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notesSlides/notesSlide1.xml" ContentType="application/vnd.openxmlformats-officedocument.presentationml.notesSlide+xml"/>
  <Override PartName="/ppt/tags/tag233.xml" ContentType="application/vnd.openxmlformats-officedocument.presentationml.tags+xml"/>
  <Override PartName="/ppt/notesSlides/notesSlide2.xml" ContentType="application/vnd.openxmlformats-officedocument.presentationml.notesSlide+xml"/>
  <Override PartName="/ppt/tags/tag234.xml" ContentType="application/vnd.openxmlformats-officedocument.presentationml.tags+xml"/>
  <Override PartName="/ppt/notesSlides/notesSlide3.xml" ContentType="application/vnd.openxmlformats-officedocument.presentationml.notesSlide+xml"/>
  <Override PartName="/ppt/tags/tag235.xml" ContentType="application/vnd.openxmlformats-officedocument.presentationml.tags+xml"/>
  <Override PartName="/ppt/notesSlides/notesSlide4.xml" ContentType="application/vnd.openxmlformats-officedocument.presentationml.notesSlide+xml"/>
  <Override PartName="/ppt/tags/tag236.xml" ContentType="application/vnd.openxmlformats-officedocument.presentationml.tags+xml"/>
  <Override PartName="/ppt/notesSlides/notesSlide5.xml" ContentType="application/vnd.openxmlformats-officedocument.presentationml.notesSlide+xml"/>
  <Override PartName="/ppt/tags/tag237.xml" ContentType="application/vnd.openxmlformats-officedocument.presentationml.tags+xml"/>
  <Override PartName="/ppt/notesSlides/notesSlide6.xml" ContentType="application/vnd.openxmlformats-officedocument.presentationml.notesSlide+xml"/>
  <Override PartName="/ppt/tags/tag238.xml" ContentType="application/vnd.openxmlformats-officedocument.presentationml.tags+xml"/>
  <Override PartName="/ppt/notesSlides/notesSlide7.xml" ContentType="application/vnd.openxmlformats-officedocument.presentationml.notesSlide+xml"/>
  <Override PartName="/ppt/tags/tag239.xml" ContentType="application/vnd.openxmlformats-officedocument.presentationml.tags+xml"/>
  <Override PartName="/ppt/notesSlides/notesSlide8.xml" ContentType="application/vnd.openxmlformats-officedocument.presentationml.notesSlide+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4" r:id="rId4"/>
  </p:sldMasterIdLst>
  <p:notesMasterIdLst>
    <p:notesMasterId r:id="rId15"/>
  </p:notesMasterIdLst>
  <p:handoutMasterIdLst>
    <p:handoutMasterId r:id="rId16"/>
  </p:handoutMasterIdLst>
  <p:sldIdLst>
    <p:sldId id="257" r:id="rId5"/>
    <p:sldId id="261" r:id="rId6"/>
    <p:sldId id="262" r:id="rId7"/>
    <p:sldId id="270" r:id="rId8"/>
    <p:sldId id="266" r:id="rId9"/>
    <p:sldId id="265" r:id="rId10"/>
    <p:sldId id="263" r:id="rId11"/>
    <p:sldId id="264" r:id="rId12"/>
    <p:sldId id="267" r:id="rId13"/>
    <p:sldId id="269" r:id="rId14"/>
  </p:sldIdLst>
  <p:sldSz cx="12192000" cy="6858000"/>
  <p:notesSz cx="9777413" cy="6670675"/>
  <p:custDataLst>
    <p:tags r:id="rId17"/>
  </p:custDataLst>
  <p:defaultTextStyle>
    <a:defPPr>
      <a:defRPr lang="en-US"/>
    </a:defPPr>
    <a:lvl1pPr marL="0" algn="l" defTabSz="893186" rtl="0" eaLnBrk="1" latinLnBrk="0" hangingPunct="1">
      <a:defRPr sz="1758" kern="1200">
        <a:solidFill>
          <a:schemeClr val="tx1"/>
        </a:solidFill>
        <a:latin typeface="+mn-lt"/>
        <a:ea typeface="+mn-ea"/>
        <a:cs typeface="+mn-cs"/>
      </a:defRPr>
    </a:lvl1pPr>
    <a:lvl2pPr marL="446593" algn="l" defTabSz="893186" rtl="0" eaLnBrk="1" latinLnBrk="0" hangingPunct="1">
      <a:defRPr sz="1758" kern="1200">
        <a:solidFill>
          <a:schemeClr val="tx1"/>
        </a:solidFill>
        <a:latin typeface="+mn-lt"/>
        <a:ea typeface="+mn-ea"/>
        <a:cs typeface="+mn-cs"/>
      </a:defRPr>
    </a:lvl2pPr>
    <a:lvl3pPr marL="893186" algn="l" defTabSz="893186" rtl="0" eaLnBrk="1" latinLnBrk="0" hangingPunct="1">
      <a:defRPr sz="1758" kern="1200">
        <a:solidFill>
          <a:schemeClr val="tx1"/>
        </a:solidFill>
        <a:latin typeface="+mn-lt"/>
        <a:ea typeface="+mn-ea"/>
        <a:cs typeface="+mn-cs"/>
      </a:defRPr>
    </a:lvl3pPr>
    <a:lvl4pPr marL="1339779" algn="l" defTabSz="893186" rtl="0" eaLnBrk="1" latinLnBrk="0" hangingPunct="1">
      <a:defRPr sz="1758" kern="1200">
        <a:solidFill>
          <a:schemeClr val="tx1"/>
        </a:solidFill>
        <a:latin typeface="+mn-lt"/>
        <a:ea typeface="+mn-ea"/>
        <a:cs typeface="+mn-cs"/>
      </a:defRPr>
    </a:lvl4pPr>
    <a:lvl5pPr marL="1786372" algn="l" defTabSz="893186" rtl="0" eaLnBrk="1" latinLnBrk="0" hangingPunct="1">
      <a:defRPr sz="1758" kern="1200">
        <a:solidFill>
          <a:schemeClr val="tx1"/>
        </a:solidFill>
        <a:latin typeface="+mn-lt"/>
        <a:ea typeface="+mn-ea"/>
        <a:cs typeface="+mn-cs"/>
      </a:defRPr>
    </a:lvl5pPr>
    <a:lvl6pPr marL="2232965" algn="l" defTabSz="893186" rtl="0" eaLnBrk="1" latinLnBrk="0" hangingPunct="1">
      <a:defRPr sz="1758" kern="1200">
        <a:solidFill>
          <a:schemeClr val="tx1"/>
        </a:solidFill>
        <a:latin typeface="+mn-lt"/>
        <a:ea typeface="+mn-ea"/>
        <a:cs typeface="+mn-cs"/>
      </a:defRPr>
    </a:lvl6pPr>
    <a:lvl7pPr marL="2679558" algn="l" defTabSz="893186" rtl="0" eaLnBrk="1" latinLnBrk="0" hangingPunct="1">
      <a:defRPr sz="1758" kern="1200">
        <a:solidFill>
          <a:schemeClr val="tx1"/>
        </a:solidFill>
        <a:latin typeface="+mn-lt"/>
        <a:ea typeface="+mn-ea"/>
        <a:cs typeface="+mn-cs"/>
      </a:defRPr>
    </a:lvl7pPr>
    <a:lvl8pPr marL="3126151" algn="l" defTabSz="893186" rtl="0" eaLnBrk="1" latinLnBrk="0" hangingPunct="1">
      <a:defRPr sz="1758" kern="1200">
        <a:solidFill>
          <a:schemeClr val="tx1"/>
        </a:solidFill>
        <a:latin typeface="+mn-lt"/>
        <a:ea typeface="+mn-ea"/>
        <a:cs typeface="+mn-cs"/>
      </a:defRPr>
    </a:lvl8pPr>
    <a:lvl9pPr marL="3572744" algn="l" defTabSz="893186" rtl="0" eaLnBrk="1" latinLnBrk="0" hangingPunct="1">
      <a:defRPr sz="17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8" userDrawn="1">
          <p15:clr>
            <a:srgbClr val="A4A3A4"/>
          </p15:clr>
        </p15:guide>
        <p15:guide id="2" pos="1255" userDrawn="1">
          <p15:clr>
            <a:srgbClr val="A4A3A4"/>
          </p15:clr>
        </p15:guide>
        <p15:guide id="3" pos="7020" userDrawn="1">
          <p15:clr>
            <a:srgbClr val="A4A3A4"/>
          </p15:clr>
        </p15:guide>
      </p15:sldGuideLst>
    </p:ext>
    <p:ext uri="{2D200454-40CA-4A62-9FC3-DE9A4176ACB9}">
      <p15:notesGuideLst xmlns:p15="http://schemas.microsoft.com/office/powerpoint/2012/main">
        <p15:guide id="1" orient="horz" pos="2104" userDrawn="1">
          <p15:clr>
            <a:srgbClr val="A4A3A4"/>
          </p15:clr>
        </p15:guide>
        <p15:guide id="2" pos="3085" userDrawn="1">
          <p15:clr>
            <a:srgbClr val="A4A3A4"/>
          </p15:clr>
        </p15:guide>
        <p15:guide id="3" orient="horz" pos="2101" userDrawn="1">
          <p15:clr>
            <a:srgbClr val="A4A3A4"/>
          </p15:clr>
        </p15:guide>
        <p15:guide id="4" pos="308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sborne Clarke" initials="OC" lastIdx="2" clrIdx="0">
    <p:extLst>
      <p:ext uri="{19B8F6BF-5375-455C-9EA6-DF929625EA0E}">
        <p15:presenceInfo xmlns:p15="http://schemas.microsoft.com/office/powerpoint/2012/main" userId="Osborne Clar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C79"/>
    <a:srgbClr val="B12009"/>
    <a:srgbClr val="752009"/>
    <a:srgbClr val="B7D0E2"/>
    <a:srgbClr val="B7A9AC"/>
    <a:srgbClr val="75626F"/>
    <a:srgbClr val="75B9CF"/>
    <a:srgbClr val="DCD1A9"/>
    <a:srgbClr val="FEDF7F"/>
    <a:srgbClr val="5EB9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3" autoAdjust="0"/>
    <p:restoredTop sz="88180" autoAdjust="0"/>
  </p:normalViewPr>
  <p:slideViewPr>
    <p:cSldViewPr showGuides="1">
      <p:cViewPr varScale="1">
        <p:scale>
          <a:sx n="45" d="100"/>
          <a:sy n="45" d="100"/>
        </p:scale>
        <p:origin x="48" y="488"/>
      </p:cViewPr>
      <p:guideLst>
        <p:guide orient="horz" pos="2908"/>
        <p:guide pos="1255"/>
        <p:guide pos="7020"/>
      </p:guideLst>
    </p:cSldViewPr>
  </p:slideViewPr>
  <p:outlineViewPr>
    <p:cViewPr>
      <p:scale>
        <a:sx n="33" d="100"/>
        <a:sy n="33" d="100"/>
      </p:scale>
      <p:origin x="0" y="-7940"/>
    </p:cViewPr>
  </p:outlineViewPr>
  <p:notesTextViewPr>
    <p:cViewPr>
      <p:scale>
        <a:sx n="3" d="2"/>
        <a:sy n="3" d="2"/>
      </p:scale>
      <p:origin x="0" y="0"/>
    </p:cViewPr>
  </p:notesTextViewPr>
  <p:sorterViewPr>
    <p:cViewPr varScale="1">
      <p:scale>
        <a:sx n="1" d="1"/>
        <a:sy n="1" d="1"/>
      </p:scale>
      <p:origin x="0" y="0"/>
    </p:cViewPr>
  </p:sorterViewPr>
  <p:notesViewPr>
    <p:cSldViewPr showGuides="1">
      <p:cViewPr varScale="1">
        <p:scale>
          <a:sx n="115" d="100"/>
          <a:sy n="115" d="100"/>
        </p:scale>
        <p:origin x="1464" y="90"/>
      </p:cViewPr>
      <p:guideLst>
        <p:guide orient="horz" pos="2104"/>
        <p:guide pos="3085"/>
        <p:guide orient="horz" pos="2101"/>
        <p:guide pos="30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
            <a:ext cx="4236878" cy="333534"/>
          </a:xfrm>
          <a:prstGeom prst="rect">
            <a:avLst/>
          </a:prstGeom>
        </p:spPr>
        <p:txBody>
          <a:bodyPr vert="horz" lIns="85300" tIns="42650" rIns="85300" bIns="42650" rtlCol="0"/>
          <a:lstStyle>
            <a:lvl1pPr algn="l">
              <a:defRPr sz="1100"/>
            </a:lvl1pPr>
          </a:lstStyle>
          <a:p>
            <a:endParaRPr lang="en-GB"/>
          </a:p>
        </p:txBody>
      </p:sp>
      <p:sp>
        <p:nvSpPr>
          <p:cNvPr id="3" name="Date Placeholder 2"/>
          <p:cNvSpPr>
            <a:spLocks noGrp="1"/>
          </p:cNvSpPr>
          <p:nvPr>
            <p:ph type="dt" sz="quarter" idx="1"/>
          </p:nvPr>
        </p:nvSpPr>
        <p:spPr>
          <a:xfrm>
            <a:off x="5538274" y="1"/>
            <a:ext cx="4236878" cy="333534"/>
          </a:xfrm>
          <a:prstGeom prst="rect">
            <a:avLst/>
          </a:prstGeom>
        </p:spPr>
        <p:txBody>
          <a:bodyPr vert="horz" lIns="85300" tIns="42650" rIns="85300" bIns="42650" rtlCol="0"/>
          <a:lstStyle>
            <a:lvl1pPr algn="r">
              <a:defRPr sz="1100"/>
            </a:lvl1pPr>
          </a:lstStyle>
          <a:p>
            <a:fld id="{60930DBE-C910-41D5-9A99-7EF097F62551}" type="datetimeFigureOut">
              <a:rPr lang="en-GB" smtClean="0"/>
              <a:t>10/04/2023</a:t>
            </a:fld>
            <a:endParaRPr lang="en-GB"/>
          </a:p>
        </p:txBody>
      </p:sp>
      <p:sp>
        <p:nvSpPr>
          <p:cNvPr id="4" name="Footer Placeholder 3"/>
          <p:cNvSpPr>
            <a:spLocks noGrp="1"/>
          </p:cNvSpPr>
          <p:nvPr>
            <p:ph type="ftr" sz="quarter" idx="2"/>
          </p:nvPr>
        </p:nvSpPr>
        <p:spPr>
          <a:xfrm>
            <a:off x="5" y="6335984"/>
            <a:ext cx="4236878" cy="333534"/>
          </a:xfrm>
          <a:prstGeom prst="rect">
            <a:avLst/>
          </a:prstGeom>
        </p:spPr>
        <p:txBody>
          <a:bodyPr vert="horz" lIns="85300" tIns="42650" rIns="85300" bIns="42650" rtlCol="0" anchor="b"/>
          <a:lstStyle>
            <a:lvl1pPr algn="l">
              <a:defRPr sz="1100"/>
            </a:lvl1pPr>
          </a:lstStyle>
          <a:p>
            <a:endParaRPr lang="en-GB"/>
          </a:p>
        </p:txBody>
      </p:sp>
      <p:sp>
        <p:nvSpPr>
          <p:cNvPr id="5" name="Slide Number Placeholder 4"/>
          <p:cNvSpPr>
            <a:spLocks noGrp="1"/>
          </p:cNvSpPr>
          <p:nvPr>
            <p:ph type="sldNum" sz="quarter" idx="3"/>
          </p:nvPr>
        </p:nvSpPr>
        <p:spPr>
          <a:xfrm>
            <a:off x="5538274" y="6335984"/>
            <a:ext cx="4236878" cy="333534"/>
          </a:xfrm>
          <a:prstGeom prst="rect">
            <a:avLst/>
          </a:prstGeom>
        </p:spPr>
        <p:txBody>
          <a:bodyPr vert="horz" lIns="85300" tIns="42650" rIns="85300" bIns="42650" rtlCol="0" anchor="b"/>
          <a:lstStyle>
            <a:lvl1pPr algn="r">
              <a:defRPr sz="1100"/>
            </a:lvl1pPr>
          </a:lstStyle>
          <a:p>
            <a:fld id="{8B780DFC-A09F-4FF8-8D7F-FC64E6285F1E}" type="slidenum">
              <a:rPr lang="en-GB" smtClean="0"/>
              <a:t>‹#›</a:t>
            </a:fld>
            <a:endParaRPr lang="en-GB"/>
          </a:p>
        </p:txBody>
      </p:sp>
    </p:spTree>
    <p:extLst>
      <p:ext uri="{BB962C8B-B14F-4D97-AF65-F5344CB8AC3E}">
        <p14:creationId xmlns:p14="http://schemas.microsoft.com/office/powerpoint/2010/main" val="3046373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
            <a:ext cx="4236878" cy="333534"/>
          </a:xfrm>
          <a:prstGeom prst="rect">
            <a:avLst/>
          </a:prstGeom>
        </p:spPr>
        <p:txBody>
          <a:bodyPr vert="horz" lIns="85300" tIns="42650" rIns="85300" bIns="42650" rtlCol="0"/>
          <a:lstStyle>
            <a:lvl1pPr algn="l">
              <a:defRPr sz="1100"/>
            </a:lvl1pPr>
          </a:lstStyle>
          <a:p>
            <a:endParaRPr lang="en-GB"/>
          </a:p>
        </p:txBody>
      </p:sp>
      <p:sp>
        <p:nvSpPr>
          <p:cNvPr id="3" name="Date Placeholder 2"/>
          <p:cNvSpPr>
            <a:spLocks noGrp="1"/>
          </p:cNvSpPr>
          <p:nvPr>
            <p:ph type="dt" idx="1"/>
          </p:nvPr>
        </p:nvSpPr>
        <p:spPr>
          <a:xfrm>
            <a:off x="5538274" y="1"/>
            <a:ext cx="4236878" cy="333534"/>
          </a:xfrm>
          <a:prstGeom prst="rect">
            <a:avLst/>
          </a:prstGeom>
        </p:spPr>
        <p:txBody>
          <a:bodyPr vert="horz" lIns="85300" tIns="42650" rIns="85300" bIns="42650" rtlCol="0"/>
          <a:lstStyle>
            <a:lvl1pPr algn="r">
              <a:defRPr sz="1100"/>
            </a:lvl1pPr>
          </a:lstStyle>
          <a:p>
            <a:fld id="{79894E66-AD7C-444E-897D-7C3D3A53E1D0}" type="datetimeFigureOut">
              <a:rPr lang="en-GB" smtClean="0"/>
              <a:t>10/04/2023</a:t>
            </a:fld>
            <a:endParaRPr lang="en-GB"/>
          </a:p>
        </p:txBody>
      </p:sp>
      <p:sp>
        <p:nvSpPr>
          <p:cNvPr id="4" name="Slide Image Placeholder 3"/>
          <p:cNvSpPr>
            <a:spLocks noGrp="1" noRot="1" noChangeAspect="1"/>
          </p:cNvSpPr>
          <p:nvPr>
            <p:ph type="sldImg" idx="2"/>
          </p:nvPr>
        </p:nvSpPr>
        <p:spPr>
          <a:xfrm>
            <a:off x="2665413" y="500063"/>
            <a:ext cx="4446587" cy="2501900"/>
          </a:xfrm>
          <a:prstGeom prst="rect">
            <a:avLst/>
          </a:prstGeom>
          <a:noFill/>
          <a:ln w="12700">
            <a:solidFill>
              <a:prstClr val="black"/>
            </a:solidFill>
          </a:ln>
        </p:spPr>
        <p:txBody>
          <a:bodyPr vert="horz" lIns="85300" tIns="42650" rIns="85300" bIns="42650" rtlCol="0" anchor="ctr"/>
          <a:lstStyle/>
          <a:p>
            <a:endParaRPr lang="en-GB"/>
          </a:p>
        </p:txBody>
      </p:sp>
      <p:sp>
        <p:nvSpPr>
          <p:cNvPr id="5" name="Notes Placeholder 4"/>
          <p:cNvSpPr>
            <a:spLocks noGrp="1"/>
          </p:cNvSpPr>
          <p:nvPr>
            <p:ph type="body" sz="quarter" idx="3"/>
          </p:nvPr>
        </p:nvSpPr>
        <p:spPr>
          <a:xfrm>
            <a:off x="977742" y="3168571"/>
            <a:ext cx="7821930" cy="3001804"/>
          </a:xfrm>
          <a:prstGeom prst="rect">
            <a:avLst/>
          </a:prstGeom>
        </p:spPr>
        <p:txBody>
          <a:bodyPr vert="horz" lIns="85300" tIns="42650" rIns="85300" bIns="4265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5" y="6335984"/>
            <a:ext cx="4236878" cy="333534"/>
          </a:xfrm>
          <a:prstGeom prst="rect">
            <a:avLst/>
          </a:prstGeom>
        </p:spPr>
        <p:txBody>
          <a:bodyPr vert="horz" lIns="85300" tIns="42650" rIns="85300" bIns="42650" rtlCol="0" anchor="b"/>
          <a:lstStyle>
            <a:lvl1pPr algn="l">
              <a:defRPr sz="1100"/>
            </a:lvl1pPr>
          </a:lstStyle>
          <a:p>
            <a:endParaRPr lang="en-GB"/>
          </a:p>
        </p:txBody>
      </p:sp>
      <p:sp>
        <p:nvSpPr>
          <p:cNvPr id="7" name="Slide Number Placeholder 6"/>
          <p:cNvSpPr>
            <a:spLocks noGrp="1"/>
          </p:cNvSpPr>
          <p:nvPr>
            <p:ph type="sldNum" sz="quarter" idx="5"/>
          </p:nvPr>
        </p:nvSpPr>
        <p:spPr>
          <a:xfrm>
            <a:off x="5538274" y="6335984"/>
            <a:ext cx="4236878" cy="333534"/>
          </a:xfrm>
          <a:prstGeom prst="rect">
            <a:avLst/>
          </a:prstGeom>
        </p:spPr>
        <p:txBody>
          <a:bodyPr vert="horz" lIns="85300" tIns="42650" rIns="85300" bIns="42650" rtlCol="0" anchor="b"/>
          <a:lstStyle>
            <a:lvl1pPr algn="r">
              <a:defRPr sz="1100"/>
            </a:lvl1pPr>
          </a:lstStyle>
          <a:p>
            <a:fld id="{DA780BB9-6276-4DE2-8E7F-EC8330C21F3A}" type="slidenum">
              <a:rPr lang="en-GB" smtClean="0"/>
              <a:t>‹#›</a:t>
            </a:fld>
            <a:endParaRPr lang="en-GB"/>
          </a:p>
        </p:txBody>
      </p:sp>
    </p:spTree>
    <p:extLst>
      <p:ext uri="{BB962C8B-B14F-4D97-AF65-F5344CB8AC3E}">
        <p14:creationId xmlns:p14="http://schemas.microsoft.com/office/powerpoint/2010/main" val="2808382591"/>
      </p:ext>
    </p:extLst>
  </p:cSld>
  <p:clrMap bg1="lt1" tx1="dk1" bg2="lt2" tx2="dk2" accent1="accent1" accent2="accent2" accent3="accent3" accent4="accent4" accent5="accent5" accent6="accent6" hlink="hlink" folHlink="folHlink"/>
  <p:notesStyle>
    <a:lvl1pPr marL="0" algn="l" defTabSz="893186"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46593" algn="l" defTabSz="893186" rtl="0" eaLnBrk="1" latinLnBrk="0" hangingPunct="1">
      <a:defRPr sz="1000" kern="1200">
        <a:solidFill>
          <a:schemeClr val="tx1"/>
        </a:solidFill>
        <a:latin typeface="Arial" panose="020B0604020202020204" pitchFamily="34" charset="0"/>
        <a:ea typeface="+mn-ea"/>
        <a:cs typeface="Arial" panose="020B0604020202020204" pitchFamily="34" charset="0"/>
      </a:defRPr>
    </a:lvl2pPr>
    <a:lvl3pPr marL="893186" algn="l" defTabSz="893186" rtl="0" eaLnBrk="1" latinLnBrk="0" hangingPunct="1">
      <a:defRPr sz="1000" kern="1200">
        <a:solidFill>
          <a:schemeClr val="tx1"/>
        </a:solidFill>
        <a:latin typeface="Arial" panose="020B0604020202020204" pitchFamily="34" charset="0"/>
        <a:ea typeface="+mn-ea"/>
        <a:cs typeface="Arial" panose="020B0604020202020204" pitchFamily="34" charset="0"/>
      </a:defRPr>
    </a:lvl3pPr>
    <a:lvl4pPr marL="1339779" algn="l" defTabSz="893186" rtl="0" eaLnBrk="1" latinLnBrk="0" hangingPunct="1">
      <a:defRPr sz="1000" kern="1200">
        <a:solidFill>
          <a:schemeClr val="tx1"/>
        </a:solidFill>
        <a:latin typeface="Arial" panose="020B0604020202020204" pitchFamily="34" charset="0"/>
        <a:ea typeface="+mn-ea"/>
        <a:cs typeface="Arial" panose="020B0604020202020204" pitchFamily="34" charset="0"/>
      </a:defRPr>
    </a:lvl4pPr>
    <a:lvl5pPr marL="1786372" algn="l" defTabSz="893186" rtl="0" eaLnBrk="1" latinLnBrk="0" hangingPunct="1">
      <a:defRPr sz="1000" kern="1200">
        <a:solidFill>
          <a:schemeClr val="tx1"/>
        </a:solidFill>
        <a:latin typeface="Arial" panose="020B0604020202020204" pitchFamily="34" charset="0"/>
        <a:ea typeface="+mn-ea"/>
        <a:cs typeface="Arial" panose="020B0604020202020204" pitchFamily="34" charset="0"/>
      </a:defRPr>
    </a:lvl5pPr>
    <a:lvl6pPr marL="2232965" algn="l" defTabSz="893186" rtl="0" eaLnBrk="1" latinLnBrk="0" hangingPunct="1">
      <a:defRPr sz="1172" kern="1200">
        <a:solidFill>
          <a:schemeClr val="tx1"/>
        </a:solidFill>
        <a:latin typeface="+mn-lt"/>
        <a:ea typeface="+mn-ea"/>
        <a:cs typeface="+mn-cs"/>
      </a:defRPr>
    </a:lvl6pPr>
    <a:lvl7pPr marL="2679558" algn="l" defTabSz="893186" rtl="0" eaLnBrk="1" latinLnBrk="0" hangingPunct="1">
      <a:defRPr sz="1172" kern="1200">
        <a:solidFill>
          <a:schemeClr val="tx1"/>
        </a:solidFill>
        <a:latin typeface="+mn-lt"/>
        <a:ea typeface="+mn-ea"/>
        <a:cs typeface="+mn-cs"/>
      </a:defRPr>
    </a:lvl7pPr>
    <a:lvl8pPr marL="3126151" algn="l" defTabSz="893186" rtl="0" eaLnBrk="1" latinLnBrk="0" hangingPunct="1">
      <a:defRPr sz="1172" kern="1200">
        <a:solidFill>
          <a:schemeClr val="tx1"/>
        </a:solidFill>
        <a:latin typeface="+mn-lt"/>
        <a:ea typeface="+mn-ea"/>
        <a:cs typeface="+mn-cs"/>
      </a:defRPr>
    </a:lvl8pPr>
    <a:lvl9pPr marL="3572744" algn="l" defTabSz="893186" rtl="0" eaLnBrk="1" latinLnBrk="0" hangingPunct="1">
      <a:defRPr sz="117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780BB9-6276-4DE2-8E7F-EC8330C21F3A}" type="slidenum">
              <a:rPr lang="en-GB" smtClean="0"/>
              <a:t>0</a:t>
            </a:fld>
            <a:endParaRPr lang="en-GB" dirty="0"/>
          </a:p>
        </p:txBody>
      </p:sp>
    </p:spTree>
    <p:extLst>
      <p:ext uri="{BB962C8B-B14F-4D97-AF65-F5344CB8AC3E}">
        <p14:creationId xmlns:p14="http://schemas.microsoft.com/office/powerpoint/2010/main" val="73779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780BB9-6276-4DE2-8E7F-EC8330C21F3A}" type="slidenum">
              <a:rPr lang="en-GB" smtClean="0"/>
              <a:t>1</a:t>
            </a:fld>
            <a:endParaRPr lang="en-GB" dirty="0"/>
          </a:p>
        </p:txBody>
      </p:sp>
    </p:spTree>
    <p:extLst>
      <p:ext uri="{BB962C8B-B14F-4D97-AF65-F5344CB8AC3E}">
        <p14:creationId xmlns:p14="http://schemas.microsoft.com/office/powerpoint/2010/main" val="849046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780BB9-6276-4DE2-8E7F-EC8330C21F3A}" type="slidenum">
              <a:rPr lang="en-GB" smtClean="0"/>
              <a:t>2</a:t>
            </a:fld>
            <a:endParaRPr lang="en-GB"/>
          </a:p>
        </p:txBody>
      </p:sp>
    </p:spTree>
    <p:extLst>
      <p:ext uri="{BB962C8B-B14F-4D97-AF65-F5344CB8AC3E}">
        <p14:creationId xmlns:p14="http://schemas.microsoft.com/office/powerpoint/2010/main" val="939531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780BB9-6276-4DE2-8E7F-EC8330C21F3A}" type="slidenum">
              <a:rPr lang="en-GB" smtClean="0"/>
              <a:t>3</a:t>
            </a:fld>
            <a:endParaRPr lang="en-GB"/>
          </a:p>
        </p:txBody>
      </p:sp>
    </p:spTree>
    <p:extLst>
      <p:ext uri="{BB962C8B-B14F-4D97-AF65-F5344CB8AC3E}">
        <p14:creationId xmlns:p14="http://schemas.microsoft.com/office/powerpoint/2010/main" val="4089947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780BB9-6276-4DE2-8E7F-EC8330C21F3A}" type="slidenum">
              <a:rPr lang="en-GB" smtClean="0"/>
              <a:t>4</a:t>
            </a:fld>
            <a:endParaRPr lang="en-GB"/>
          </a:p>
        </p:txBody>
      </p:sp>
    </p:spTree>
    <p:extLst>
      <p:ext uri="{BB962C8B-B14F-4D97-AF65-F5344CB8AC3E}">
        <p14:creationId xmlns:p14="http://schemas.microsoft.com/office/powerpoint/2010/main" val="1435713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93186" rtl="0" eaLnBrk="1" fontAlgn="auto" latinLnBrk="0" hangingPunct="1">
              <a:lnSpc>
                <a:spcPct val="100000"/>
              </a:lnSpc>
              <a:spcBef>
                <a:spcPts val="0"/>
              </a:spcBef>
              <a:spcAft>
                <a:spcPts val="0"/>
              </a:spcAft>
              <a:buClrTx/>
              <a:buSzTx/>
              <a:buFontTx/>
              <a:buNone/>
              <a:tabLst/>
              <a:defRPr/>
            </a:pPr>
            <a:endParaRPr lang="en-GB" dirty="0"/>
          </a:p>
          <a:p>
            <a:endParaRPr lang="en-US" dirty="0"/>
          </a:p>
        </p:txBody>
      </p:sp>
      <p:sp>
        <p:nvSpPr>
          <p:cNvPr id="4" name="Slide Number Placeholder 3"/>
          <p:cNvSpPr>
            <a:spLocks noGrp="1"/>
          </p:cNvSpPr>
          <p:nvPr>
            <p:ph type="sldNum" sz="quarter" idx="5"/>
          </p:nvPr>
        </p:nvSpPr>
        <p:spPr/>
        <p:txBody>
          <a:bodyPr/>
          <a:lstStyle/>
          <a:p>
            <a:fld id="{DA780BB9-6276-4DE2-8E7F-EC8330C21F3A}" type="slidenum">
              <a:rPr lang="en-GB" smtClean="0"/>
              <a:t>5</a:t>
            </a:fld>
            <a:endParaRPr lang="en-GB"/>
          </a:p>
        </p:txBody>
      </p:sp>
    </p:spTree>
    <p:extLst>
      <p:ext uri="{BB962C8B-B14F-4D97-AF65-F5344CB8AC3E}">
        <p14:creationId xmlns:p14="http://schemas.microsoft.com/office/powerpoint/2010/main" val="3807057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780BB9-6276-4DE2-8E7F-EC8330C21F3A}" type="slidenum">
              <a:rPr lang="en-GB" smtClean="0"/>
              <a:t>6</a:t>
            </a:fld>
            <a:endParaRPr lang="en-GB"/>
          </a:p>
        </p:txBody>
      </p:sp>
    </p:spTree>
    <p:extLst>
      <p:ext uri="{BB962C8B-B14F-4D97-AF65-F5344CB8AC3E}">
        <p14:creationId xmlns:p14="http://schemas.microsoft.com/office/powerpoint/2010/main" val="2733939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333333"/>
              </a:solidFill>
              <a:effectLst/>
              <a:latin typeface="Sitka Text" panose="02000505000000020004" pitchFamily="2" charset="0"/>
            </a:endParaRPr>
          </a:p>
        </p:txBody>
      </p:sp>
      <p:sp>
        <p:nvSpPr>
          <p:cNvPr id="4" name="Slide Number Placeholder 3"/>
          <p:cNvSpPr>
            <a:spLocks noGrp="1"/>
          </p:cNvSpPr>
          <p:nvPr>
            <p:ph type="sldNum" sz="quarter" idx="5"/>
          </p:nvPr>
        </p:nvSpPr>
        <p:spPr/>
        <p:txBody>
          <a:bodyPr/>
          <a:lstStyle/>
          <a:p>
            <a:fld id="{DA780BB9-6276-4DE2-8E7F-EC8330C21F3A}" type="slidenum">
              <a:rPr lang="en-GB" smtClean="0"/>
              <a:t>7</a:t>
            </a:fld>
            <a:endParaRPr lang="en-GB"/>
          </a:p>
        </p:txBody>
      </p:sp>
    </p:spTree>
    <p:extLst>
      <p:ext uri="{BB962C8B-B14F-4D97-AF65-F5344CB8AC3E}">
        <p14:creationId xmlns:p14="http://schemas.microsoft.com/office/powerpoint/2010/main" val="28274399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91.xml"/><Relationship Id="rId13" Type="http://schemas.openxmlformats.org/officeDocument/2006/relationships/slideMaster" Target="../slideMasters/slideMaster1.xml"/><Relationship Id="rId3" Type="http://schemas.openxmlformats.org/officeDocument/2006/relationships/tags" Target="../tags/tag86.xml"/><Relationship Id="rId7" Type="http://schemas.openxmlformats.org/officeDocument/2006/relationships/tags" Target="../tags/tag90.xml"/><Relationship Id="rId12" Type="http://schemas.openxmlformats.org/officeDocument/2006/relationships/tags" Target="../tags/tag95.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11" Type="http://schemas.openxmlformats.org/officeDocument/2006/relationships/tags" Target="../tags/tag94.xml"/><Relationship Id="rId5" Type="http://schemas.openxmlformats.org/officeDocument/2006/relationships/tags" Target="../tags/tag88.xml"/><Relationship Id="rId10" Type="http://schemas.openxmlformats.org/officeDocument/2006/relationships/tags" Target="../tags/tag93.xml"/><Relationship Id="rId4" Type="http://schemas.openxmlformats.org/officeDocument/2006/relationships/tags" Target="../tags/tag87.xml"/><Relationship Id="rId9" Type="http://schemas.openxmlformats.org/officeDocument/2006/relationships/tags" Target="../tags/tag9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7.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9.xml"/><Relationship Id="rId1" Type="http://schemas.openxmlformats.org/officeDocument/2006/relationships/tags" Target="../tags/tag9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1.xml"/><Relationship Id="rId1" Type="http://schemas.openxmlformats.org/officeDocument/2006/relationships/tags" Target="../tags/tag100.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2.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3.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4.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5.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6.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7.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8.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0.xml"/><Relationship Id="rId1" Type="http://schemas.openxmlformats.org/officeDocument/2006/relationships/tags" Target="../tags/tag109.xml"/></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2.xml"/><Relationship Id="rId1" Type="http://schemas.openxmlformats.org/officeDocument/2006/relationships/tags" Target="../tags/tag111.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5" Type="http://schemas.openxmlformats.org/officeDocument/2006/relationships/slideMaster" Target="../slideMasters/slideMaster1.xml"/><Relationship Id="rId4" Type="http://schemas.openxmlformats.org/officeDocument/2006/relationships/tags" Target="../tags/tag116.xml"/></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8.xml"/><Relationship Id="rId1" Type="http://schemas.openxmlformats.org/officeDocument/2006/relationships/tags" Target="../tags/tag117.xml"/></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0.xml"/><Relationship Id="rId1" Type="http://schemas.openxmlformats.org/officeDocument/2006/relationships/tags" Target="../tags/tag119.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slideMaster" Target="../slideMasters/slideMaster1.xml"/><Relationship Id="rId4" Type="http://schemas.openxmlformats.org/officeDocument/2006/relationships/tags" Target="../tags/tag9.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2.xml"/><Relationship Id="rId1" Type="http://schemas.openxmlformats.org/officeDocument/2006/relationships/tags" Target="../tags/tag12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3.xml"/></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5.xml"/><Relationship Id="rId1" Type="http://schemas.openxmlformats.org/officeDocument/2006/relationships/tags" Target="../tags/tag124.xml"/></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7.xml"/><Relationship Id="rId1" Type="http://schemas.openxmlformats.org/officeDocument/2006/relationships/tags" Target="../tags/tag126.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8.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9.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0.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133.xml"/><Relationship Id="rId7" Type="http://schemas.openxmlformats.org/officeDocument/2006/relationships/slideMaster" Target="../slideMasters/slideMaster1.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tags" Target="../tags/tag136.xml"/><Relationship Id="rId5" Type="http://schemas.openxmlformats.org/officeDocument/2006/relationships/tags" Target="../tags/tag135.xml"/><Relationship Id="rId4" Type="http://schemas.openxmlformats.org/officeDocument/2006/relationships/tags" Target="../tags/tag134.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2.xml"/><Relationship Id="rId7" Type="http://schemas.openxmlformats.org/officeDocument/2006/relationships/tags" Target="../tags/tag16.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 Id="rId4"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tags" Target="../tags/tag143.xml"/><Relationship Id="rId4"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8" Type="http://schemas.openxmlformats.org/officeDocument/2006/relationships/tags" Target="../tags/tag153.xml"/><Relationship Id="rId3" Type="http://schemas.openxmlformats.org/officeDocument/2006/relationships/tags" Target="../tags/tag148.xml"/><Relationship Id="rId7" Type="http://schemas.openxmlformats.org/officeDocument/2006/relationships/tags" Target="../tags/tag152.xml"/><Relationship Id="rId12" Type="http://schemas.openxmlformats.org/officeDocument/2006/relationships/slideMaster" Target="../slideMasters/slideMaster1.xml"/><Relationship Id="rId2" Type="http://schemas.openxmlformats.org/officeDocument/2006/relationships/tags" Target="../tags/tag147.xml"/><Relationship Id="rId1" Type="http://schemas.openxmlformats.org/officeDocument/2006/relationships/tags" Target="../tags/tag146.xml"/><Relationship Id="rId6" Type="http://schemas.openxmlformats.org/officeDocument/2006/relationships/tags" Target="../tags/tag151.xml"/><Relationship Id="rId11" Type="http://schemas.openxmlformats.org/officeDocument/2006/relationships/tags" Target="../tags/tag156.xml"/><Relationship Id="rId5" Type="http://schemas.openxmlformats.org/officeDocument/2006/relationships/tags" Target="../tags/tag150.xml"/><Relationship Id="rId10" Type="http://schemas.openxmlformats.org/officeDocument/2006/relationships/tags" Target="../tags/tag155.xml"/><Relationship Id="rId4" Type="http://schemas.openxmlformats.org/officeDocument/2006/relationships/tags" Target="../tags/tag149.xml"/><Relationship Id="rId9" Type="http://schemas.openxmlformats.org/officeDocument/2006/relationships/tags" Target="../tags/tag154.xml"/></Relationships>
</file>

<file path=ppt/slideLayouts/_rels/slideLayout4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8.xml"/><Relationship Id="rId1" Type="http://schemas.openxmlformats.org/officeDocument/2006/relationships/tags" Target="../tags/tag157.xml"/></Relationships>
</file>

<file path=ppt/slideLayouts/_rels/slideLayout44.xml.rels><?xml version="1.0" encoding="UTF-8" standalone="yes"?>
<Relationships xmlns="http://schemas.openxmlformats.org/package/2006/relationships"><Relationship Id="rId3" Type="http://schemas.openxmlformats.org/officeDocument/2006/relationships/tags" Target="../tags/tag161.xml"/><Relationship Id="rId2" Type="http://schemas.openxmlformats.org/officeDocument/2006/relationships/tags" Target="../tags/tag160.xml"/><Relationship Id="rId1" Type="http://schemas.openxmlformats.org/officeDocument/2006/relationships/tags" Target="../tags/tag159.xml"/><Relationship Id="rId5" Type="http://schemas.openxmlformats.org/officeDocument/2006/relationships/slideMaster" Target="../slideMasters/slideMaster1.xml"/><Relationship Id="rId4" Type="http://schemas.openxmlformats.org/officeDocument/2006/relationships/tags" Target="../tags/tag162.xml"/></Relationships>
</file>

<file path=ppt/slideLayouts/_rels/slideLayout45.xml.rels><?xml version="1.0" encoding="UTF-8" standalone="yes"?>
<Relationships xmlns="http://schemas.openxmlformats.org/package/2006/relationships"><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tags" Target="../tags/tag163.xml"/><Relationship Id="rId5" Type="http://schemas.openxmlformats.org/officeDocument/2006/relationships/slideMaster" Target="../slideMasters/slideMaster1.xml"/><Relationship Id="rId4" Type="http://schemas.openxmlformats.org/officeDocument/2006/relationships/tags" Target="../tags/tag166.xml"/></Relationships>
</file>

<file path=ppt/slideLayouts/_rels/slideLayout46.xml.rels><?xml version="1.0" encoding="UTF-8" standalone="yes"?>
<Relationships xmlns="http://schemas.openxmlformats.org/package/2006/relationships"><Relationship Id="rId3" Type="http://schemas.openxmlformats.org/officeDocument/2006/relationships/tags" Target="../tags/tag169.xml"/><Relationship Id="rId2" Type="http://schemas.openxmlformats.org/officeDocument/2006/relationships/tags" Target="../tags/tag168.xml"/><Relationship Id="rId1" Type="http://schemas.openxmlformats.org/officeDocument/2006/relationships/tags" Target="../tags/tag167.xml"/><Relationship Id="rId5" Type="http://schemas.openxmlformats.org/officeDocument/2006/relationships/slideMaster" Target="../slideMasters/slideMaster1.xml"/><Relationship Id="rId4" Type="http://schemas.openxmlformats.org/officeDocument/2006/relationships/tags" Target="../tags/tag170.xml"/></Relationships>
</file>

<file path=ppt/slideLayouts/_rels/slideLayout47.xml.rels><?xml version="1.0" encoding="UTF-8" standalone="yes"?>
<Relationships xmlns="http://schemas.openxmlformats.org/package/2006/relationships"><Relationship Id="rId3" Type="http://schemas.openxmlformats.org/officeDocument/2006/relationships/tags" Target="../tags/tag173.xml"/><Relationship Id="rId2" Type="http://schemas.openxmlformats.org/officeDocument/2006/relationships/tags" Target="../tags/tag172.xml"/><Relationship Id="rId1" Type="http://schemas.openxmlformats.org/officeDocument/2006/relationships/tags" Target="../tags/tag171.xml"/><Relationship Id="rId5" Type="http://schemas.openxmlformats.org/officeDocument/2006/relationships/slideMaster" Target="../slideMasters/slideMaster1.xml"/><Relationship Id="rId4" Type="http://schemas.openxmlformats.org/officeDocument/2006/relationships/tags" Target="../tags/tag174.xml"/></Relationships>
</file>

<file path=ppt/slideLayouts/_rels/slideLayout48.xml.rels><?xml version="1.0" encoding="UTF-8" standalone="yes"?>
<Relationships xmlns="http://schemas.openxmlformats.org/package/2006/relationships"><Relationship Id="rId8" Type="http://schemas.openxmlformats.org/officeDocument/2006/relationships/tags" Target="../tags/tag182.xml"/><Relationship Id="rId13" Type="http://schemas.openxmlformats.org/officeDocument/2006/relationships/slideMaster" Target="../slideMasters/slideMaster1.xml"/><Relationship Id="rId3" Type="http://schemas.openxmlformats.org/officeDocument/2006/relationships/tags" Target="../tags/tag177.xml"/><Relationship Id="rId7" Type="http://schemas.openxmlformats.org/officeDocument/2006/relationships/tags" Target="../tags/tag181.xml"/><Relationship Id="rId12" Type="http://schemas.openxmlformats.org/officeDocument/2006/relationships/tags" Target="../tags/tag186.xml"/><Relationship Id="rId2" Type="http://schemas.openxmlformats.org/officeDocument/2006/relationships/tags" Target="../tags/tag176.xml"/><Relationship Id="rId1" Type="http://schemas.openxmlformats.org/officeDocument/2006/relationships/tags" Target="../tags/tag175.xml"/><Relationship Id="rId6" Type="http://schemas.openxmlformats.org/officeDocument/2006/relationships/tags" Target="../tags/tag180.xml"/><Relationship Id="rId11" Type="http://schemas.openxmlformats.org/officeDocument/2006/relationships/tags" Target="../tags/tag185.xml"/><Relationship Id="rId5" Type="http://schemas.openxmlformats.org/officeDocument/2006/relationships/tags" Target="../tags/tag179.xml"/><Relationship Id="rId10" Type="http://schemas.openxmlformats.org/officeDocument/2006/relationships/tags" Target="../tags/tag184.xml"/><Relationship Id="rId4" Type="http://schemas.openxmlformats.org/officeDocument/2006/relationships/tags" Target="../tags/tag178.xml"/><Relationship Id="rId9" Type="http://schemas.openxmlformats.org/officeDocument/2006/relationships/tags" Target="../tags/tag183.xml"/></Relationships>
</file>

<file path=ppt/slideLayouts/_rels/slideLayout49.xml.rels><?xml version="1.0" encoding="UTF-8" standalone="yes"?>
<Relationships xmlns="http://schemas.openxmlformats.org/package/2006/relationships"><Relationship Id="rId3" Type="http://schemas.openxmlformats.org/officeDocument/2006/relationships/tags" Target="../tags/tag189.xml"/><Relationship Id="rId2" Type="http://schemas.openxmlformats.org/officeDocument/2006/relationships/tags" Target="../tags/tag188.xml"/><Relationship Id="rId1" Type="http://schemas.openxmlformats.org/officeDocument/2006/relationships/tags" Target="../tags/tag187.xml"/><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ags" Target="../tags/tag17.xml"/></Relationships>
</file>

<file path=ppt/slideLayouts/_rels/slideLayout50.xml.rels><?xml version="1.0" encoding="UTF-8" standalone="yes"?>
<Relationships xmlns="http://schemas.openxmlformats.org/package/2006/relationships"><Relationship Id="rId3" Type="http://schemas.openxmlformats.org/officeDocument/2006/relationships/tags" Target="../tags/tag192.xml"/><Relationship Id="rId7" Type="http://schemas.openxmlformats.org/officeDocument/2006/relationships/slideMaster" Target="../slideMasters/slideMaster1.xml"/><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5" Type="http://schemas.openxmlformats.org/officeDocument/2006/relationships/tags" Target="../tags/tag194.xml"/><Relationship Id="rId4" Type="http://schemas.openxmlformats.org/officeDocument/2006/relationships/tags" Target="../tags/tag193.xml"/></Relationships>
</file>

<file path=ppt/slideLayouts/_rels/slideLayout5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6.xml"/></Relationships>
</file>

<file path=ppt/slideLayouts/_rels/slideLayout52.xml.rels><?xml version="1.0" encoding="UTF-8" standalone="yes"?>
<Relationships xmlns="http://schemas.openxmlformats.org/package/2006/relationships"><Relationship Id="rId8" Type="http://schemas.openxmlformats.org/officeDocument/2006/relationships/tags" Target="../tags/tag204.xml"/><Relationship Id="rId13" Type="http://schemas.openxmlformats.org/officeDocument/2006/relationships/tags" Target="../tags/tag209.xml"/><Relationship Id="rId3" Type="http://schemas.openxmlformats.org/officeDocument/2006/relationships/tags" Target="../tags/tag199.xml"/><Relationship Id="rId7" Type="http://schemas.openxmlformats.org/officeDocument/2006/relationships/tags" Target="../tags/tag203.xml"/><Relationship Id="rId12" Type="http://schemas.openxmlformats.org/officeDocument/2006/relationships/tags" Target="../tags/tag208.xml"/><Relationship Id="rId17" Type="http://schemas.openxmlformats.org/officeDocument/2006/relationships/slideMaster" Target="../slideMasters/slideMaster1.xml"/><Relationship Id="rId2" Type="http://schemas.openxmlformats.org/officeDocument/2006/relationships/tags" Target="../tags/tag198.xml"/><Relationship Id="rId16" Type="http://schemas.openxmlformats.org/officeDocument/2006/relationships/tags" Target="../tags/tag212.xml"/><Relationship Id="rId1" Type="http://schemas.openxmlformats.org/officeDocument/2006/relationships/tags" Target="../tags/tag197.xml"/><Relationship Id="rId6" Type="http://schemas.openxmlformats.org/officeDocument/2006/relationships/tags" Target="../tags/tag202.xml"/><Relationship Id="rId11" Type="http://schemas.openxmlformats.org/officeDocument/2006/relationships/tags" Target="../tags/tag207.xml"/><Relationship Id="rId5" Type="http://schemas.openxmlformats.org/officeDocument/2006/relationships/tags" Target="../tags/tag201.xml"/><Relationship Id="rId15" Type="http://schemas.openxmlformats.org/officeDocument/2006/relationships/tags" Target="../tags/tag211.xml"/><Relationship Id="rId10" Type="http://schemas.openxmlformats.org/officeDocument/2006/relationships/tags" Target="../tags/tag206.xml"/><Relationship Id="rId4" Type="http://schemas.openxmlformats.org/officeDocument/2006/relationships/tags" Target="../tags/tag200.xml"/><Relationship Id="rId9" Type="http://schemas.openxmlformats.org/officeDocument/2006/relationships/tags" Target="../tags/tag205.xml"/><Relationship Id="rId14" Type="http://schemas.openxmlformats.org/officeDocument/2006/relationships/tags" Target="../tags/tag210.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21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slideMaster" Target="../slideMasters/slideMaster1.xml"/><Relationship Id="rId4" Type="http://schemas.openxmlformats.org/officeDocument/2006/relationships/tags" Target="../tags/tag22.xml"/></Relationships>
</file>

<file path=ppt/slideLayouts/_rels/slideLayout6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8.xml"/></Relationships>
</file>

<file path=ppt/slideLayouts/_rels/slideLayout6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9.xml"/></Relationships>
</file>

<file path=ppt/slideLayouts/_rels/slideLayout68.xml.rels><?xml version="1.0" encoding="UTF-8" standalone="yes"?>
<Relationships xmlns="http://schemas.openxmlformats.org/package/2006/relationships"><Relationship Id="rId3" Type="http://schemas.openxmlformats.org/officeDocument/2006/relationships/tags" Target="../tags/tag222.xml"/><Relationship Id="rId2" Type="http://schemas.openxmlformats.org/officeDocument/2006/relationships/tags" Target="../tags/tag221.xml"/><Relationship Id="rId1" Type="http://schemas.openxmlformats.org/officeDocument/2006/relationships/tags" Target="../tags/tag220.xml"/><Relationship Id="rId4"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tags" Target="../tags/tag225.xml"/><Relationship Id="rId2" Type="http://schemas.openxmlformats.org/officeDocument/2006/relationships/tags" Target="../tags/tag224.xml"/><Relationship Id="rId1" Type="http://schemas.openxmlformats.org/officeDocument/2006/relationships/tags" Target="../tags/tag223.xml"/><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tags" Target="../tags/tag35.xml"/><Relationship Id="rId18" Type="http://schemas.openxmlformats.org/officeDocument/2006/relationships/slideMaster" Target="../slideMasters/slideMaster1.xml"/><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tags" Target="../tags/tag34.xml"/><Relationship Id="rId17" Type="http://schemas.openxmlformats.org/officeDocument/2006/relationships/tags" Target="../tags/tag39.xml"/><Relationship Id="rId2" Type="http://schemas.openxmlformats.org/officeDocument/2006/relationships/tags" Target="../tags/tag24.xml"/><Relationship Id="rId16" Type="http://schemas.openxmlformats.org/officeDocument/2006/relationships/tags" Target="../tags/tag38.xml"/><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tags" Target="../tags/tag33.xml"/><Relationship Id="rId5" Type="http://schemas.openxmlformats.org/officeDocument/2006/relationships/tags" Target="../tags/tag27.xml"/><Relationship Id="rId15" Type="http://schemas.openxmlformats.org/officeDocument/2006/relationships/tags" Target="../tags/tag37.xml"/><Relationship Id="rId10" Type="http://schemas.openxmlformats.org/officeDocument/2006/relationships/tags" Target="../tags/tag32.xml"/><Relationship Id="rId4" Type="http://schemas.openxmlformats.org/officeDocument/2006/relationships/tags" Target="../tags/tag26.xml"/><Relationship Id="rId9" Type="http://schemas.openxmlformats.org/officeDocument/2006/relationships/tags" Target="../tags/tag31.xml"/><Relationship Id="rId14" Type="http://schemas.openxmlformats.org/officeDocument/2006/relationships/tags" Target="../tags/tag36.xml"/></Relationships>
</file>

<file path=ppt/slideLayouts/_rels/slideLayout7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7.xml"/><Relationship Id="rId1" Type="http://schemas.openxmlformats.org/officeDocument/2006/relationships/tags" Target="../tags/tag22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tags" Target="../tags/tag52.xml"/><Relationship Id="rId18" Type="http://schemas.openxmlformats.org/officeDocument/2006/relationships/tags" Target="../tags/tag57.xml"/><Relationship Id="rId3" Type="http://schemas.openxmlformats.org/officeDocument/2006/relationships/tags" Target="../tags/tag42.xml"/><Relationship Id="rId21" Type="http://schemas.openxmlformats.org/officeDocument/2006/relationships/tags" Target="../tags/tag60.xml"/><Relationship Id="rId7" Type="http://schemas.openxmlformats.org/officeDocument/2006/relationships/tags" Target="../tags/tag46.xml"/><Relationship Id="rId12" Type="http://schemas.openxmlformats.org/officeDocument/2006/relationships/tags" Target="../tags/tag51.xml"/><Relationship Id="rId17" Type="http://schemas.openxmlformats.org/officeDocument/2006/relationships/tags" Target="../tags/tag56.xml"/><Relationship Id="rId2" Type="http://schemas.openxmlformats.org/officeDocument/2006/relationships/tags" Target="../tags/tag41.xml"/><Relationship Id="rId16" Type="http://schemas.openxmlformats.org/officeDocument/2006/relationships/tags" Target="../tags/tag55.xml"/><Relationship Id="rId20" Type="http://schemas.openxmlformats.org/officeDocument/2006/relationships/tags" Target="../tags/tag59.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24" Type="http://schemas.openxmlformats.org/officeDocument/2006/relationships/slideMaster" Target="../slideMasters/slideMaster1.xml"/><Relationship Id="rId5" Type="http://schemas.openxmlformats.org/officeDocument/2006/relationships/tags" Target="../tags/tag44.xml"/><Relationship Id="rId15" Type="http://schemas.openxmlformats.org/officeDocument/2006/relationships/tags" Target="../tags/tag54.xml"/><Relationship Id="rId23" Type="http://schemas.openxmlformats.org/officeDocument/2006/relationships/tags" Target="../tags/tag62.xml"/><Relationship Id="rId10" Type="http://schemas.openxmlformats.org/officeDocument/2006/relationships/tags" Target="../tags/tag49.xml"/><Relationship Id="rId19" Type="http://schemas.openxmlformats.org/officeDocument/2006/relationships/tags" Target="../tags/tag58.xml"/><Relationship Id="rId4" Type="http://schemas.openxmlformats.org/officeDocument/2006/relationships/tags" Target="../tags/tag43.xml"/><Relationship Id="rId9" Type="http://schemas.openxmlformats.org/officeDocument/2006/relationships/tags" Target="../tags/tag48.xml"/><Relationship Id="rId14" Type="http://schemas.openxmlformats.org/officeDocument/2006/relationships/tags" Target="../tags/tag53.xml"/><Relationship Id="rId22" Type="http://schemas.openxmlformats.org/officeDocument/2006/relationships/tags" Target="../tags/tag61.xml"/></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70.xml"/><Relationship Id="rId13" Type="http://schemas.openxmlformats.org/officeDocument/2006/relationships/tags" Target="../tags/tag75.xml"/><Relationship Id="rId18" Type="http://schemas.openxmlformats.org/officeDocument/2006/relationships/tags" Target="../tags/tag80.xml"/><Relationship Id="rId3" Type="http://schemas.openxmlformats.org/officeDocument/2006/relationships/tags" Target="../tags/tag65.xml"/><Relationship Id="rId7" Type="http://schemas.openxmlformats.org/officeDocument/2006/relationships/tags" Target="../tags/tag69.xml"/><Relationship Id="rId12" Type="http://schemas.openxmlformats.org/officeDocument/2006/relationships/tags" Target="../tags/tag74.xml"/><Relationship Id="rId17" Type="http://schemas.openxmlformats.org/officeDocument/2006/relationships/tags" Target="../tags/tag79.xml"/><Relationship Id="rId2" Type="http://schemas.openxmlformats.org/officeDocument/2006/relationships/tags" Target="../tags/tag64.xml"/><Relationship Id="rId16" Type="http://schemas.openxmlformats.org/officeDocument/2006/relationships/tags" Target="../tags/tag78.xml"/><Relationship Id="rId1" Type="http://schemas.openxmlformats.org/officeDocument/2006/relationships/tags" Target="../tags/tag63.xml"/><Relationship Id="rId6" Type="http://schemas.openxmlformats.org/officeDocument/2006/relationships/tags" Target="../tags/tag68.xml"/><Relationship Id="rId11" Type="http://schemas.openxmlformats.org/officeDocument/2006/relationships/tags" Target="../tags/tag73.xml"/><Relationship Id="rId5" Type="http://schemas.openxmlformats.org/officeDocument/2006/relationships/tags" Target="../tags/tag67.xml"/><Relationship Id="rId15" Type="http://schemas.openxmlformats.org/officeDocument/2006/relationships/tags" Target="../tags/tag77.xml"/><Relationship Id="rId10" Type="http://schemas.openxmlformats.org/officeDocument/2006/relationships/tags" Target="../tags/tag72.xml"/><Relationship Id="rId19" Type="http://schemas.openxmlformats.org/officeDocument/2006/relationships/slideMaster" Target="../slideMasters/slideMaster1.xml"/><Relationship Id="rId4" Type="http://schemas.openxmlformats.org/officeDocument/2006/relationships/tags" Target="../tags/tag66.xml"/><Relationship Id="rId9" Type="http://schemas.openxmlformats.org/officeDocument/2006/relationships/tags" Target="../tags/tag71.xml"/><Relationship Id="rId14" Type="http://schemas.openxmlformats.org/officeDocument/2006/relationships/tags" Target="../tags/tag7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ront cover">
    <p:bg>
      <p:bgPr>
        <a:solidFill>
          <a:schemeClr val="accent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6D932B9-A32C-4B8A-BFE9-726A408CEDB6}"/>
              </a:ext>
            </a:extLst>
          </p:cNvPr>
          <p:cNvPicPr>
            <a:picLocks noChangeAspect="1"/>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auto">
          <a:xfrm>
            <a:off x="0" y="0"/>
            <a:ext cx="12202805" cy="6858000"/>
          </a:xfrm>
          <a:prstGeom prst="rect">
            <a:avLst/>
          </a:prstGeom>
        </p:spPr>
      </p:pic>
      <p:sp>
        <p:nvSpPr>
          <p:cNvPr id="5" name="Text"/>
          <p:cNvSpPr>
            <a:spLocks noGrp="1"/>
          </p:cNvSpPr>
          <p:nvPr>
            <p:ph type="body" sz="quarter" idx="10" hasCustomPrompt="1"/>
          </p:nvPr>
        </p:nvSpPr>
        <p:spPr bwMode="white">
          <a:xfrm>
            <a:off x="431566" y="1730586"/>
            <a:ext cx="3600000" cy="246221"/>
          </a:xfrm>
        </p:spPr>
        <p:txBody>
          <a:bodyPr wrap="square">
            <a:spAutoFit/>
          </a:bodyPr>
          <a:lstStyle>
            <a:lvl1pPr>
              <a:defRPr sz="16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Date</a:t>
            </a:r>
            <a:endParaRPr lang="en-US" dirty="0"/>
          </a:p>
        </p:txBody>
      </p:sp>
      <p:sp>
        <p:nvSpPr>
          <p:cNvPr id="3" name="Subtitle"/>
          <p:cNvSpPr>
            <a:spLocks noGrp="1"/>
          </p:cNvSpPr>
          <p:nvPr>
            <p:ph type="subTitle" idx="1" hasCustomPrompt="1"/>
          </p:nvPr>
        </p:nvSpPr>
        <p:spPr bwMode="white">
          <a:xfrm>
            <a:off x="431566" y="1223274"/>
            <a:ext cx="7020000" cy="338554"/>
          </a:xfrm>
        </p:spPr>
        <p:txBody>
          <a:bodyPr wrap="square">
            <a:spAutoFit/>
          </a:bodyPr>
          <a:lstStyle>
            <a:lvl1pPr marL="0" indent="0" algn="l">
              <a:buNone/>
              <a:defRPr sz="2200" b="0">
                <a:solidFill>
                  <a:schemeClr val="bg1"/>
                </a:solidFill>
                <a:latin typeface="Arial" pitchFamily="34" charset="0"/>
                <a:cs typeface="Arial" pitchFamily="34" charset="0"/>
              </a:defRPr>
            </a:lvl1pPr>
            <a:lvl2pPr marL="422039" indent="0" algn="ctr">
              <a:buNone/>
              <a:defRPr>
                <a:solidFill>
                  <a:schemeClr val="tx1">
                    <a:tint val="75000"/>
                  </a:schemeClr>
                </a:solidFill>
              </a:defRPr>
            </a:lvl2pPr>
            <a:lvl3pPr marL="844078" indent="0" algn="ctr">
              <a:buNone/>
              <a:defRPr>
                <a:solidFill>
                  <a:schemeClr val="tx1">
                    <a:tint val="75000"/>
                  </a:schemeClr>
                </a:solidFill>
              </a:defRPr>
            </a:lvl3pPr>
            <a:lvl4pPr marL="1266117" indent="0" algn="ctr">
              <a:buNone/>
              <a:defRPr>
                <a:solidFill>
                  <a:schemeClr val="tx1">
                    <a:tint val="75000"/>
                  </a:schemeClr>
                </a:solidFill>
              </a:defRPr>
            </a:lvl4pPr>
            <a:lvl5pPr marL="1688155" indent="0" algn="ctr">
              <a:buNone/>
              <a:defRPr>
                <a:solidFill>
                  <a:schemeClr val="tx1">
                    <a:tint val="75000"/>
                  </a:schemeClr>
                </a:solidFill>
              </a:defRPr>
            </a:lvl5pPr>
            <a:lvl6pPr marL="2110195" indent="0" algn="ctr">
              <a:buNone/>
              <a:defRPr>
                <a:solidFill>
                  <a:schemeClr val="tx1">
                    <a:tint val="75000"/>
                  </a:schemeClr>
                </a:solidFill>
              </a:defRPr>
            </a:lvl6pPr>
            <a:lvl7pPr marL="2532233" indent="0" algn="ctr">
              <a:buNone/>
              <a:defRPr>
                <a:solidFill>
                  <a:schemeClr val="tx1">
                    <a:tint val="75000"/>
                  </a:schemeClr>
                </a:solidFill>
              </a:defRPr>
            </a:lvl7pPr>
            <a:lvl8pPr marL="2954272" indent="0" algn="ctr">
              <a:buNone/>
              <a:defRPr>
                <a:solidFill>
                  <a:schemeClr val="tx1">
                    <a:tint val="75000"/>
                  </a:schemeClr>
                </a:solidFill>
              </a:defRPr>
            </a:lvl8pPr>
            <a:lvl9pPr marL="3376311" indent="0" algn="ctr">
              <a:buNone/>
              <a:defRPr>
                <a:solidFill>
                  <a:schemeClr val="tx1">
                    <a:tint val="75000"/>
                  </a:schemeClr>
                </a:solidFill>
              </a:defRPr>
            </a:lvl9pPr>
          </a:lstStyle>
          <a:p>
            <a:r>
              <a:rPr lang="en-US"/>
              <a:t>Subtitle</a:t>
            </a:r>
            <a:endParaRPr lang="en-US" dirty="0"/>
          </a:p>
        </p:txBody>
      </p:sp>
      <p:sp>
        <p:nvSpPr>
          <p:cNvPr id="2" name="Title"/>
          <p:cNvSpPr>
            <a:spLocks noGrp="1"/>
          </p:cNvSpPr>
          <p:nvPr>
            <p:ph type="ctrTitle" hasCustomPrompt="1"/>
          </p:nvPr>
        </p:nvSpPr>
        <p:spPr bwMode="white">
          <a:xfrm>
            <a:off x="431566" y="753018"/>
            <a:ext cx="7020000" cy="430887"/>
          </a:xfrm>
        </p:spPr>
        <p:txBody>
          <a:bodyPr wrap="square">
            <a:spAutoFit/>
          </a:bodyPr>
          <a:lstStyle>
            <a:lvl1pPr algn="l">
              <a:defRPr sz="2800" b="0">
                <a:solidFill>
                  <a:schemeClr val="bg1"/>
                </a:solidFill>
                <a:latin typeface="Arial" pitchFamily="34" charset="0"/>
                <a:cs typeface="Arial" pitchFamily="34" charset="0"/>
              </a:defRPr>
            </a:lvl1pPr>
          </a:lstStyle>
          <a:p>
            <a:r>
              <a:rPr lang="en-US" dirty="0"/>
              <a:t>Title</a:t>
            </a:r>
            <a:endParaRPr lang="en-GB" dirty="0"/>
          </a:p>
        </p:txBody>
      </p:sp>
    </p:spTree>
    <p:extLst>
      <p:ext uri="{BB962C8B-B14F-4D97-AF65-F5344CB8AC3E}">
        <p14:creationId xmlns:p14="http://schemas.microsoft.com/office/powerpoint/2010/main" val="3580898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o OC">
    <p:spTree>
      <p:nvGrpSpPr>
        <p:cNvPr id="1" name=""/>
        <p:cNvGrpSpPr/>
        <p:nvPr/>
      </p:nvGrpSpPr>
      <p:grpSpPr>
        <a:xfrm>
          <a:off x="0" y="0"/>
          <a:ext cx="0" cy="0"/>
          <a:chOff x="0" y="0"/>
          <a:chExt cx="0" cy="0"/>
        </a:xfrm>
      </p:grpSpPr>
      <p:sp>
        <p:nvSpPr>
          <p:cNvPr id="12" name="Icon">
            <a:extLst>
              <a:ext uri="{FF2B5EF4-FFF2-40B4-BE49-F238E27FC236}">
                <a16:creationId xmlns:a16="http://schemas.microsoft.com/office/drawing/2014/main" id="{3908C156-6DC8-4094-B4CB-B83C5CFB9BD4}"/>
              </a:ext>
            </a:extLst>
          </p:cNvPr>
          <p:cNvSpPr>
            <a:spLocks noGrp="1"/>
          </p:cNvSpPr>
          <p:nvPr>
            <p:ph type="pic" sz="quarter" idx="16"/>
            <p:custDataLst>
              <p:tags r:id="rId1"/>
            </p:custDataLst>
          </p:nvPr>
        </p:nvSpPr>
        <p:spPr>
          <a:xfrm>
            <a:off x="8524963" y="4796675"/>
            <a:ext cx="3240000" cy="1620000"/>
          </a:xfrm>
        </p:spPr>
        <p:txBody>
          <a:bodyPr/>
          <a:lstStyle>
            <a:lvl1pPr>
              <a:defRPr sz="1400"/>
            </a:lvl1pPr>
          </a:lstStyle>
          <a:p>
            <a:r>
              <a:rPr lang="en-US"/>
              <a:t>Click icon to add picture</a:t>
            </a:r>
            <a:endParaRPr lang="en-GB" dirty="0"/>
          </a:p>
        </p:txBody>
      </p:sp>
      <p:sp>
        <p:nvSpPr>
          <p:cNvPr id="7" name="Column 2">
            <a:extLst>
              <a:ext uri="{FF2B5EF4-FFF2-40B4-BE49-F238E27FC236}">
                <a16:creationId xmlns:a16="http://schemas.microsoft.com/office/drawing/2014/main" id="{391742AE-12F4-4120-AE89-D85D6107FC40}"/>
              </a:ext>
            </a:extLst>
          </p:cNvPr>
          <p:cNvSpPr>
            <a:spLocks noGrp="1"/>
          </p:cNvSpPr>
          <p:nvPr>
            <p:ph type="body" sz="quarter" idx="11"/>
          </p:nvPr>
        </p:nvSpPr>
        <p:spPr>
          <a:xfrm>
            <a:off x="6276976" y="1765527"/>
            <a:ext cx="5487987" cy="25722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Column 1">
            <a:extLst>
              <a:ext uri="{FF2B5EF4-FFF2-40B4-BE49-F238E27FC236}">
                <a16:creationId xmlns:a16="http://schemas.microsoft.com/office/drawing/2014/main" id="{6D44712E-64B1-4ED6-8513-E29844389652}"/>
              </a:ext>
            </a:extLst>
          </p:cNvPr>
          <p:cNvSpPr>
            <a:spLocks noGrp="1"/>
          </p:cNvSpPr>
          <p:nvPr>
            <p:ph type="body" sz="quarter" idx="10" hasCustomPrompt="1"/>
            <p:custDataLst>
              <p:tags r:id="rId2"/>
            </p:custDataLst>
          </p:nvPr>
        </p:nvSpPr>
        <p:spPr>
          <a:xfrm>
            <a:off x="439738" y="1765527"/>
            <a:ext cx="5487987" cy="4495800"/>
          </a:xfrm>
        </p:spPr>
        <p:txBody>
          <a:bodyPr>
            <a:normAutofit/>
          </a:bodyPr>
          <a:lstStyle>
            <a:lvl1pPr marL="0" indent="0">
              <a:spcBef>
                <a:spcPts val="0"/>
              </a:spcBef>
              <a:spcAft>
                <a:spcPts val="0"/>
              </a:spcAft>
              <a:buFont typeface="Arial" panose="020B0604020202020204" pitchFamily="34" charset="0"/>
              <a:buNone/>
              <a:defRPr sz="3200"/>
            </a:lvl1pPr>
          </a:lstStyle>
          <a:p>
            <a:pPr lvl="0"/>
            <a:r>
              <a:rPr lang="en-US" dirty="0"/>
              <a:t>&lt;&lt;Boilerplate&gt;&gt;</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8" name="Relationship">
            <a:extLst>
              <a:ext uri="{FF2B5EF4-FFF2-40B4-BE49-F238E27FC236}">
                <a16:creationId xmlns:a16="http://schemas.microsoft.com/office/drawing/2014/main" id="{0199CF85-1BDD-4404-9914-B2B0FB059A62}"/>
              </a:ext>
            </a:extLst>
          </p:cNvPr>
          <p:cNvSpPr>
            <a:spLocks noGrp="1"/>
          </p:cNvSpPr>
          <p:nvPr>
            <p:ph type="body" sz="quarter" idx="14" hasCustomPrompt="1"/>
            <p:custDataLst>
              <p:tags r:id="rId3"/>
            </p:custDataLst>
          </p:nvPr>
        </p:nvSpPr>
        <p:spPr>
          <a:xfrm>
            <a:off x="444302" y="6457950"/>
            <a:ext cx="8820050" cy="262258"/>
          </a:xfrm>
        </p:spPr>
        <p:txBody>
          <a:bodyPr lIns="90000" tIns="46800" rIns="90000" bIns="46800"/>
          <a:lstStyle>
            <a:lvl1pPr>
              <a:spcAft>
                <a:spcPts val="0"/>
              </a:spcAft>
              <a:defRPr sz="800"/>
            </a:lvl1pPr>
          </a:lstStyle>
          <a:p>
            <a:pPr lvl="0"/>
            <a:r>
              <a:rPr lang="en-GB" dirty="0"/>
              <a:t>&lt;&lt;</a:t>
            </a:r>
            <a:r>
              <a:rPr lang="en-GB" dirty="0" err="1"/>
              <a:t>Labels.Relationship</a:t>
            </a:r>
            <a:r>
              <a:rPr lang="en-GB" dirty="0"/>
              <a:t> Firm&gt;&gt;</a:t>
            </a:r>
            <a:endParaRPr lang="en-US" dirty="0"/>
          </a:p>
        </p:txBody>
      </p:sp>
    </p:spTree>
    <p:extLst>
      <p:ext uri="{BB962C8B-B14F-4D97-AF65-F5344CB8AC3E}">
        <p14:creationId xmlns:p14="http://schemas.microsoft.com/office/powerpoint/2010/main" val="1081044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untry overview">
    <p:spTree>
      <p:nvGrpSpPr>
        <p:cNvPr id="1" name=""/>
        <p:cNvGrpSpPr/>
        <p:nvPr/>
      </p:nvGrpSpPr>
      <p:grpSpPr>
        <a:xfrm>
          <a:off x="0" y="0"/>
          <a:ext cx="0" cy="0"/>
          <a:chOff x="0" y="0"/>
          <a:chExt cx="0" cy="0"/>
        </a:xfrm>
      </p:grpSpPr>
      <p:sp>
        <p:nvSpPr>
          <p:cNvPr id="3" name="BG 1">
            <a:extLst>
              <a:ext uri="{FF2B5EF4-FFF2-40B4-BE49-F238E27FC236}">
                <a16:creationId xmlns:a16="http://schemas.microsoft.com/office/drawing/2014/main" id="{BE0B3D45-1498-4296-A210-28229125E686}"/>
              </a:ext>
            </a:extLst>
          </p:cNvPr>
          <p:cNvSpPr/>
          <p:nvPr userDrawn="1"/>
        </p:nvSpPr>
        <p:spPr>
          <a:xfrm>
            <a:off x="439200" y="1765527"/>
            <a:ext cx="11318400" cy="4495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err="1"/>
          </a:p>
        </p:txBody>
      </p:sp>
      <p:cxnSp>
        <p:nvCxnSpPr>
          <p:cNvPr id="16" name="Divider 2">
            <a:extLst>
              <a:ext uri="{FF2B5EF4-FFF2-40B4-BE49-F238E27FC236}">
                <a16:creationId xmlns:a16="http://schemas.microsoft.com/office/drawing/2014/main" id="{87C481D0-54CD-4CF3-BAAA-4C5E5814EF47}"/>
              </a:ext>
            </a:extLst>
          </p:cNvPr>
          <p:cNvCxnSpPr>
            <a:cxnSpLocks/>
          </p:cNvCxnSpPr>
          <p:nvPr userDrawn="1"/>
        </p:nvCxnSpPr>
        <p:spPr>
          <a:xfrm>
            <a:off x="6966000" y="1935810"/>
            <a:ext cx="0" cy="415523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Flag 1">
            <a:extLst>
              <a:ext uri="{FF2B5EF4-FFF2-40B4-BE49-F238E27FC236}">
                <a16:creationId xmlns:a16="http://schemas.microsoft.com/office/drawing/2014/main" id="{2A251C43-001C-4259-8587-F8EB8E8D015D}"/>
              </a:ext>
            </a:extLst>
          </p:cNvPr>
          <p:cNvSpPr>
            <a:spLocks noGrp="1" noChangeAspect="1"/>
          </p:cNvSpPr>
          <p:nvPr>
            <p:ph type="pic" sz="quarter" idx="59" hasCustomPrompt="1"/>
            <p:custDataLst>
              <p:tags r:id="rId1"/>
            </p:custDataLst>
          </p:nvPr>
        </p:nvSpPr>
        <p:spPr>
          <a:xfrm>
            <a:off x="11106000" y="4622400"/>
            <a:ext cx="525600" cy="1641600"/>
          </a:xfrm>
        </p:spPr>
        <p:txBody>
          <a:bodyPr/>
          <a:lstStyle>
            <a:lvl1pPr>
              <a:defRPr sz="1200"/>
            </a:lvl1pPr>
          </a:lstStyle>
          <a:p>
            <a:r>
              <a:rPr lang="en-GB" dirty="0"/>
              <a:t>&lt;&lt;Flag 1&gt;&gt;</a:t>
            </a:r>
            <a:endParaRPr lang="en-US" dirty="0"/>
          </a:p>
        </p:txBody>
      </p:sp>
      <p:sp>
        <p:nvSpPr>
          <p:cNvPr id="22" name="Pic 1">
            <a:extLst>
              <a:ext uri="{FF2B5EF4-FFF2-40B4-BE49-F238E27FC236}">
                <a16:creationId xmlns:a16="http://schemas.microsoft.com/office/drawing/2014/main" id="{6610673E-0FDD-4E8F-85ED-F1097F75CA6A}"/>
              </a:ext>
            </a:extLst>
          </p:cNvPr>
          <p:cNvSpPr>
            <a:spLocks noGrp="1"/>
          </p:cNvSpPr>
          <p:nvPr>
            <p:ph type="pic" sz="quarter" idx="61"/>
            <p:custDataLst>
              <p:tags r:id="rId2"/>
            </p:custDataLst>
          </p:nvPr>
        </p:nvSpPr>
        <p:spPr>
          <a:xfrm>
            <a:off x="550800" y="5130000"/>
            <a:ext cx="900000" cy="900000"/>
          </a:xfrm>
        </p:spPr>
        <p:txBody>
          <a:bodyPr/>
          <a:lstStyle>
            <a:lvl1pPr>
              <a:defRPr sz="1200"/>
            </a:lvl1pPr>
          </a:lstStyle>
          <a:p>
            <a:r>
              <a:rPr lang="en-US"/>
              <a:t>Click icon to add picture</a:t>
            </a:r>
            <a:endParaRPr lang="en-US" dirty="0"/>
          </a:p>
        </p:txBody>
      </p:sp>
      <p:sp>
        <p:nvSpPr>
          <p:cNvPr id="6" name="Relationship 1">
            <a:extLst>
              <a:ext uri="{FF2B5EF4-FFF2-40B4-BE49-F238E27FC236}">
                <a16:creationId xmlns:a16="http://schemas.microsoft.com/office/drawing/2014/main" id="{B3AB4B4F-690A-4E8B-B3EF-E0F25B1FE162}"/>
              </a:ext>
            </a:extLst>
          </p:cNvPr>
          <p:cNvSpPr>
            <a:spLocks noGrp="1"/>
          </p:cNvSpPr>
          <p:nvPr>
            <p:ph type="body" sz="quarter" idx="67" hasCustomPrompt="1"/>
            <p:custDataLst>
              <p:tags r:id="rId3"/>
            </p:custDataLst>
          </p:nvPr>
        </p:nvSpPr>
        <p:spPr>
          <a:xfrm>
            <a:off x="7210800" y="5900399"/>
            <a:ext cx="3769200" cy="360927"/>
          </a:xfrm>
        </p:spPr>
        <p:txBody>
          <a:bodyPr>
            <a:normAutofit/>
          </a:bodyPr>
          <a:lstStyle>
            <a:lvl1pPr>
              <a:defRPr sz="800"/>
            </a:lvl1pPr>
          </a:lstStyle>
          <a:p>
            <a:pPr lvl="0"/>
            <a:r>
              <a:rPr lang="en-GB" sz="800" dirty="0"/>
              <a:t>&lt;&lt;Relationship 1&gt;&gt;</a:t>
            </a:r>
            <a:endParaRPr lang="en-US" dirty="0"/>
          </a:p>
        </p:txBody>
      </p:sp>
      <p:sp>
        <p:nvSpPr>
          <p:cNvPr id="14" name="Text Placeholder 13"/>
          <p:cNvSpPr>
            <a:spLocks noGrp="1"/>
          </p:cNvSpPr>
          <p:nvPr>
            <p:ph type="body" sz="quarter" idx="68" hasCustomPrompt="1"/>
            <p:custDataLst>
              <p:tags r:id="rId4"/>
            </p:custDataLst>
          </p:nvPr>
        </p:nvSpPr>
        <p:spPr>
          <a:xfrm>
            <a:off x="1515600" y="5129999"/>
            <a:ext cx="3536284" cy="207431"/>
          </a:xfrm>
        </p:spPr>
        <p:txBody>
          <a:bodyPr/>
          <a:lstStyle>
            <a:lvl1pPr>
              <a:defRPr sz="1600" b="1"/>
            </a:lvl1pPr>
            <a:lvl2pPr>
              <a:defRPr sz="1000"/>
            </a:lvl2pPr>
            <a:lvl3pPr>
              <a:defRPr sz="1000"/>
            </a:lvl3pPr>
            <a:lvl4pPr>
              <a:defRPr sz="1000"/>
            </a:lvl4pPr>
            <a:lvl5pPr>
              <a:defRPr sz="1000"/>
            </a:lvl5pPr>
          </a:lstStyle>
          <a:p>
            <a:pPr lvl="0"/>
            <a:r>
              <a:rPr lang="en-US" dirty="0"/>
              <a:t>&lt;&lt;C1 </a:t>
            </a:r>
            <a:r>
              <a:rPr lang="en-US" dirty="0" err="1"/>
              <a:t>PartnerName</a:t>
            </a:r>
            <a:r>
              <a:rPr lang="en-US" dirty="0"/>
              <a:t>&gt;&gt;</a:t>
            </a:r>
            <a:endParaRPr lang="en-GB" dirty="0"/>
          </a:p>
        </p:txBody>
      </p:sp>
      <p:sp>
        <p:nvSpPr>
          <p:cNvPr id="5" name="Text Placeholder 4"/>
          <p:cNvSpPr>
            <a:spLocks noGrp="1"/>
          </p:cNvSpPr>
          <p:nvPr>
            <p:ph type="body" sz="quarter" idx="69" hasCustomPrompt="1"/>
            <p:custDataLst>
              <p:tags r:id="rId5"/>
            </p:custDataLst>
          </p:nvPr>
        </p:nvSpPr>
        <p:spPr>
          <a:xfrm>
            <a:off x="1515600" y="5340104"/>
            <a:ext cx="3536284" cy="213132"/>
          </a:xfrm>
        </p:spPr>
        <p:txBody>
          <a:bodyPr/>
          <a:lstStyle>
            <a:lvl1pPr>
              <a:defRPr sz="1600"/>
            </a:lvl1pPr>
            <a:lvl2pPr>
              <a:defRPr sz="1000"/>
            </a:lvl2pPr>
            <a:lvl3pPr>
              <a:defRPr sz="1000"/>
            </a:lvl3pPr>
            <a:lvl4pPr>
              <a:defRPr sz="1000"/>
            </a:lvl4pPr>
            <a:lvl5pPr>
              <a:defRPr sz="1000"/>
            </a:lvl5pPr>
          </a:lstStyle>
          <a:p>
            <a:pPr lvl="0"/>
            <a:r>
              <a:rPr lang="en-US" dirty="0"/>
              <a:t>&lt;&lt;C1 </a:t>
            </a:r>
            <a:r>
              <a:rPr lang="en-US" dirty="0" err="1"/>
              <a:t>PartnerPosition</a:t>
            </a:r>
            <a:r>
              <a:rPr lang="en-US" dirty="0"/>
              <a:t>&gt;&gt;</a:t>
            </a:r>
            <a:endParaRPr lang="en-GB" dirty="0"/>
          </a:p>
        </p:txBody>
      </p:sp>
      <p:sp>
        <p:nvSpPr>
          <p:cNvPr id="9" name="Text Placeholder 8"/>
          <p:cNvSpPr>
            <a:spLocks noGrp="1"/>
          </p:cNvSpPr>
          <p:nvPr>
            <p:ph type="body" sz="quarter" idx="70" hasCustomPrompt="1"/>
            <p:custDataLst>
              <p:tags r:id="rId6"/>
            </p:custDataLst>
          </p:nvPr>
        </p:nvSpPr>
        <p:spPr>
          <a:xfrm>
            <a:off x="1515600" y="5678270"/>
            <a:ext cx="3536284" cy="230097"/>
          </a:xfrm>
        </p:spPr>
        <p:txBody>
          <a:bodyPr/>
          <a:lstStyle>
            <a:lvl1pPr>
              <a:defRPr sz="1200" b="1"/>
            </a:lvl1pPr>
            <a:lvl2pPr>
              <a:defRPr sz="1000"/>
            </a:lvl2pPr>
            <a:lvl3pPr>
              <a:defRPr sz="1000"/>
            </a:lvl3pPr>
            <a:lvl4pPr>
              <a:defRPr sz="1000"/>
            </a:lvl4pPr>
            <a:lvl5pPr>
              <a:defRPr sz="1000"/>
            </a:lvl5pPr>
          </a:lstStyle>
          <a:p>
            <a:pPr lvl="0"/>
            <a:r>
              <a:rPr lang="en-US" dirty="0"/>
              <a:t>&lt;&lt;C1 </a:t>
            </a:r>
            <a:r>
              <a:rPr lang="en-US" dirty="0" err="1"/>
              <a:t>PartnerTelephone</a:t>
            </a:r>
            <a:r>
              <a:rPr lang="en-US" dirty="0"/>
              <a:t>&gt;&gt;</a:t>
            </a:r>
            <a:endParaRPr lang="en-GB" dirty="0"/>
          </a:p>
        </p:txBody>
      </p:sp>
      <p:sp>
        <p:nvSpPr>
          <p:cNvPr id="15" name="Text Placeholder 14"/>
          <p:cNvSpPr>
            <a:spLocks noGrp="1"/>
          </p:cNvSpPr>
          <p:nvPr>
            <p:ph type="body" sz="quarter" idx="71" hasCustomPrompt="1"/>
            <p:custDataLst>
              <p:tags r:id="rId7"/>
            </p:custDataLst>
          </p:nvPr>
        </p:nvSpPr>
        <p:spPr>
          <a:xfrm>
            <a:off x="1515600" y="5855598"/>
            <a:ext cx="3536284" cy="228401"/>
          </a:xfrm>
        </p:spPr>
        <p:txBody>
          <a:bodyPr/>
          <a:lstStyle>
            <a:lvl1pPr>
              <a:defRPr sz="1200">
                <a:solidFill>
                  <a:srgbClr val="FB5A17"/>
                </a:solidFill>
              </a:defRPr>
            </a:lvl1pPr>
            <a:lvl2pPr>
              <a:defRPr sz="1000"/>
            </a:lvl2pPr>
            <a:lvl3pPr>
              <a:defRPr sz="1000"/>
            </a:lvl3pPr>
            <a:lvl4pPr>
              <a:defRPr sz="1000"/>
            </a:lvl4pPr>
            <a:lvl5pPr>
              <a:defRPr sz="1000"/>
            </a:lvl5pPr>
          </a:lstStyle>
          <a:p>
            <a:pPr lvl="0"/>
            <a:r>
              <a:rPr lang="en-US" dirty="0"/>
              <a:t>&lt;&lt;C1 </a:t>
            </a:r>
            <a:r>
              <a:rPr lang="en-US" dirty="0" err="1"/>
              <a:t>PartnerEmail</a:t>
            </a:r>
            <a:r>
              <a:rPr lang="en-US" dirty="0"/>
              <a:t>&gt;&gt;</a:t>
            </a:r>
            <a:endParaRPr lang="en-GB" dirty="0"/>
          </a:p>
        </p:txBody>
      </p:sp>
      <p:sp>
        <p:nvSpPr>
          <p:cNvPr id="18" name="Title 91">
            <a:extLst>
              <a:ext uri="{FF2B5EF4-FFF2-40B4-BE49-F238E27FC236}">
                <a16:creationId xmlns:a16="http://schemas.microsoft.com/office/drawing/2014/main" id="{1014C20F-C9B0-43E2-8E2C-C25C3B23DB06}"/>
              </a:ext>
            </a:extLst>
          </p:cNvPr>
          <p:cNvSpPr>
            <a:spLocks noGrp="1"/>
          </p:cNvSpPr>
          <p:nvPr>
            <p:ph type="title" hasCustomPrompt="1"/>
            <p:custDataLst>
              <p:tags r:id="rId8"/>
            </p:custDataLst>
          </p:nvPr>
        </p:nvSpPr>
        <p:spPr>
          <a:xfrm>
            <a:off x="439490" y="642176"/>
            <a:ext cx="11316802" cy="430887"/>
          </a:xfrm>
        </p:spPr>
        <p:txBody>
          <a:bodyPr/>
          <a:lstStyle>
            <a:lvl1pPr>
              <a:defRPr/>
            </a:lvl1pPr>
          </a:lstStyle>
          <a:p>
            <a:r>
              <a:rPr lang="en-GB" dirty="0"/>
              <a:t>&lt;&lt;</a:t>
            </a:r>
            <a:r>
              <a:rPr lang="en-GB" dirty="0" err="1"/>
              <a:t>Labels.Country</a:t>
            </a:r>
            <a:r>
              <a:rPr lang="en-GB" dirty="0"/>
              <a:t> Overview&gt;&gt;</a:t>
            </a:r>
          </a:p>
        </p:txBody>
      </p:sp>
      <p:sp>
        <p:nvSpPr>
          <p:cNvPr id="4" name="Text Placeholder 3"/>
          <p:cNvSpPr>
            <a:spLocks noGrp="1"/>
          </p:cNvSpPr>
          <p:nvPr>
            <p:ph type="body" sz="quarter" idx="73" hasCustomPrompt="1"/>
            <p:custDataLst>
              <p:tags r:id="rId9"/>
            </p:custDataLst>
          </p:nvPr>
        </p:nvSpPr>
        <p:spPr>
          <a:xfrm>
            <a:off x="522542" y="1916832"/>
            <a:ext cx="3603625" cy="322262"/>
          </a:xfrm>
        </p:spPr>
        <p:txBody>
          <a:bodyPr/>
          <a:lstStyle>
            <a:lvl1pPr>
              <a:defRPr sz="1600" b="1" baseline="0"/>
            </a:lvl1pPr>
          </a:lstStyle>
          <a:p>
            <a:pPr lvl="0"/>
            <a:r>
              <a:rPr lang="en-US" dirty="0"/>
              <a:t>Country name</a:t>
            </a:r>
            <a:endParaRPr lang="en-GB" dirty="0"/>
          </a:p>
        </p:txBody>
      </p:sp>
      <p:sp>
        <p:nvSpPr>
          <p:cNvPr id="13" name="Content Placeholder 12"/>
          <p:cNvSpPr>
            <a:spLocks noGrp="1"/>
          </p:cNvSpPr>
          <p:nvPr>
            <p:ph sz="quarter" idx="74" hasCustomPrompt="1"/>
            <p:custDataLst>
              <p:tags r:id="rId10"/>
            </p:custDataLst>
          </p:nvPr>
        </p:nvSpPr>
        <p:spPr>
          <a:xfrm>
            <a:off x="522287" y="2204863"/>
            <a:ext cx="6198913" cy="2747808"/>
          </a:xfrm>
        </p:spPr>
        <p:txBody>
          <a:bodyPr>
            <a:normAutofit/>
          </a:bodyPr>
          <a:lstStyle>
            <a:lvl1pPr marL="0" indent="0">
              <a:spcBef>
                <a:spcPts val="0"/>
              </a:spcBef>
              <a:spcAft>
                <a:spcPts val="400"/>
              </a:spcAft>
              <a:buFont typeface="Arial" panose="020B0604020202020204" pitchFamily="34" charset="0"/>
              <a:buNone/>
              <a:defRPr sz="1600"/>
            </a:lvl1pPr>
          </a:lstStyle>
          <a:p>
            <a:pPr lvl="0"/>
            <a:r>
              <a:rPr lang="en-US" dirty="0"/>
              <a:t>overview info</a:t>
            </a:r>
            <a:endParaRPr lang="en-GB" dirty="0"/>
          </a:p>
        </p:txBody>
      </p:sp>
      <p:sp>
        <p:nvSpPr>
          <p:cNvPr id="8" name="Text Placeholder 7"/>
          <p:cNvSpPr>
            <a:spLocks noGrp="1"/>
          </p:cNvSpPr>
          <p:nvPr>
            <p:ph type="body" sz="quarter" idx="75" hasCustomPrompt="1"/>
            <p:custDataLst>
              <p:tags r:id="rId11"/>
            </p:custDataLst>
          </p:nvPr>
        </p:nvSpPr>
        <p:spPr>
          <a:xfrm>
            <a:off x="7211962" y="1916831"/>
            <a:ext cx="4474260" cy="288031"/>
          </a:xfrm>
        </p:spPr>
        <p:txBody>
          <a:bodyPr/>
          <a:lstStyle>
            <a:lvl1pPr>
              <a:defRPr sz="1600" b="1">
                <a:latin typeface="Arial" panose="020B0604020202020204" pitchFamily="34" charset="0"/>
                <a:cs typeface="Arial" panose="020B0604020202020204" pitchFamily="34" charset="0"/>
              </a:defRPr>
            </a:lvl1pPr>
          </a:lstStyle>
          <a:p>
            <a:pPr lvl="0"/>
            <a:r>
              <a:rPr lang="en-US" dirty="0"/>
              <a:t>Key clients:</a:t>
            </a:r>
            <a:endParaRPr lang="en-GB" dirty="0"/>
          </a:p>
        </p:txBody>
      </p:sp>
      <p:sp>
        <p:nvSpPr>
          <p:cNvPr id="12" name="Text Placeholder 11"/>
          <p:cNvSpPr>
            <a:spLocks noGrp="1"/>
          </p:cNvSpPr>
          <p:nvPr>
            <p:ph type="body" sz="quarter" idx="76" hasCustomPrompt="1"/>
            <p:custDataLst>
              <p:tags r:id="rId12"/>
            </p:custDataLst>
          </p:nvPr>
        </p:nvSpPr>
        <p:spPr>
          <a:xfrm>
            <a:off x="7210425" y="2238375"/>
            <a:ext cx="4421188" cy="2384425"/>
          </a:xfrm>
        </p:spPr>
        <p:txBody>
          <a:bodyPr numCol="2">
            <a:normAutofit/>
          </a:bodyPr>
          <a:lstStyle>
            <a:lvl1pPr marL="285750" indent="-285750">
              <a:spcBef>
                <a:spcPts val="0"/>
              </a:spcBef>
              <a:spcAft>
                <a:spcPts val="400"/>
              </a:spcAft>
              <a:buFont typeface="Arial" panose="020B0604020202020204" pitchFamily="34" charset="0"/>
              <a:buChar char="•"/>
              <a:defRPr sz="1600">
                <a:latin typeface="Arial" panose="020B0604020202020204" pitchFamily="34" charset="0"/>
                <a:cs typeface="Arial" panose="020B0604020202020204" pitchFamily="34" charset="0"/>
              </a:defRPr>
            </a:lvl1pPr>
          </a:lstStyle>
          <a:p>
            <a:pPr lvl="0"/>
            <a:r>
              <a:rPr lang="en-US" dirty="0"/>
              <a:t>client list</a:t>
            </a:r>
            <a:endParaRPr lang="en-GB" dirty="0"/>
          </a:p>
        </p:txBody>
      </p:sp>
    </p:spTree>
    <p:extLst>
      <p:ext uri="{BB962C8B-B14F-4D97-AF65-F5344CB8AC3E}">
        <p14:creationId xmlns:p14="http://schemas.microsoft.com/office/powerpoint/2010/main" val="2066003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rge text + icon">
    <p:spTree>
      <p:nvGrpSpPr>
        <p:cNvPr id="1" name=""/>
        <p:cNvGrpSpPr/>
        <p:nvPr/>
      </p:nvGrpSpPr>
      <p:grpSpPr>
        <a:xfrm>
          <a:off x="0" y="0"/>
          <a:ext cx="0" cy="0"/>
          <a:chOff x="0" y="0"/>
          <a:chExt cx="0" cy="0"/>
        </a:xfrm>
      </p:grpSpPr>
      <p:sp>
        <p:nvSpPr>
          <p:cNvPr id="4" name="Icon">
            <a:extLst>
              <a:ext uri="{FF2B5EF4-FFF2-40B4-BE49-F238E27FC236}">
                <a16:creationId xmlns:a16="http://schemas.microsoft.com/office/drawing/2014/main" id="{C8DB662F-0589-40C5-A2B4-DA5831F7143A}"/>
              </a:ext>
            </a:extLst>
          </p:cNvPr>
          <p:cNvSpPr>
            <a:spLocks noGrp="1"/>
          </p:cNvSpPr>
          <p:nvPr>
            <p:ph type="pic" sz="quarter" idx="35"/>
            <p:custDataLst>
              <p:tags r:id="rId1"/>
            </p:custDataLst>
          </p:nvPr>
        </p:nvSpPr>
        <p:spPr>
          <a:xfrm>
            <a:off x="8260262" y="4653136"/>
            <a:ext cx="3492000" cy="1764000"/>
          </a:xfrm>
        </p:spPr>
        <p:txBody>
          <a:bodyPr/>
          <a:lstStyle>
            <a:lvl1pPr>
              <a:defRPr sz="1400"/>
            </a:lvl1pPr>
          </a:lstStyle>
          <a:p>
            <a:r>
              <a:rPr lang="en-US"/>
              <a:t>Click icon to add picture</a:t>
            </a:r>
            <a:endParaRPr lang="en-GB"/>
          </a:p>
        </p:txBody>
      </p:sp>
      <p:sp>
        <p:nvSpPr>
          <p:cNvPr id="5" name="Text">
            <a:extLst>
              <a:ext uri="{FF2B5EF4-FFF2-40B4-BE49-F238E27FC236}">
                <a16:creationId xmlns:a16="http://schemas.microsoft.com/office/drawing/2014/main" id="{B6762EBE-F110-4F3D-AF44-81F12A23C2A4}"/>
              </a:ext>
            </a:extLst>
          </p:cNvPr>
          <p:cNvSpPr>
            <a:spLocks noGrp="1"/>
          </p:cNvSpPr>
          <p:nvPr>
            <p:ph type="body" sz="quarter" idx="10"/>
          </p:nvPr>
        </p:nvSpPr>
        <p:spPr>
          <a:xfrm>
            <a:off x="439738" y="1765527"/>
            <a:ext cx="7438183" cy="3508653"/>
          </a:xfrm>
        </p:spPr>
        <p:txBody>
          <a:bodyPr>
            <a:noAutofit/>
          </a:bodyPr>
          <a:lstStyle>
            <a:lvl1pPr>
              <a:defRPr sz="4800"/>
            </a:lvl1pPr>
            <a:lvl2pPr marL="720000" indent="-720000">
              <a:buClr>
                <a:schemeClr val="tx1"/>
              </a:buClr>
              <a:buFont typeface="Arial" panose="020B0604020202020204" pitchFamily="34" charset="0"/>
              <a:buChar char="•"/>
              <a:defRPr sz="4800" b="0"/>
            </a:lvl2pPr>
            <a:lvl3pPr marL="1440000" indent="-720000">
              <a:buFont typeface="Arial" panose="020B0604020202020204" pitchFamily="34" charset="0"/>
              <a:buChar char="‒"/>
              <a:defRPr sz="4800" b="0"/>
            </a:lvl3pPr>
            <a:lvl4pPr marL="720000" indent="-720000">
              <a:buFont typeface="+mj-lt"/>
              <a:buAutoNum type="arabicPeriod"/>
              <a:defRPr sz="4000"/>
            </a:lvl4pPr>
            <a:lvl5pPr marL="1462950" indent="-742950">
              <a:buFont typeface="+mj-lt"/>
              <a:buAutoNum type="alphaLcPeriod"/>
              <a:defRPr sz="4000"/>
            </a:lvl5pPr>
            <a:lvl6pPr marL="0" indent="0">
              <a:buNone/>
              <a:defRPr/>
            </a:lvl6pPr>
            <a:lvl7pPr marL="0" indent="0">
              <a:buNone/>
              <a:defRPr/>
            </a:lvl7pPr>
            <a:lvl8pPr marL="0" indent="0">
              <a:buNone/>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1B0267BB-9474-49C7-A9C3-2EDED1ADA863}"/>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64639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ing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95750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 column + icon">
    <p:spTree>
      <p:nvGrpSpPr>
        <p:cNvPr id="1" name=""/>
        <p:cNvGrpSpPr/>
        <p:nvPr/>
      </p:nvGrpSpPr>
      <p:grpSpPr>
        <a:xfrm>
          <a:off x="0" y="0"/>
          <a:ext cx="0" cy="0"/>
          <a:chOff x="0" y="0"/>
          <a:chExt cx="0" cy="0"/>
        </a:xfrm>
      </p:grpSpPr>
      <p:sp>
        <p:nvSpPr>
          <p:cNvPr id="15" name="Icon">
            <a:extLst>
              <a:ext uri="{FF2B5EF4-FFF2-40B4-BE49-F238E27FC236}">
                <a16:creationId xmlns:a16="http://schemas.microsoft.com/office/drawing/2014/main" id="{271A47C4-966D-4E67-BA94-AB437FB2C42B}"/>
              </a:ext>
            </a:extLst>
          </p:cNvPr>
          <p:cNvSpPr>
            <a:spLocks noGrp="1"/>
          </p:cNvSpPr>
          <p:nvPr>
            <p:ph type="pic" sz="quarter" idx="35"/>
            <p:custDataLst>
              <p:tags r:id="rId1"/>
            </p:custDataLst>
          </p:nvPr>
        </p:nvSpPr>
        <p:spPr>
          <a:xfrm>
            <a:off x="8212285" y="4653136"/>
            <a:ext cx="3528000" cy="1764000"/>
          </a:xfrm>
        </p:spPr>
        <p:txBody>
          <a:bodyPr/>
          <a:lstStyle>
            <a:lvl1pPr>
              <a:defRPr sz="1400"/>
            </a:lvl1pPr>
          </a:lstStyle>
          <a:p>
            <a:r>
              <a:rPr lang="en-US"/>
              <a:t>Click icon to add picture</a:t>
            </a:r>
            <a:endParaRPr lang="en-GB"/>
          </a:p>
        </p:txBody>
      </p:sp>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7164000" cy="45360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330649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column + quote">
    <p:spTree>
      <p:nvGrpSpPr>
        <p:cNvPr id="1" name=""/>
        <p:cNvGrpSpPr/>
        <p:nvPr/>
      </p:nvGrpSpPr>
      <p:grpSpPr>
        <a:xfrm>
          <a:off x="0" y="0"/>
          <a:ext cx="0" cy="0"/>
          <a:chOff x="0" y="0"/>
          <a:chExt cx="0" cy="0"/>
        </a:xfrm>
      </p:grpSpPr>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7164000" cy="45360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Icon">
            <a:extLst>
              <a:ext uri="{FF2B5EF4-FFF2-40B4-BE49-F238E27FC236}">
                <a16:creationId xmlns:a16="http://schemas.microsoft.com/office/drawing/2014/main" id="{271A47C4-966D-4E67-BA94-AB437FB2C42B}"/>
              </a:ext>
            </a:extLst>
          </p:cNvPr>
          <p:cNvSpPr>
            <a:spLocks noGrp="1"/>
          </p:cNvSpPr>
          <p:nvPr>
            <p:ph type="pic" sz="quarter" idx="35"/>
            <p:custDataLst>
              <p:tags r:id="rId1"/>
            </p:custDataLst>
          </p:nvPr>
        </p:nvSpPr>
        <p:spPr>
          <a:xfrm>
            <a:off x="8205894" y="1764792"/>
            <a:ext cx="3528000" cy="1764000"/>
          </a:xfrm>
        </p:spPr>
        <p:txBody>
          <a:bodyPr/>
          <a:lstStyle>
            <a:lvl1pPr>
              <a:defRPr sz="1400"/>
            </a:lvl1pPr>
          </a:lstStyle>
          <a:p>
            <a:r>
              <a:rPr lang="en-US"/>
              <a:t>Click icon to add picture</a:t>
            </a:r>
            <a:endParaRPr lang="en-GB"/>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dirty="0"/>
          </a:p>
        </p:txBody>
      </p:sp>
      <p:sp>
        <p:nvSpPr>
          <p:cNvPr id="6" name="Picture Placeholder 5"/>
          <p:cNvSpPr>
            <a:spLocks noGrp="1"/>
          </p:cNvSpPr>
          <p:nvPr>
            <p:ph type="pic" sz="quarter" idx="37"/>
            <p:custDataLst>
              <p:tags r:id="rId2"/>
            </p:custDataLst>
          </p:nvPr>
        </p:nvSpPr>
        <p:spPr>
          <a:xfrm>
            <a:off x="8204400" y="3535200"/>
            <a:ext cx="3546000" cy="2682000"/>
          </a:xfrm>
        </p:spPr>
        <p:txBody>
          <a:bodyPr/>
          <a:lstStyle/>
          <a:p>
            <a:r>
              <a:rPr lang="en-US"/>
              <a:t>Click icon to add picture</a:t>
            </a:r>
            <a:endParaRPr lang="en-GB" dirty="0"/>
          </a:p>
        </p:txBody>
      </p:sp>
      <p:sp>
        <p:nvSpPr>
          <p:cNvPr id="11" name="Quote text">
            <a:extLst>
              <a:ext uri="{FF2B5EF4-FFF2-40B4-BE49-F238E27FC236}">
                <a16:creationId xmlns:a16="http://schemas.microsoft.com/office/drawing/2014/main" id="{DA1100AF-B44D-448A-BAD8-54B0F4AB578F}"/>
              </a:ext>
            </a:extLst>
          </p:cNvPr>
          <p:cNvSpPr>
            <a:spLocks noGrp="1"/>
          </p:cNvSpPr>
          <p:nvPr>
            <p:ph type="body" sz="quarter" idx="36" hasCustomPrompt="1"/>
          </p:nvPr>
        </p:nvSpPr>
        <p:spPr>
          <a:xfrm>
            <a:off x="8202168" y="3533775"/>
            <a:ext cx="3554124" cy="2681288"/>
          </a:xfrm>
        </p:spPr>
        <p:txBody>
          <a:bodyPr tIns="146304" bIns="146304"/>
          <a:lstStyle>
            <a:lvl1pPr>
              <a:spcBef>
                <a:spcPts val="600"/>
              </a:spcBef>
              <a:spcAft>
                <a:spcPts val="600"/>
              </a:spcAft>
              <a:defRPr sz="3200" baseline="0">
                <a:solidFill>
                  <a:schemeClr val="accent1"/>
                </a:solidFill>
              </a:defRPr>
            </a:lvl1pPr>
            <a:lvl2pPr marL="720000" indent="-720000">
              <a:spcBef>
                <a:spcPts val="600"/>
              </a:spcBef>
              <a:spcAft>
                <a:spcPts val="600"/>
              </a:spcAft>
              <a:buClr>
                <a:schemeClr val="tx1"/>
              </a:buClr>
              <a:buFont typeface="Arial" panose="020B0604020202020204" pitchFamily="34" charset="0"/>
              <a:buChar char="•"/>
              <a:defRPr sz="3200" b="0" baseline="0">
                <a:solidFill>
                  <a:schemeClr val="accent1"/>
                </a:solidFill>
              </a:defRPr>
            </a:lvl2pPr>
            <a:lvl3pPr marL="1440000" indent="-720000">
              <a:spcBef>
                <a:spcPts val="600"/>
              </a:spcBef>
              <a:spcAft>
                <a:spcPts val="600"/>
              </a:spcAft>
              <a:buFont typeface="Arial" panose="020B0604020202020204" pitchFamily="34" charset="0"/>
              <a:buChar char="‒"/>
              <a:defRPr sz="3200" baseline="0">
                <a:solidFill>
                  <a:schemeClr val="accent1"/>
                </a:solidFill>
              </a:defRPr>
            </a:lvl3pPr>
            <a:lvl4pPr marL="0" indent="0">
              <a:spcBef>
                <a:spcPts val="600"/>
              </a:spcBef>
              <a:spcAft>
                <a:spcPts val="600"/>
              </a:spcAft>
              <a:buNone/>
              <a:defRPr sz="2000" baseline="0">
                <a:solidFill>
                  <a:schemeClr val="accent1"/>
                </a:solidFill>
              </a:defRPr>
            </a:lvl4pPr>
            <a:lvl5pPr marL="0" indent="0">
              <a:spcBef>
                <a:spcPts val="600"/>
              </a:spcBef>
              <a:spcAft>
                <a:spcPts val="600"/>
              </a:spcAft>
              <a:buNone/>
              <a:defRPr sz="2000" baseline="0">
                <a:solidFill>
                  <a:schemeClr val="accent1"/>
                </a:solidFill>
              </a:defRPr>
            </a:lvl5pPr>
            <a:lvl6pPr marL="0" indent="0">
              <a:spcBef>
                <a:spcPts val="600"/>
              </a:spcBef>
              <a:spcAft>
                <a:spcPts val="600"/>
              </a:spcAft>
              <a:buNone/>
              <a:defRPr sz="2000"/>
            </a:lvl6pPr>
            <a:lvl7pPr marL="0" indent="0">
              <a:spcBef>
                <a:spcPts val="600"/>
              </a:spcBef>
              <a:spcAft>
                <a:spcPts val="600"/>
              </a:spcAft>
              <a:buNone/>
              <a:defRPr sz="2000"/>
            </a:lvl7pPr>
            <a:lvl8pPr marL="0" indent="0">
              <a:spcBef>
                <a:spcPts val="600"/>
              </a:spcBef>
              <a:spcAft>
                <a:spcPts val="600"/>
              </a:spcAft>
              <a:buNone/>
              <a:defRPr sz="2000"/>
            </a:lvl8pPr>
            <a:lvl9pPr>
              <a:spcBef>
                <a:spcPts val="600"/>
              </a:spcBef>
              <a:spcAft>
                <a:spcPts val="600"/>
              </a:spcAft>
              <a:defRPr sz="2000"/>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p:txBody>
      </p:sp>
    </p:spTree>
    <p:extLst>
      <p:ext uri="{BB962C8B-B14F-4D97-AF65-F5344CB8AC3E}">
        <p14:creationId xmlns:p14="http://schemas.microsoft.com/office/powerpoint/2010/main" val="2907269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 column + highlight quote">
    <p:spTree>
      <p:nvGrpSpPr>
        <p:cNvPr id="1" name=""/>
        <p:cNvGrpSpPr/>
        <p:nvPr/>
      </p:nvGrpSpPr>
      <p:grpSpPr>
        <a:xfrm>
          <a:off x="0" y="0"/>
          <a:ext cx="0" cy="0"/>
          <a:chOff x="0" y="0"/>
          <a:chExt cx="0" cy="0"/>
        </a:xfrm>
      </p:grpSpPr>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7164000" cy="45360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Icon">
            <a:extLst>
              <a:ext uri="{FF2B5EF4-FFF2-40B4-BE49-F238E27FC236}">
                <a16:creationId xmlns:a16="http://schemas.microsoft.com/office/drawing/2014/main" id="{271A47C4-966D-4E67-BA94-AB437FB2C42B}"/>
              </a:ext>
            </a:extLst>
          </p:cNvPr>
          <p:cNvSpPr>
            <a:spLocks noGrp="1"/>
          </p:cNvSpPr>
          <p:nvPr>
            <p:ph type="pic" sz="quarter" idx="35"/>
            <p:custDataLst>
              <p:tags r:id="rId1"/>
            </p:custDataLst>
          </p:nvPr>
        </p:nvSpPr>
        <p:spPr>
          <a:xfrm>
            <a:off x="8205893" y="1769486"/>
            <a:ext cx="3528000" cy="1764000"/>
          </a:xfrm>
        </p:spPr>
        <p:txBody>
          <a:bodyPr/>
          <a:lstStyle>
            <a:lvl1pPr>
              <a:defRPr sz="1400"/>
            </a:lvl1pPr>
          </a:lstStyle>
          <a:p>
            <a:r>
              <a:rPr lang="en-US"/>
              <a:t>Click icon to add picture</a:t>
            </a:r>
            <a:endParaRPr lang="en-GB"/>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
        <p:nvSpPr>
          <p:cNvPr id="6" name="Picture Placeholder 5"/>
          <p:cNvSpPr>
            <a:spLocks noGrp="1"/>
          </p:cNvSpPr>
          <p:nvPr>
            <p:ph type="pic" sz="quarter" idx="37"/>
            <p:custDataLst>
              <p:tags r:id="rId2"/>
            </p:custDataLst>
          </p:nvPr>
        </p:nvSpPr>
        <p:spPr>
          <a:xfrm>
            <a:off x="8204400" y="3535200"/>
            <a:ext cx="3546000" cy="2682000"/>
          </a:xfrm>
        </p:spPr>
        <p:txBody>
          <a:bodyPr/>
          <a:lstStyle/>
          <a:p>
            <a:r>
              <a:rPr lang="en-US"/>
              <a:t>Click icon to add picture</a:t>
            </a:r>
            <a:endParaRPr lang="en-GB" dirty="0"/>
          </a:p>
        </p:txBody>
      </p:sp>
      <p:sp>
        <p:nvSpPr>
          <p:cNvPr id="11" name="Quote text">
            <a:extLst>
              <a:ext uri="{FF2B5EF4-FFF2-40B4-BE49-F238E27FC236}">
                <a16:creationId xmlns:a16="http://schemas.microsoft.com/office/drawing/2014/main" id="{DA1100AF-B44D-448A-BAD8-54B0F4AB578F}"/>
              </a:ext>
            </a:extLst>
          </p:cNvPr>
          <p:cNvSpPr>
            <a:spLocks noGrp="1"/>
          </p:cNvSpPr>
          <p:nvPr>
            <p:ph type="body" sz="quarter" idx="36" hasCustomPrompt="1"/>
          </p:nvPr>
        </p:nvSpPr>
        <p:spPr>
          <a:xfrm>
            <a:off x="8202168" y="3533775"/>
            <a:ext cx="3554124" cy="2681288"/>
          </a:xfrm>
        </p:spPr>
        <p:txBody>
          <a:bodyPr tIns="146304" bIns="146304"/>
          <a:lstStyle>
            <a:lvl1pPr>
              <a:spcBef>
                <a:spcPts val="600"/>
              </a:spcBef>
              <a:spcAft>
                <a:spcPts val="600"/>
              </a:spcAft>
              <a:defRPr sz="3200" baseline="0">
                <a:solidFill>
                  <a:srgbClr val="FB5A17"/>
                </a:solidFill>
              </a:defRPr>
            </a:lvl1pPr>
            <a:lvl2pPr marL="720000" indent="-720000">
              <a:spcBef>
                <a:spcPts val="600"/>
              </a:spcBef>
              <a:spcAft>
                <a:spcPts val="600"/>
              </a:spcAft>
              <a:buClr>
                <a:srgbClr val="FB5A17"/>
              </a:buClr>
              <a:buFont typeface="Arial" panose="020B0604020202020204" pitchFamily="34" charset="0"/>
              <a:buChar char="•"/>
              <a:defRPr sz="3200" b="0" baseline="0">
                <a:solidFill>
                  <a:srgbClr val="FB5A17"/>
                </a:solidFill>
              </a:defRPr>
            </a:lvl2pPr>
            <a:lvl3pPr marL="1440000" indent="-720000">
              <a:spcBef>
                <a:spcPts val="600"/>
              </a:spcBef>
              <a:spcAft>
                <a:spcPts val="600"/>
              </a:spcAft>
              <a:buClr>
                <a:srgbClr val="FB5A17"/>
              </a:buClr>
              <a:buFont typeface="Arial" panose="020B0604020202020204" pitchFamily="34" charset="0"/>
              <a:buChar char="‒"/>
              <a:defRPr sz="3200" baseline="0">
                <a:solidFill>
                  <a:srgbClr val="FB5A17"/>
                </a:solidFill>
              </a:defRPr>
            </a:lvl3pPr>
            <a:lvl4pPr marL="0" indent="0">
              <a:spcBef>
                <a:spcPts val="600"/>
              </a:spcBef>
              <a:spcAft>
                <a:spcPts val="600"/>
              </a:spcAft>
              <a:buClr>
                <a:srgbClr val="FB5A17"/>
              </a:buClr>
              <a:buNone/>
              <a:defRPr sz="2000" baseline="0">
                <a:solidFill>
                  <a:srgbClr val="FB5A17"/>
                </a:solidFill>
              </a:defRPr>
            </a:lvl4pPr>
            <a:lvl5pPr marL="0" indent="0">
              <a:spcBef>
                <a:spcPts val="600"/>
              </a:spcBef>
              <a:spcAft>
                <a:spcPts val="600"/>
              </a:spcAft>
              <a:buClr>
                <a:srgbClr val="FB5A17"/>
              </a:buClr>
              <a:buNone/>
              <a:defRPr sz="2000" baseline="0">
                <a:solidFill>
                  <a:srgbClr val="FB5A17"/>
                </a:solidFill>
              </a:defRPr>
            </a:lvl5pPr>
            <a:lvl6pPr marL="0" indent="0">
              <a:spcBef>
                <a:spcPts val="600"/>
              </a:spcBef>
              <a:spcAft>
                <a:spcPts val="600"/>
              </a:spcAft>
              <a:buNone/>
              <a:defRPr sz="2000">
                <a:solidFill>
                  <a:srgbClr val="FB5A17"/>
                </a:solidFill>
              </a:defRPr>
            </a:lvl6pPr>
            <a:lvl7pPr marL="0" indent="0">
              <a:spcBef>
                <a:spcPts val="600"/>
              </a:spcBef>
              <a:spcAft>
                <a:spcPts val="600"/>
              </a:spcAft>
              <a:buNone/>
              <a:defRPr sz="2000">
                <a:solidFill>
                  <a:srgbClr val="FB5A17"/>
                </a:solidFill>
              </a:defRPr>
            </a:lvl7pPr>
            <a:lvl8pPr marL="0" indent="0">
              <a:spcBef>
                <a:spcPts val="600"/>
              </a:spcBef>
              <a:spcAft>
                <a:spcPts val="600"/>
              </a:spcAft>
              <a:buNone/>
              <a:defRPr sz="2000">
                <a:solidFill>
                  <a:srgbClr val="FB5A17"/>
                </a:solidFill>
              </a:defRPr>
            </a:lvl8pPr>
            <a:lvl9pPr>
              <a:spcBef>
                <a:spcPts val="600"/>
              </a:spcBef>
              <a:spcAft>
                <a:spcPts val="600"/>
              </a:spcAft>
              <a:defRPr sz="2000">
                <a:solidFill>
                  <a:srgbClr val="FB5A17"/>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p:txBody>
      </p:sp>
    </p:spTree>
    <p:extLst>
      <p:ext uri="{BB962C8B-B14F-4D97-AF65-F5344CB8AC3E}">
        <p14:creationId xmlns:p14="http://schemas.microsoft.com/office/powerpoint/2010/main" val="665390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column + key msg clr1">
    <p:spTree>
      <p:nvGrpSpPr>
        <p:cNvPr id="1" name=""/>
        <p:cNvGrpSpPr/>
        <p:nvPr/>
      </p:nvGrpSpPr>
      <p:grpSpPr>
        <a:xfrm>
          <a:off x="0" y="0"/>
          <a:ext cx="0" cy="0"/>
          <a:chOff x="0" y="0"/>
          <a:chExt cx="0" cy="0"/>
        </a:xfrm>
      </p:grpSpPr>
      <p:sp>
        <p:nvSpPr>
          <p:cNvPr id="12" name="Icon">
            <a:extLst>
              <a:ext uri="{FF2B5EF4-FFF2-40B4-BE49-F238E27FC236}">
                <a16:creationId xmlns:a16="http://schemas.microsoft.com/office/drawing/2014/main" id="{7D79DA65-C0CC-44B5-B9CB-113A6E2EB660}"/>
              </a:ext>
            </a:extLst>
          </p:cNvPr>
          <p:cNvSpPr>
            <a:spLocks noGrp="1"/>
          </p:cNvSpPr>
          <p:nvPr>
            <p:ph type="pic" sz="quarter" idx="35"/>
            <p:custDataLst>
              <p:tags r:id="rId1"/>
            </p:custDataLst>
          </p:nvPr>
        </p:nvSpPr>
        <p:spPr>
          <a:xfrm>
            <a:off x="8223894" y="1765527"/>
            <a:ext cx="3528000" cy="1764000"/>
          </a:xfrm>
        </p:spPr>
        <p:txBody>
          <a:bodyPr/>
          <a:lstStyle>
            <a:lvl1pPr>
              <a:defRPr sz="1400"/>
            </a:lvl1pPr>
          </a:lstStyle>
          <a:p>
            <a:r>
              <a:rPr lang="en-US"/>
              <a:t>Click icon to add picture</a:t>
            </a:r>
            <a:endParaRPr lang="en-GB"/>
          </a:p>
        </p:txBody>
      </p:sp>
      <p:sp>
        <p:nvSpPr>
          <p:cNvPr id="5" name="Key message">
            <a:extLst>
              <a:ext uri="{FF2B5EF4-FFF2-40B4-BE49-F238E27FC236}">
                <a16:creationId xmlns:a16="http://schemas.microsoft.com/office/drawing/2014/main" id="{3B50F530-8122-4170-B3AA-EFD94F5DE202}"/>
              </a:ext>
            </a:extLst>
          </p:cNvPr>
          <p:cNvSpPr>
            <a:spLocks noGrp="1"/>
          </p:cNvSpPr>
          <p:nvPr>
            <p:ph type="body" sz="quarter" idx="12" hasCustomPrompt="1"/>
          </p:nvPr>
        </p:nvSpPr>
        <p:spPr>
          <a:xfrm>
            <a:off x="8205894" y="3524438"/>
            <a:ext cx="3564000" cy="2892894"/>
          </a:xfrm>
          <a:solidFill>
            <a:schemeClr val="accent1"/>
          </a:solidFill>
        </p:spPr>
        <p:txBody>
          <a:bodyPr lIns="144000" tIns="144000" rIns="144000" bIns="144000"/>
          <a:lstStyle>
            <a:lvl1pPr>
              <a:spcBef>
                <a:spcPts val="600"/>
              </a:spcBef>
              <a:spcAft>
                <a:spcPts val="600"/>
              </a:spcAft>
              <a:defRPr sz="3200" b="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None/>
              <a:defRPr sz="2000">
                <a:solidFill>
                  <a:schemeClr val="bg1"/>
                </a:solidFill>
              </a:defRPr>
            </a:lvl8pPr>
            <a:lvl9pPr>
              <a:spcBef>
                <a:spcPts val="600"/>
              </a:spcBef>
              <a:spcAft>
                <a:spcPts val="600"/>
              </a:spcAft>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p:txBody>
      </p:sp>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71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36571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key msg clr2">
    <p:spTree>
      <p:nvGrpSpPr>
        <p:cNvPr id="1" name=""/>
        <p:cNvGrpSpPr/>
        <p:nvPr/>
      </p:nvGrpSpPr>
      <p:grpSpPr>
        <a:xfrm>
          <a:off x="0" y="0"/>
          <a:ext cx="0" cy="0"/>
          <a:chOff x="0" y="0"/>
          <a:chExt cx="0" cy="0"/>
        </a:xfrm>
      </p:grpSpPr>
      <p:sp>
        <p:nvSpPr>
          <p:cNvPr id="12" name="Icon">
            <a:extLst>
              <a:ext uri="{FF2B5EF4-FFF2-40B4-BE49-F238E27FC236}">
                <a16:creationId xmlns:a16="http://schemas.microsoft.com/office/drawing/2014/main" id="{7D79DA65-C0CC-44B5-B9CB-113A6E2EB660}"/>
              </a:ext>
            </a:extLst>
          </p:cNvPr>
          <p:cNvSpPr>
            <a:spLocks noGrp="1"/>
          </p:cNvSpPr>
          <p:nvPr>
            <p:ph type="pic" sz="quarter" idx="35"/>
            <p:custDataLst>
              <p:tags r:id="rId1"/>
            </p:custDataLst>
          </p:nvPr>
        </p:nvSpPr>
        <p:spPr>
          <a:xfrm>
            <a:off x="8224262" y="1765527"/>
            <a:ext cx="3528000" cy="1764000"/>
          </a:xfrm>
        </p:spPr>
        <p:txBody>
          <a:bodyPr/>
          <a:lstStyle>
            <a:lvl1pPr>
              <a:defRPr sz="1400"/>
            </a:lvl1pPr>
          </a:lstStyle>
          <a:p>
            <a:r>
              <a:rPr lang="en-US"/>
              <a:t>Click icon to add picture</a:t>
            </a:r>
            <a:endParaRPr lang="en-GB"/>
          </a:p>
        </p:txBody>
      </p:sp>
      <p:sp>
        <p:nvSpPr>
          <p:cNvPr id="5" name="Key message">
            <a:extLst>
              <a:ext uri="{FF2B5EF4-FFF2-40B4-BE49-F238E27FC236}">
                <a16:creationId xmlns:a16="http://schemas.microsoft.com/office/drawing/2014/main" id="{3B50F530-8122-4170-B3AA-EFD94F5DE202}"/>
              </a:ext>
            </a:extLst>
          </p:cNvPr>
          <p:cNvSpPr>
            <a:spLocks noGrp="1"/>
          </p:cNvSpPr>
          <p:nvPr>
            <p:ph type="body" sz="quarter" idx="12" hasCustomPrompt="1"/>
          </p:nvPr>
        </p:nvSpPr>
        <p:spPr>
          <a:xfrm>
            <a:off x="8205894" y="3524438"/>
            <a:ext cx="3564000" cy="2892894"/>
          </a:xfrm>
          <a:solidFill>
            <a:schemeClr val="accent2"/>
          </a:solidFill>
        </p:spPr>
        <p:txBody>
          <a:bodyPr lIns="144000" tIns="144000" rIns="144000" bIns="144000"/>
          <a:lstStyle>
            <a:lvl1pPr>
              <a:spcBef>
                <a:spcPts val="600"/>
              </a:spcBef>
              <a:spcAft>
                <a:spcPts val="600"/>
              </a:spcAft>
              <a:defRPr sz="3200" b="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None/>
              <a:defRPr sz="2000">
                <a:solidFill>
                  <a:schemeClr val="bg1"/>
                </a:solidFill>
              </a:defRPr>
            </a:lvl8pPr>
            <a:lvl9pPr>
              <a:spcBef>
                <a:spcPts val="600"/>
              </a:spcBef>
              <a:spcAft>
                <a:spcPts val="600"/>
              </a:spcAft>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71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152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key msg clr3">
    <p:spTree>
      <p:nvGrpSpPr>
        <p:cNvPr id="1" name=""/>
        <p:cNvGrpSpPr/>
        <p:nvPr/>
      </p:nvGrpSpPr>
      <p:grpSpPr>
        <a:xfrm>
          <a:off x="0" y="0"/>
          <a:ext cx="0" cy="0"/>
          <a:chOff x="0" y="0"/>
          <a:chExt cx="0" cy="0"/>
        </a:xfrm>
      </p:grpSpPr>
      <p:sp>
        <p:nvSpPr>
          <p:cNvPr id="12" name="Icon">
            <a:extLst>
              <a:ext uri="{FF2B5EF4-FFF2-40B4-BE49-F238E27FC236}">
                <a16:creationId xmlns:a16="http://schemas.microsoft.com/office/drawing/2014/main" id="{7D79DA65-C0CC-44B5-B9CB-113A6E2EB660}"/>
              </a:ext>
            </a:extLst>
          </p:cNvPr>
          <p:cNvSpPr>
            <a:spLocks noGrp="1"/>
          </p:cNvSpPr>
          <p:nvPr>
            <p:ph type="pic" sz="quarter" idx="35"/>
            <p:custDataLst>
              <p:tags r:id="rId1"/>
            </p:custDataLst>
          </p:nvPr>
        </p:nvSpPr>
        <p:spPr>
          <a:xfrm>
            <a:off x="8223259" y="1765527"/>
            <a:ext cx="3528000" cy="1764000"/>
          </a:xfrm>
        </p:spPr>
        <p:txBody>
          <a:bodyPr/>
          <a:lstStyle>
            <a:lvl1pPr>
              <a:defRPr sz="1400"/>
            </a:lvl1pPr>
          </a:lstStyle>
          <a:p>
            <a:r>
              <a:rPr lang="en-US"/>
              <a:t>Click icon to add picture</a:t>
            </a:r>
            <a:endParaRPr lang="en-GB"/>
          </a:p>
        </p:txBody>
      </p:sp>
      <p:sp>
        <p:nvSpPr>
          <p:cNvPr id="5" name="Key message">
            <a:extLst>
              <a:ext uri="{FF2B5EF4-FFF2-40B4-BE49-F238E27FC236}">
                <a16:creationId xmlns:a16="http://schemas.microsoft.com/office/drawing/2014/main" id="{3B50F530-8122-4170-B3AA-EFD94F5DE202}"/>
              </a:ext>
            </a:extLst>
          </p:cNvPr>
          <p:cNvSpPr>
            <a:spLocks noGrp="1"/>
          </p:cNvSpPr>
          <p:nvPr>
            <p:ph type="body" sz="quarter" idx="12" hasCustomPrompt="1"/>
          </p:nvPr>
        </p:nvSpPr>
        <p:spPr>
          <a:xfrm>
            <a:off x="8205894" y="3524438"/>
            <a:ext cx="3564000" cy="2892894"/>
          </a:xfrm>
          <a:solidFill>
            <a:schemeClr val="accent3"/>
          </a:solidFill>
        </p:spPr>
        <p:txBody>
          <a:bodyPr lIns="144000" tIns="144000" rIns="144000" bIns="144000"/>
          <a:lstStyle>
            <a:lvl1pPr>
              <a:spcBef>
                <a:spcPts val="600"/>
              </a:spcBef>
              <a:spcAft>
                <a:spcPts val="600"/>
              </a:spcAft>
              <a:defRPr sz="3200" b="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None/>
              <a:defRPr sz="2000">
                <a:solidFill>
                  <a:schemeClr val="bg1"/>
                </a:solidFill>
              </a:defRPr>
            </a:lvl8pPr>
            <a:lvl9pPr>
              <a:spcBef>
                <a:spcPts val="600"/>
              </a:spcBef>
              <a:spcAft>
                <a:spcPts val="600"/>
              </a:spcAft>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71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7983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ack cover">
    <p:bg>
      <p:bgPr>
        <a:solidFill>
          <a:schemeClr val="accent1"/>
        </a:solidFill>
        <a:effectLst/>
      </p:bgPr>
    </p:bg>
    <p:spTree>
      <p:nvGrpSpPr>
        <p:cNvPr id="1" name=""/>
        <p:cNvGrpSpPr/>
        <p:nvPr/>
      </p:nvGrpSpPr>
      <p:grpSpPr>
        <a:xfrm>
          <a:off x="0" y="0"/>
          <a:ext cx="0" cy="0"/>
          <a:chOff x="0" y="0"/>
          <a:chExt cx="0" cy="0"/>
        </a:xfrm>
      </p:grpSpPr>
      <p:pic>
        <p:nvPicPr>
          <p:cNvPr id="7" name="Background Image" descr="Record">
            <a:extLst>
              <a:ext uri="{FF2B5EF4-FFF2-40B4-BE49-F238E27FC236}">
                <a16:creationId xmlns:a16="http://schemas.microsoft.com/office/drawing/2014/main" id="{3486E6EB-FC17-4105-80D9-153A7A54BADF}"/>
              </a:ext>
            </a:extLst>
          </p:cNvPr>
          <p:cNvPicPr>
            <a:picLocks noChangeAspect="1"/>
          </p:cNvPicPr>
          <p:nvPr userDrawn="1">
            <p:custDataLst>
              <p:tags r:id="rId1"/>
            </p:custDataLst>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0" y="0"/>
            <a:ext cx="0" cy="0"/>
          </a:xfrm>
          <a:prstGeom prst="rect">
            <a:avLst/>
          </a:prstGeom>
        </p:spPr>
      </p:pic>
      <p:sp>
        <p:nvSpPr>
          <p:cNvPr id="5" name="Text Placeholder 4"/>
          <p:cNvSpPr>
            <a:spLocks noGrp="1"/>
          </p:cNvSpPr>
          <p:nvPr>
            <p:ph type="body" sz="quarter" idx="15"/>
            <p:custDataLst>
              <p:tags r:id="rId2"/>
            </p:custDataLst>
          </p:nvPr>
        </p:nvSpPr>
        <p:spPr>
          <a:xfrm>
            <a:off x="439200" y="640800"/>
            <a:ext cx="11304000" cy="925200"/>
          </a:xfrm>
        </p:spPr>
        <p:txBody>
          <a:bodyPr/>
          <a:lstStyle>
            <a:lvl1pPr>
              <a:defRPr sz="4800" b="1">
                <a:solidFill>
                  <a:schemeClr val="bg1"/>
                </a:solidFill>
              </a:defRPr>
            </a:lvl1pPr>
          </a:lstStyle>
          <a:p>
            <a:pPr lvl="0"/>
            <a:r>
              <a:rPr lang="en-US"/>
              <a:t>Click to edit Master text styles</a:t>
            </a:r>
          </a:p>
        </p:txBody>
      </p:sp>
      <p:sp>
        <p:nvSpPr>
          <p:cNvPr id="4" name="Text Placeholder 3"/>
          <p:cNvSpPr>
            <a:spLocks noGrp="1"/>
          </p:cNvSpPr>
          <p:nvPr>
            <p:ph type="body" sz="quarter" idx="16" hasCustomPrompt="1"/>
            <p:custDataLst>
              <p:tags r:id="rId3"/>
            </p:custDataLst>
          </p:nvPr>
        </p:nvSpPr>
        <p:spPr>
          <a:xfrm>
            <a:off x="439200" y="2457450"/>
            <a:ext cx="3960000" cy="1799642"/>
          </a:xfrm>
        </p:spPr>
        <p:txBody>
          <a:bodyPr>
            <a:normAutofit/>
          </a:bodyPr>
          <a:lstStyle>
            <a:lvl1pPr>
              <a:spcBef>
                <a:spcPts val="0"/>
              </a:spcBef>
              <a:spcAft>
                <a:spcPts val="0"/>
              </a:spcAft>
              <a:defRPr sz="900">
                <a:solidFill>
                  <a:schemeClr val="bg1"/>
                </a:solidFill>
              </a:defRPr>
            </a:lvl1pPr>
          </a:lstStyle>
          <a:p>
            <a:pPr lvl="0"/>
            <a:r>
              <a:rPr lang="en-US" dirty="0"/>
              <a:t>1</a:t>
            </a:r>
            <a:endParaRPr lang="en-GB" dirty="0"/>
          </a:p>
        </p:txBody>
      </p:sp>
    </p:spTree>
    <p:extLst>
      <p:ext uri="{BB962C8B-B14F-4D97-AF65-F5344CB8AC3E}">
        <p14:creationId xmlns:p14="http://schemas.microsoft.com/office/powerpoint/2010/main" val="577996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Text right">
            <a:extLst>
              <a:ext uri="{FF2B5EF4-FFF2-40B4-BE49-F238E27FC236}">
                <a16:creationId xmlns:a16="http://schemas.microsoft.com/office/drawing/2014/main" id="{391742AE-12F4-4120-AE89-D85D6107FC40}"/>
              </a:ext>
            </a:extLst>
          </p:cNvPr>
          <p:cNvSpPr>
            <a:spLocks noGrp="1"/>
          </p:cNvSpPr>
          <p:nvPr>
            <p:ph type="body" sz="quarter" idx="11"/>
          </p:nvPr>
        </p:nvSpPr>
        <p:spPr>
          <a:xfrm>
            <a:off x="6276976" y="1765527"/>
            <a:ext cx="5487987" cy="2876400"/>
          </a:xfrm>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left">
            <a:extLst>
              <a:ext uri="{FF2B5EF4-FFF2-40B4-BE49-F238E27FC236}">
                <a16:creationId xmlns:a16="http://schemas.microsoft.com/office/drawing/2014/main" id="{6D44712E-64B1-4ED6-8513-E29844389652}"/>
              </a:ext>
            </a:extLst>
          </p:cNvPr>
          <p:cNvSpPr>
            <a:spLocks noGrp="1"/>
          </p:cNvSpPr>
          <p:nvPr>
            <p:ph type="body" sz="quarter" idx="10"/>
          </p:nvPr>
        </p:nvSpPr>
        <p:spPr>
          <a:xfrm>
            <a:off x="439738" y="1765527"/>
            <a:ext cx="5487987" cy="2876400"/>
          </a:xfrm>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91942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 icon">
    <p:spTree>
      <p:nvGrpSpPr>
        <p:cNvPr id="1" name=""/>
        <p:cNvGrpSpPr/>
        <p:nvPr/>
      </p:nvGrpSpPr>
      <p:grpSpPr>
        <a:xfrm>
          <a:off x="0" y="0"/>
          <a:ext cx="0" cy="0"/>
          <a:chOff x="0" y="0"/>
          <a:chExt cx="0" cy="0"/>
        </a:xfrm>
      </p:grpSpPr>
      <p:sp>
        <p:nvSpPr>
          <p:cNvPr id="14" name="Icon">
            <a:extLst>
              <a:ext uri="{FF2B5EF4-FFF2-40B4-BE49-F238E27FC236}">
                <a16:creationId xmlns:a16="http://schemas.microsoft.com/office/drawing/2014/main" id="{5E952EC9-C8A2-4A99-B5FE-B5161C3C7574}"/>
              </a:ext>
            </a:extLst>
          </p:cNvPr>
          <p:cNvSpPr>
            <a:spLocks noGrp="1"/>
          </p:cNvSpPr>
          <p:nvPr>
            <p:ph type="pic" sz="quarter" idx="35"/>
            <p:custDataLst>
              <p:tags r:id="rId1"/>
            </p:custDataLst>
          </p:nvPr>
        </p:nvSpPr>
        <p:spPr>
          <a:xfrm>
            <a:off x="8236963" y="4653136"/>
            <a:ext cx="3528000" cy="1764000"/>
          </a:xfrm>
        </p:spPr>
        <p:txBody>
          <a:bodyPr/>
          <a:lstStyle>
            <a:lvl1pPr>
              <a:defRPr sz="1400"/>
            </a:lvl1pPr>
          </a:lstStyle>
          <a:p>
            <a:r>
              <a:rPr lang="en-US"/>
              <a:t>Click icon to add picture</a:t>
            </a:r>
            <a:endParaRPr lang="en-GB"/>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7" name="Text right">
            <a:extLst>
              <a:ext uri="{FF2B5EF4-FFF2-40B4-BE49-F238E27FC236}">
                <a16:creationId xmlns:a16="http://schemas.microsoft.com/office/drawing/2014/main" id="{391742AE-12F4-4120-AE89-D85D6107FC40}"/>
              </a:ext>
            </a:extLst>
          </p:cNvPr>
          <p:cNvSpPr>
            <a:spLocks noGrp="1"/>
          </p:cNvSpPr>
          <p:nvPr>
            <p:ph type="body" sz="quarter" idx="11"/>
          </p:nvPr>
        </p:nvSpPr>
        <p:spPr>
          <a:xfrm>
            <a:off x="6276976" y="1765526"/>
            <a:ext cx="5487987" cy="2876400"/>
          </a:xfrm>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left">
            <a:extLst>
              <a:ext uri="{FF2B5EF4-FFF2-40B4-BE49-F238E27FC236}">
                <a16:creationId xmlns:a16="http://schemas.microsoft.com/office/drawing/2014/main" id="{6D44712E-64B1-4ED6-8513-E29844389652}"/>
              </a:ext>
            </a:extLst>
          </p:cNvPr>
          <p:cNvSpPr>
            <a:spLocks noGrp="1"/>
          </p:cNvSpPr>
          <p:nvPr>
            <p:ph type="body" sz="quarter" idx="10"/>
          </p:nvPr>
        </p:nvSpPr>
        <p:spPr>
          <a:xfrm>
            <a:off x="439738" y="1765527"/>
            <a:ext cx="5487987" cy="2876400"/>
          </a:xfrm>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489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col inc key msg clr1">
    <p:spTree>
      <p:nvGrpSpPr>
        <p:cNvPr id="1" name=""/>
        <p:cNvGrpSpPr/>
        <p:nvPr/>
      </p:nvGrpSpPr>
      <p:grpSpPr>
        <a:xfrm>
          <a:off x="0" y="0"/>
          <a:ext cx="0" cy="0"/>
          <a:chOff x="0" y="0"/>
          <a:chExt cx="0" cy="0"/>
        </a:xfrm>
      </p:grpSpPr>
      <p:sp>
        <p:nvSpPr>
          <p:cNvPr id="7" name="Text right">
            <a:extLst>
              <a:ext uri="{FF2B5EF4-FFF2-40B4-BE49-F238E27FC236}">
                <a16:creationId xmlns:a16="http://schemas.microsoft.com/office/drawing/2014/main" id="{391742AE-12F4-4120-AE89-D85D6107FC40}"/>
              </a:ext>
            </a:extLst>
          </p:cNvPr>
          <p:cNvSpPr>
            <a:spLocks noGrp="1"/>
          </p:cNvSpPr>
          <p:nvPr>
            <p:ph type="body" sz="quarter" idx="11"/>
          </p:nvPr>
        </p:nvSpPr>
        <p:spPr>
          <a:xfrm>
            <a:off x="6276976" y="1765527"/>
            <a:ext cx="5487987"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Icon">
            <a:extLst>
              <a:ext uri="{FF2B5EF4-FFF2-40B4-BE49-F238E27FC236}">
                <a16:creationId xmlns:a16="http://schemas.microsoft.com/office/drawing/2014/main" id="{194569C9-0DA2-4C7A-B9A9-49B53CA5ADC7}"/>
              </a:ext>
            </a:extLst>
          </p:cNvPr>
          <p:cNvSpPr>
            <a:spLocks noGrp="1"/>
          </p:cNvSpPr>
          <p:nvPr>
            <p:ph type="pic" sz="quarter" idx="35"/>
            <p:custDataLst>
              <p:tags r:id="rId1"/>
            </p:custDataLst>
          </p:nvPr>
        </p:nvSpPr>
        <p:spPr>
          <a:xfrm>
            <a:off x="2405556" y="2826000"/>
            <a:ext cx="3528000" cy="1764000"/>
          </a:xfrm>
        </p:spPr>
        <p:txBody>
          <a:bodyPr/>
          <a:lstStyle>
            <a:lvl1pPr>
              <a:defRPr sz="1400"/>
            </a:lvl1pPr>
          </a:lstStyle>
          <a:p>
            <a:r>
              <a:rPr lang="en-US"/>
              <a:t>Click icon to add picture</a:t>
            </a:r>
            <a:endParaRPr lang="en-GB"/>
          </a:p>
        </p:txBody>
      </p:sp>
      <p:sp>
        <p:nvSpPr>
          <p:cNvPr id="13" name="Key text">
            <a:extLst>
              <a:ext uri="{FF2B5EF4-FFF2-40B4-BE49-F238E27FC236}">
                <a16:creationId xmlns:a16="http://schemas.microsoft.com/office/drawing/2014/main" id="{016969B2-5C8A-47AB-83BC-85561D117CCC}"/>
              </a:ext>
            </a:extLst>
          </p:cNvPr>
          <p:cNvSpPr>
            <a:spLocks noGrp="1"/>
          </p:cNvSpPr>
          <p:nvPr>
            <p:ph type="body" sz="quarter" idx="10" hasCustomPrompt="1"/>
          </p:nvPr>
        </p:nvSpPr>
        <p:spPr>
          <a:xfrm>
            <a:off x="452438" y="4581145"/>
            <a:ext cx="5487987" cy="1828800"/>
          </a:xfrm>
          <a:solidFill>
            <a:schemeClr val="accent1"/>
          </a:solidFill>
          <a:ln>
            <a:noFill/>
          </a:ln>
        </p:spPr>
        <p:txBody>
          <a:bodyPr lIns="146304" tIns="146304" rIns="146304" bIns="146304"/>
          <a:lstStyle>
            <a:lvl1pPr>
              <a:spcBef>
                <a:spcPts val="600"/>
              </a:spcBef>
              <a:spcAft>
                <a:spcPts val="600"/>
              </a:spcAft>
              <a:defRPr sz="320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Clr>
                <a:schemeClr val="bg1"/>
              </a:buClr>
              <a:buFont typeface="+mj-l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Font typeface="+mj-lt"/>
              <a:buNone/>
              <a:defRPr sz="2000" baseline="0">
                <a:solidFill>
                  <a:schemeClr val="bg1"/>
                </a:solidFill>
              </a:defRPr>
            </a:lvl8pPr>
            <a:lvl9pPr marL="0" indent="0">
              <a:spcBef>
                <a:spcPts val="600"/>
              </a:spcBef>
              <a:spcAft>
                <a:spcPts val="600"/>
              </a:spcAft>
              <a:buFont typeface="+mj-lt"/>
              <a:buNone/>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12" name="Text left">
            <a:extLst>
              <a:ext uri="{FF2B5EF4-FFF2-40B4-BE49-F238E27FC236}">
                <a16:creationId xmlns:a16="http://schemas.microsoft.com/office/drawing/2014/main" id="{512C60BA-0049-452F-8294-A2970BCB3900}"/>
              </a:ext>
            </a:extLst>
          </p:cNvPr>
          <p:cNvSpPr>
            <a:spLocks noGrp="1"/>
          </p:cNvSpPr>
          <p:nvPr>
            <p:ph type="body" sz="quarter" idx="36"/>
          </p:nvPr>
        </p:nvSpPr>
        <p:spPr>
          <a:xfrm>
            <a:off x="439738" y="1765527"/>
            <a:ext cx="5487987" cy="907389"/>
          </a:xfrm>
        </p:spPr>
        <p:txBody>
          <a:bodyPr/>
          <a:lstStyle/>
          <a:p>
            <a:pPr lvl="0"/>
            <a:r>
              <a:rPr lang="en-US"/>
              <a:t>Click to edit Master text styles</a:t>
            </a:r>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495367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 inc key msg clr2">
    <p:spTree>
      <p:nvGrpSpPr>
        <p:cNvPr id="1" name=""/>
        <p:cNvGrpSpPr/>
        <p:nvPr/>
      </p:nvGrpSpPr>
      <p:grpSpPr>
        <a:xfrm>
          <a:off x="0" y="0"/>
          <a:ext cx="0" cy="0"/>
          <a:chOff x="0" y="0"/>
          <a:chExt cx="0" cy="0"/>
        </a:xfrm>
      </p:grpSpPr>
      <p:sp>
        <p:nvSpPr>
          <p:cNvPr id="7" name="Text right">
            <a:extLst>
              <a:ext uri="{FF2B5EF4-FFF2-40B4-BE49-F238E27FC236}">
                <a16:creationId xmlns:a16="http://schemas.microsoft.com/office/drawing/2014/main" id="{391742AE-12F4-4120-AE89-D85D6107FC40}"/>
              </a:ext>
            </a:extLst>
          </p:cNvPr>
          <p:cNvSpPr>
            <a:spLocks noGrp="1"/>
          </p:cNvSpPr>
          <p:nvPr>
            <p:ph type="body" sz="quarter" idx="11"/>
          </p:nvPr>
        </p:nvSpPr>
        <p:spPr>
          <a:xfrm>
            <a:off x="6276976" y="1765527"/>
            <a:ext cx="5487987"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Icon">
            <a:extLst>
              <a:ext uri="{FF2B5EF4-FFF2-40B4-BE49-F238E27FC236}">
                <a16:creationId xmlns:a16="http://schemas.microsoft.com/office/drawing/2014/main" id="{194569C9-0DA2-4C7A-B9A9-49B53CA5ADC7}"/>
              </a:ext>
            </a:extLst>
          </p:cNvPr>
          <p:cNvSpPr>
            <a:spLocks noGrp="1"/>
          </p:cNvSpPr>
          <p:nvPr>
            <p:ph type="pic" sz="quarter" idx="35"/>
            <p:custDataLst>
              <p:tags r:id="rId1"/>
            </p:custDataLst>
          </p:nvPr>
        </p:nvSpPr>
        <p:spPr>
          <a:xfrm>
            <a:off x="2405556" y="2826000"/>
            <a:ext cx="3528000" cy="1764000"/>
          </a:xfrm>
        </p:spPr>
        <p:txBody>
          <a:bodyPr/>
          <a:lstStyle>
            <a:lvl1pPr>
              <a:defRPr sz="1400"/>
            </a:lvl1pPr>
          </a:lstStyle>
          <a:p>
            <a:r>
              <a:rPr lang="en-US"/>
              <a:t>Click icon to add picture</a:t>
            </a:r>
            <a:endParaRPr lang="en-GB"/>
          </a:p>
        </p:txBody>
      </p:sp>
      <p:sp>
        <p:nvSpPr>
          <p:cNvPr id="13" name="Key text">
            <a:extLst>
              <a:ext uri="{FF2B5EF4-FFF2-40B4-BE49-F238E27FC236}">
                <a16:creationId xmlns:a16="http://schemas.microsoft.com/office/drawing/2014/main" id="{016969B2-5C8A-47AB-83BC-85561D117CCC}"/>
              </a:ext>
            </a:extLst>
          </p:cNvPr>
          <p:cNvSpPr>
            <a:spLocks noGrp="1"/>
          </p:cNvSpPr>
          <p:nvPr>
            <p:ph type="body" sz="quarter" idx="10" hasCustomPrompt="1"/>
          </p:nvPr>
        </p:nvSpPr>
        <p:spPr>
          <a:xfrm>
            <a:off x="452438" y="4581145"/>
            <a:ext cx="5487987" cy="1828800"/>
          </a:xfrm>
          <a:solidFill>
            <a:schemeClr val="accent2"/>
          </a:solidFill>
          <a:ln>
            <a:noFill/>
          </a:ln>
        </p:spPr>
        <p:txBody>
          <a:bodyPr lIns="146304" tIns="146304" rIns="146304" bIns="146304"/>
          <a:lstStyle>
            <a:lvl1pPr>
              <a:spcBef>
                <a:spcPts val="600"/>
              </a:spcBef>
              <a:spcAft>
                <a:spcPts val="600"/>
              </a:spcAft>
              <a:defRPr sz="320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Font typeface="+mj-lt"/>
              <a:buNone/>
              <a:defRPr sz="2000">
                <a:solidFill>
                  <a:schemeClr val="bg1"/>
                </a:solidFill>
              </a:defRPr>
            </a:lvl6pPr>
            <a:lvl7pPr marL="0" indent="0">
              <a:spcBef>
                <a:spcPts val="600"/>
              </a:spcBef>
              <a:spcAft>
                <a:spcPts val="600"/>
              </a:spcAft>
              <a:buFont typeface="+mj-lt"/>
              <a:buNone/>
              <a:defRPr sz="2000">
                <a:solidFill>
                  <a:schemeClr val="bg1"/>
                </a:solidFill>
              </a:defRPr>
            </a:lvl7pPr>
            <a:lvl8pPr marL="0" indent="0">
              <a:spcBef>
                <a:spcPts val="600"/>
              </a:spcBef>
              <a:spcAft>
                <a:spcPts val="600"/>
              </a:spcAft>
              <a:buFont typeface="+mj-lt"/>
              <a:buNone/>
              <a:defRPr sz="2000">
                <a:solidFill>
                  <a:schemeClr val="bg1"/>
                </a:solidFill>
              </a:defRPr>
            </a:lvl8pPr>
            <a:lvl9pPr marL="0" indent="0">
              <a:spcBef>
                <a:spcPts val="600"/>
              </a:spcBef>
              <a:spcAft>
                <a:spcPts val="600"/>
              </a:spcAft>
              <a:buFont typeface="+mj-lt"/>
              <a:buNone/>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12" name="Text left">
            <a:extLst>
              <a:ext uri="{FF2B5EF4-FFF2-40B4-BE49-F238E27FC236}">
                <a16:creationId xmlns:a16="http://schemas.microsoft.com/office/drawing/2014/main" id="{512C60BA-0049-452F-8294-A2970BCB3900}"/>
              </a:ext>
            </a:extLst>
          </p:cNvPr>
          <p:cNvSpPr>
            <a:spLocks noGrp="1"/>
          </p:cNvSpPr>
          <p:nvPr>
            <p:ph type="body" sz="quarter" idx="36"/>
          </p:nvPr>
        </p:nvSpPr>
        <p:spPr>
          <a:xfrm>
            <a:off x="439738" y="1765527"/>
            <a:ext cx="5487987" cy="907389"/>
          </a:xfrm>
        </p:spPr>
        <p:txBody>
          <a:bodyPr/>
          <a:lstStyle/>
          <a:p>
            <a:pPr lvl="0"/>
            <a:r>
              <a:rPr lang="en-US"/>
              <a:t>Click to edit Master text styles</a:t>
            </a:r>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25806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 inc key msg clr3">
    <p:spTree>
      <p:nvGrpSpPr>
        <p:cNvPr id="1" name=""/>
        <p:cNvGrpSpPr/>
        <p:nvPr/>
      </p:nvGrpSpPr>
      <p:grpSpPr>
        <a:xfrm>
          <a:off x="0" y="0"/>
          <a:ext cx="0" cy="0"/>
          <a:chOff x="0" y="0"/>
          <a:chExt cx="0" cy="0"/>
        </a:xfrm>
      </p:grpSpPr>
      <p:sp>
        <p:nvSpPr>
          <p:cNvPr id="7" name="Text right">
            <a:extLst>
              <a:ext uri="{FF2B5EF4-FFF2-40B4-BE49-F238E27FC236}">
                <a16:creationId xmlns:a16="http://schemas.microsoft.com/office/drawing/2014/main" id="{391742AE-12F4-4120-AE89-D85D6107FC40}"/>
              </a:ext>
            </a:extLst>
          </p:cNvPr>
          <p:cNvSpPr>
            <a:spLocks noGrp="1"/>
          </p:cNvSpPr>
          <p:nvPr>
            <p:ph type="body" sz="quarter" idx="11"/>
          </p:nvPr>
        </p:nvSpPr>
        <p:spPr>
          <a:xfrm>
            <a:off x="6276976" y="1765527"/>
            <a:ext cx="5487987"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Icon">
            <a:extLst>
              <a:ext uri="{FF2B5EF4-FFF2-40B4-BE49-F238E27FC236}">
                <a16:creationId xmlns:a16="http://schemas.microsoft.com/office/drawing/2014/main" id="{194569C9-0DA2-4C7A-B9A9-49B53CA5ADC7}"/>
              </a:ext>
            </a:extLst>
          </p:cNvPr>
          <p:cNvSpPr>
            <a:spLocks noGrp="1"/>
          </p:cNvSpPr>
          <p:nvPr>
            <p:ph type="pic" sz="quarter" idx="35"/>
            <p:custDataLst>
              <p:tags r:id="rId1"/>
            </p:custDataLst>
          </p:nvPr>
        </p:nvSpPr>
        <p:spPr>
          <a:xfrm>
            <a:off x="2405556" y="2826000"/>
            <a:ext cx="3528000" cy="1764000"/>
          </a:xfrm>
        </p:spPr>
        <p:txBody>
          <a:bodyPr/>
          <a:lstStyle>
            <a:lvl1pPr>
              <a:defRPr sz="1400"/>
            </a:lvl1pPr>
          </a:lstStyle>
          <a:p>
            <a:r>
              <a:rPr lang="en-US"/>
              <a:t>Click icon to add picture</a:t>
            </a:r>
            <a:endParaRPr lang="en-GB"/>
          </a:p>
        </p:txBody>
      </p:sp>
      <p:sp>
        <p:nvSpPr>
          <p:cNvPr id="13" name="Key text">
            <a:extLst>
              <a:ext uri="{FF2B5EF4-FFF2-40B4-BE49-F238E27FC236}">
                <a16:creationId xmlns:a16="http://schemas.microsoft.com/office/drawing/2014/main" id="{016969B2-5C8A-47AB-83BC-85561D117CCC}"/>
              </a:ext>
            </a:extLst>
          </p:cNvPr>
          <p:cNvSpPr>
            <a:spLocks noGrp="1"/>
          </p:cNvSpPr>
          <p:nvPr>
            <p:ph type="body" sz="quarter" idx="10" hasCustomPrompt="1"/>
          </p:nvPr>
        </p:nvSpPr>
        <p:spPr>
          <a:xfrm>
            <a:off x="452438" y="4581145"/>
            <a:ext cx="5487987" cy="1828800"/>
          </a:xfrm>
          <a:solidFill>
            <a:schemeClr val="accent3"/>
          </a:solidFill>
          <a:ln>
            <a:noFill/>
          </a:ln>
        </p:spPr>
        <p:txBody>
          <a:bodyPr lIns="146304" tIns="146304" rIns="146304" bIns="146304"/>
          <a:lstStyle>
            <a:lvl1pPr>
              <a:spcBef>
                <a:spcPts val="600"/>
              </a:spcBef>
              <a:spcAft>
                <a:spcPts val="600"/>
              </a:spcAft>
              <a:defRPr sz="320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Font typeface="+mj-l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Font typeface="+mj-lt"/>
              <a:buNone/>
              <a:defRPr sz="2000">
                <a:solidFill>
                  <a:schemeClr val="bg1"/>
                </a:solidFill>
              </a:defRPr>
            </a:lvl8pPr>
            <a:lvl9pPr marL="0" indent="0">
              <a:spcBef>
                <a:spcPts val="600"/>
              </a:spcBef>
              <a:spcAft>
                <a:spcPts val="600"/>
              </a:spcAft>
              <a:buFont typeface="+mj-lt"/>
              <a:buNone/>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p:txBody>
      </p:sp>
      <p:sp>
        <p:nvSpPr>
          <p:cNvPr id="12" name="Text left">
            <a:extLst>
              <a:ext uri="{FF2B5EF4-FFF2-40B4-BE49-F238E27FC236}">
                <a16:creationId xmlns:a16="http://schemas.microsoft.com/office/drawing/2014/main" id="{512C60BA-0049-452F-8294-A2970BCB3900}"/>
              </a:ext>
            </a:extLst>
          </p:cNvPr>
          <p:cNvSpPr>
            <a:spLocks noGrp="1"/>
          </p:cNvSpPr>
          <p:nvPr>
            <p:ph type="body" sz="quarter" idx="36"/>
          </p:nvPr>
        </p:nvSpPr>
        <p:spPr>
          <a:xfrm>
            <a:off x="439738" y="1765527"/>
            <a:ext cx="5487987" cy="907389"/>
          </a:xfrm>
        </p:spPr>
        <p:txBody>
          <a:bodyPr/>
          <a:lstStyle/>
          <a:p>
            <a:pPr lvl="0"/>
            <a:r>
              <a:rPr lang="en-US"/>
              <a:t>Click to edit Master text styles</a:t>
            </a:r>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26841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 inc quote">
    <p:spTree>
      <p:nvGrpSpPr>
        <p:cNvPr id="1" name=""/>
        <p:cNvGrpSpPr/>
        <p:nvPr/>
      </p:nvGrpSpPr>
      <p:grpSpPr>
        <a:xfrm>
          <a:off x="0" y="0"/>
          <a:ext cx="0" cy="0"/>
          <a:chOff x="0" y="0"/>
          <a:chExt cx="0" cy="0"/>
        </a:xfrm>
      </p:grpSpPr>
      <p:sp>
        <p:nvSpPr>
          <p:cNvPr id="15" name="Icon">
            <a:extLst>
              <a:ext uri="{FF2B5EF4-FFF2-40B4-BE49-F238E27FC236}">
                <a16:creationId xmlns:a16="http://schemas.microsoft.com/office/drawing/2014/main" id="{271A47C4-966D-4E67-BA94-AB437FB2C42B}"/>
              </a:ext>
            </a:extLst>
          </p:cNvPr>
          <p:cNvSpPr>
            <a:spLocks noGrp="1"/>
          </p:cNvSpPr>
          <p:nvPr>
            <p:ph type="pic" sz="quarter" idx="35"/>
            <p:custDataLst>
              <p:tags r:id="rId1"/>
            </p:custDataLst>
          </p:nvPr>
        </p:nvSpPr>
        <p:spPr>
          <a:xfrm>
            <a:off x="6856262" y="1073063"/>
            <a:ext cx="4896000" cy="2448000"/>
          </a:xfrm>
        </p:spPr>
        <p:txBody>
          <a:bodyPr/>
          <a:lstStyle>
            <a:lvl1pPr>
              <a:defRPr sz="1400"/>
            </a:lvl1pPr>
          </a:lstStyle>
          <a:p>
            <a:r>
              <a:rPr lang="en-US"/>
              <a:t>Click icon to add picture</a:t>
            </a:r>
            <a:endParaRPr lang="en-GB"/>
          </a:p>
        </p:txBody>
      </p:sp>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5486400" cy="45360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
        <p:nvSpPr>
          <p:cNvPr id="6" name="Picture Placeholder 5"/>
          <p:cNvSpPr>
            <a:spLocks noGrp="1"/>
          </p:cNvSpPr>
          <p:nvPr>
            <p:ph type="pic" sz="quarter" idx="37"/>
            <p:custDataLst>
              <p:tags r:id="rId2"/>
            </p:custDataLst>
          </p:nvPr>
        </p:nvSpPr>
        <p:spPr>
          <a:xfrm>
            <a:off x="6238800" y="3556800"/>
            <a:ext cx="5511600" cy="2682000"/>
          </a:xfrm>
        </p:spPr>
        <p:txBody>
          <a:bodyPr/>
          <a:lstStyle/>
          <a:p>
            <a:r>
              <a:rPr lang="en-US"/>
              <a:t>Click icon to add picture</a:t>
            </a:r>
            <a:endParaRPr lang="en-GB" dirty="0"/>
          </a:p>
        </p:txBody>
      </p:sp>
      <p:sp>
        <p:nvSpPr>
          <p:cNvPr id="11" name="Quote text">
            <a:extLst>
              <a:ext uri="{FF2B5EF4-FFF2-40B4-BE49-F238E27FC236}">
                <a16:creationId xmlns:a16="http://schemas.microsoft.com/office/drawing/2014/main" id="{DA1100AF-B44D-448A-BAD8-54B0F4AB578F}"/>
              </a:ext>
            </a:extLst>
          </p:cNvPr>
          <p:cNvSpPr>
            <a:spLocks noGrp="1"/>
          </p:cNvSpPr>
          <p:nvPr>
            <p:ph type="body" sz="quarter" idx="36" hasCustomPrompt="1"/>
          </p:nvPr>
        </p:nvSpPr>
        <p:spPr>
          <a:xfrm>
            <a:off x="6286499" y="3556024"/>
            <a:ext cx="5478463" cy="2681288"/>
          </a:xfrm>
        </p:spPr>
        <p:txBody>
          <a:bodyPr tIns="146304" bIns="146304"/>
          <a:lstStyle>
            <a:lvl1pPr>
              <a:spcBef>
                <a:spcPts val="600"/>
              </a:spcBef>
              <a:spcAft>
                <a:spcPts val="600"/>
              </a:spcAft>
              <a:defRPr sz="3200" baseline="0">
                <a:solidFill>
                  <a:schemeClr val="accent1"/>
                </a:solidFill>
              </a:defRPr>
            </a:lvl1pPr>
            <a:lvl2pPr marL="720000" indent="-720000">
              <a:spcBef>
                <a:spcPts val="600"/>
              </a:spcBef>
              <a:spcAft>
                <a:spcPts val="600"/>
              </a:spcAft>
              <a:buClr>
                <a:schemeClr val="tx1"/>
              </a:buClr>
              <a:buFont typeface="Arial" panose="020B0604020202020204" pitchFamily="34" charset="0"/>
              <a:buChar char="•"/>
              <a:defRPr sz="3200" b="0" baseline="0">
                <a:solidFill>
                  <a:schemeClr val="accent1"/>
                </a:solidFill>
              </a:defRPr>
            </a:lvl2pPr>
            <a:lvl3pPr marL="1440000" indent="-720000">
              <a:spcBef>
                <a:spcPts val="600"/>
              </a:spcBef>
              <a:spcAft>
                <a:spcPts val="600"/>
              </a:spcAft>
              <a:buFont typeface="Arial" panose="020B0604020202020204" pitchFamily="34" charset="0"/>
              <a:buChar char="‒"/>
              <a:defRPr sz="3200" baseline="0">
                <a:solidFill>
                  <a:schemeClr val="accent1"/>
                </a:solidFill>
              </a:defRPr>
            </a:lvl3pPr>
            <a:lvl4pPr marL="0" indent="0">
              <a:spcBef>
                <a:spcPts val="600"/>
              </a:spcBef>
              <a:spcAft>
                <a:spcPts val="600"/>
              </a:spcAft>
              <a:buNone/>
              <a:defRPr sz="2000" baseline="0">
                <a:solidFill>
                  <a:schemeClr val="accent1"/>
                </a:solidFill>
              </a:defRPr>
            </a:lvl4pPr>
            <a:lvl5pPr marL="0" indent="0">
              <a:spcBef>
                <a:spcPts val="600"/>
              </a:spcBef>
              <a:spcAft>
                <a:spcPts val="600"/>
              </a:spcAft>
              <a:buNone/>
              <a:defRPr sz="2000" baseline="0">
                <a:solidFill>
                  <a:schemeClr val="accent1"/>
                </a:solidFill>
              </a:defRPr>
            </a:lvl5pPr>
            <a:lvl6pPr marL="0" indent="0">
              <a:spcBef>
                <a:spcPts val="600"/>
              </a:spcBef>
              <a:spcAft>
                <a:spcPts val="600"/>
              </a:spcAft>
              <a:buFont typeface="+mj-lt"/>
              <a:buNone/>
              <a:defRPr sz="2000"/>
            </a:lvl6pPr>
            <a:lvl7pPr marL="0" indent="0">
              <a:spcBef>
                <a:spcPts val="600"/>
              </a:spcBef>
              <a:spcAft>
                <a:spcPts val="600"/>
              </a:spcAft>
              <a:buNone/>
              <a:defRPr sz="2000"/>
            </a:lvl7pPr>
            <a:lvl8pPr marL="0" indent="0">
              <a:spcBef>
                <a:spcPts val="600"/>
              </a:spcBef>
              <a:spcAft>
                <a:spcPts val="600"/>
              </a:spcAft>
              <a:buFont typeface="+mj-lt"/>
              <a:buNone/>
              <a:defRPr sz="2000"/>
            </a:lvl8pPr>
            <a:lvl9pPr marL="0" indent="0">
              <a:spcBef>
                <a:spcPts val="600"/>
              </a:spcBef>
              <a:spcAft>
                <a:spcPts val="600"/>
              </a:spcAft>
              <a:buFont typeface="+mj-lt"/>
              <a:buNone/>
              <a:defRPr sz="2000"/>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Tree>
    <p:extLst>
      <p:ext uri="{BB962C8B-B14F-4D97-AF65-F5344CB8AC3E}">
        <p14:creationId xmlns:p14="http://schemas.microsoft.com/office/powerpoint/2010/main" val="3024774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olumn inc highlight quote">
    <p:spTree>
      <p:nvGrpSpPr>
        <p:cNvPr id="1" name=""/>
        <p:cNvGrpSpPr/>
        <p:nvPr/>
      </p:nvGrpSpPr>
      <p:grpSpPr>
        <a:xfrm>
          <a:off x="0" y="0"/>
          <a:ext cx="0" cy="0"/>
          <a:chOff x="0" y="0"/>
          <a:chExt cx="0" cy="0"/>
        </a:xfrm>
      </p:grpSpPr>
      <p:sp>
        <p:nvSpPr>
          <p:cNvPr id="15" name="Icon">
            <a:extLst>
              <a:ext uri="{FF2B5EF4-FFF2-40B4-BE49-F238E27FC236}">
                <a16:creationId xmlns:a16="http://schemas.microsoft.com/office/drawing/2014/main" id="{271A47C4-966D-4E67-BA94-AB437FB2C42B}"/>
              </a:ext>
            </a:extLst>
          </p:cNvPr>
          <p:cNvSpPr>
            <a:spLocks noGrp="1"/>
          </p:cNvSpPr>
          <p:nvPr>
            <p:ph type="pic" sz="quarter" idx="35"/>
            <p:custDataLst>
              <p:tags r:id="rId1"/>
            </p:custDataLst>
          </p:nvPr>
        </p:nvSpPr>
        <p:spPr>
          <a:xfrm>
            <a:off x="6856262" y="1073063"/>
            <a:ext cx="4896000" cy="2448000"/>
          </a:xfrm>
        </p:spPr>
        <p:txBody>
          <a:bodyPr/>
          <a:lstStyle>
            <a:lvl1pPr>
              <a:defRPr sz="1400"/>
            </a:lvl1pPr>
          </a:lstStyle>
          <a:p>
            <a:r>
              <a:rPr lang="en-US"/>
              <a:t>Click icon to add picture</a:t>
            </a:r>
            <a:endParaRPr lang="en-GB"/>
          </a:p>
        </p:txBody>
      </p:sp>
      <p:sp>
        <p:nvSpPr>
          <p:cNvPr id="4" name="Text">
            <a:extLst>
              <a:ext uri="{FF2B5EF4-FFF2-40B4-BE49-F238E27FC236}">
                <a16:creationId xmlns:a16="http://schemas.microsoft.com/office/drawing/2014/main" id="{F7317522-2056-4200-A3F5-850E5D10646B}"/>
              </a:ext>
            </a:extLst>
          </p:cNvPr>
          <p:cNvSpPr>
            <a:spLocks noGrp="1"/>
          </p:cNvSpPr>
          <p:nvPr>
            <p:ph type="body" sz="quarter" idx="10"/>
          </p:nvPr>
        </p:nvSpPr>
        <p:spPr>
          <a:xfrm>
            <a:off x="439738" y="1765527"/>
            <a:ext cx="5486400" cy="45360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
        <p:nvSpPr>
          <p:cNvPr id="6" name="Picture Placeholder 5"/>
          <p:cNvSpPr>
            <a:spLocks noGrp="1"/>
          </p:cNvSpPr>
          <p:nvPr>
            <p:ph type="pic" sz="quarter" idx="37"/>
            <p:custDataLst>
              <p:tags r:id="rId2"/>
            </p:custDataLst>
          </p:nvPr>
        </p:nvSpPr>
        <p:spPr>
          <a:xfrm>
            <a:off x="6238800" y="3556800"/>
            <a:ext cx="5511600" cy="2682000"/>
          </a:xfrm>
        </p:spPr>
        <p:txBody>
          <a:bodyPr/>
          <a:lstStyle/>
          <a:p>
            <a:r>
              <a:rPr lang="en-US"/>
              <a:t>Click icon to add picture</a:t>
            </a:r>
            <a:endParaRPr lang="en-GB" dirty="0"/>
          </a:p>
        </p:txBody>
      </p:sp>
      <p:sp>
        <p:nvSpPr>
          <p:cNvPr id="11" name="Quote text">
            <a:extLst>
              <a:ext uri="{FF2B5EF4-FFF2-40B4-BE49-F238E27FC236}">
                <a16:creationId xmlns:a16="http://schemas.microsoft.com/office/drawing/2014/main" id="{DA1100AF-B44D-448A-BAD8-54B0F4AB578F}"/>
              </a:ext>
            </a:extLst>
          </p:cNvPr>
          <p:cNvSpPr>
            <a:spLocks noGrp="1"/>
          </p:cNvSpPr>
          <p:nvPr>
            <p:ph type="body" sz="quarter" idx="36" hasCustomPrompt="1"/>
          </p:nvPr>
        </p:nvSpPr>
        <p:spPr>
          <a:xfrm>
            <a:off x="6286500" y="3556024"/>
            <a:ext cx="5439328" cy="2681288"/>
          </a:xfrm>
        </p:spPr>
        <p:txBody>
          <a:bodyPr tIns="146304" bIns="146304"/>
          <a:lstStyle>
            <a:lvl1pPr>
              <a:spcBef>
                <a:spcPts val="600"/>
              </a:spcBef>
              <a:spcAft>
                <a:spcPts val="600"/>
              </a:spcAft>
              <a:defRPr sz="3200" baseline="0">
                <a:solidFill>
                  <a:srgbClr val="FB5A17"/>
                </a:solidFill>
              </a:defRPr>
            </a:lvl1pPr>
            <a:lvl2pPr marL="720000" indent="-720000">
              <a:spcBef>
                <a:spcPts val="600"/>
              </a:spcBef>
              <a:spcAft>
                <a:spcPts val="600"/>
              </a:spcAft>
              <a:buClr>
                <a:srgbClr val="FB5A17"/>
              </a:buClr>
              <a:buFont typeface="Arial" panose="020B0604020202020204" pitchFamily="34" charset="0"/>
              <a:buChar char="•"/>
              <a:defRPr sz="3200" b="0" baseline="0">
                <a:solidFill>
                  <a:srgbClr val="FB5A17"/>
                </a:solidFill>
              </a:defRPr>
            </a:lvl2pPr>
            <a:lvl3pPr marL="1440000" indent="-720000">
              <a:spcBef>
                <a:spcPts val="600"/>
              </a:spcBef>
              <a:spcAft>
                <a:spcPts val="600"/>
              </a:spcAft>
              <a:buClr>
                <a:srgbClr val="FB5A17"/>
              </a:buClr>
              <a:buFont typeface="Arial" panose="020B0604020202020204" pitchFamily="34" charset="0"/>
              <a:buChar char="‒"/>
              <a:defRPr sz="3200" baseline="0">
                <a:solidFill>
                  <a:srgbClr val="FB5A17"/>
                </a:solidFill>
              </a:defRPr>
            </a:lvl3pPr>
            <a:lvl4pPr marL="0" indent="0">
              <a:spcBef>
                <a:spcPts val="600"/>
              </a:spcBef>
              <a:spcAft>
                <a:spcPts val="600"/>
              </a:spcAft>
              <a:buNone/>
              <a:defRPr sz="2000" baseline="0">
                <a:solidFill>
                  <a:srgbClr val="FB5A17"/>
                </a:solidFill>
              </a:defRPr>
            </a:lvl4pPr>
            <a:lvl5pPr marL="0" indent="0">
              <a:spcBef>
                <a:spcPts val="600"/>
              </a:spcBef>
              <a:spcAft>
                <a:spcPts val="600"/>
              </a:spcAft>
              <a:buNone/>
              <a:defRPr sz="2000" baseline="0">
                <a:solidFill>
                  <a:srgbClr val="FB5A17"/>
                </a:solidFill>
              </a:defRPr>
            </a:lvl5pPr>
            <a:lvl6pPr marL="0" indent="0">
              <a:spcBef>
                <a:spcPts val="600"/>
              </a:spcBef>
              <a:spcAft>
                <a:spcPts val="600"/>
              </a:spcAft>
              <a:buFont typeface="+mj-lt"/>
              <a:buNone/>
              <a:defRPr sz="2000">
                <a:solidFill>
                  <a:srgbClr val="FB5A17"/>
                </a:solidFill>
              </a:defRPr>
            </a:lvl6pPr>
            <a:lvl7pPr marL="0" indent="0">
              <a:spcBef>
                <a:spcPts val="600"/>
              </a:spcBef>
              <a:spcAft>
                <a:spcPts val="600"/>
              </a:spcAft>
              <a:buNone/>
              <a:defRPr sz="2000">
                <a:solidFill>
                  <a:srgbClr val="FB5A17"/>
                </a:solidFill>
              </a:defRPr>
            </a:lvl7pPr>
            <a:lvl8pPr marL="0" indent="0">
              <a:spcBef>
                <a:spcPts val="600"/>
              </a:spcBef>
              <a:spcAft>
                <a:spcPts val="600"/>
              </a:spcAft>
              <a:buFont typeface="+mj-lt"/>
              <a:buNone/>
              <a:defRPr sz="2000">
                <a:solidFill>
                  <a:srgbClr val="FB5A17"/>
                </a:solidFill>
              </a:defRPr>
            </a:lvl8pPr>
            <a:lvl9pPr marL="0" indent="0">
              <a:spcBef>
                <a:spcPts val="600"/>
              </a:spcBef>
              <a:spcAft>
                <a:spcPts val="600"/>
              </a:spcAft>
              <a:buFont typeface="+mj-lt"/>
              <a:buNone/>
              <a:defRPr sz="2000">
                <a:solidFill>
                  <a:srgbClr val="FB5A17"/>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Tree>
    <p:extLst>
      <p:ext uri="{BB962C8B-B14F-4D97-AF65-F5344CB8AC3E}">
        <p14:creationId xmlns:p14="http://schemas.microsoft.com/office/powerpoint/2010/main" val="3852892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text graphic">
    <p:spTree>
      <p:nvGrpSpPr>
        <p:cNvPr id="1" name=""/>
        <p:cNvGrpSpPr/>
        <p:nvPr/>
      </p:nvGrpSpPr>
      <p:grpSpPr>
        <a:xfrm>
          <a:off x="0" y="0"/>
          <a:ext cx="0" cy="0"/>
          <a:chOff x="0" y="0"/>
          <a:chExt cx="0" cy="0"/>
        </a:xfrm>
      </p:grpSpPr>
      <p:sp>
        <p:nvSpPr>
          <p:cNvPr id="12" name="Text right">
            <a:extLst>
              <a:ext uri="{FF2B5EF4-FFF2-40B4-BE49-F238E27FC236}">
                <a16:creationId xmlns:a16="http://schemas.microsoft.com/office/drawing/2014/main" id="{09994004-596A-4F40-A631-31AE36214220}"/>
              </a:ext>
            </a:extLst>
          </p:cNvPr>
          <p:cNvSpPr>
            <a:spLocks noGrp="1"/>
          </p:cNvSpPr>
          <p:nvPr>
            <p:ph type="body" sz="quarter" idx="33"/>
          </p:nvPr>
        </p:nvSpPr>
        <p:spPr bwMode="white">
          <a:xfrm>
            <a:off x="6281478" y="3606798"/>
            <a:ext cx="5487987" cy="2876400"/>
          </a:xfrm>
          <a:noFill/>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Icon 2">
            <a:extLst>
              <a:ext uri="{FF2B5EF4-FFF2-40B4-BE49-F238E27FC236}">
                <a16:creationId xmlns:a16="http://schemas.microsoft.com/office/drawing/2014/main" id="{CC90A5C0-1588-4055-A068-B0A5F953FAEB}"/>
              </a:ext>
            </a:extLst>
          </p:cNvPr>
          <p:cNvSpPr>
            <a:spLocks noGrp="1"/>
          </p:cNvSpPr>
          <p:nvPr>
            <p:ph type="pic" sz="quarter" idx="35"/>
            <p:custDataLst>
              <p:tags r:id="rId1"/>
            </p:custDataLst>
          </p:nvPr>
        </p:nvSpPr>
        <p:spPr>
          <a:xfrm>
            <a:off x="8228292" y="1772149"/>
            <a:ext cx="3528000" cy="1763713"/>
          </a:xfrm>
        </p:spPr>
        <p:txBody>
          <a:bodyPr/>
          <a:lstStyle/>
          <a:p>
            <a:r>
              <a:rPr lang="en-US"/>
              <a:t>Click icon to add picture</a:t>
            </a:r>
          </a:p>
        </p:txBody>
      </p:sp>
      <p:sp>
        <p:nvSpPr>
          <p:cNvPr id="6" name="Text left">
            <a:extLst>
              <a:ext uri="{FF2B5EF4-FFF2-40B4-BE49-F238E27FC236}">
                <a16:creationId xmlns:a16="http://schemas.microsoft.com/office/drawing/2014/main" id="{6D44712E-64B1-4ED6-8513-E29844389652}"/>
              </a:ext>
            </a:extLst>
          </p:cNvPr>
          <p:cNvSpPr>
            <a:spLocks noGrp="1"/>
          </p:cNvSpPr>
          <p:nvPr>
            <p:ph type="body" sz="quarter" idx="10"/>
          </p:nvPr>
        </p:nvSpPr>
        <p:spPr bwMode="white">
          <a:xfrm>
            <a:off x="439738" y="3606798"/>
            <a:ext cx="5487987" cy="2876400"/>
          </a:xfrm>
          <a:noFill/>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Icon 1">
            <a:extLst>
              <a:ext uri="{FF2B5EF4-FFF2-40B4-BE49-F238E27FC236}">
                <a16:creationId xmlns:a16="http://schemas.microsoft.com/office/drawing/2014/main" id="{F223B458-B73E-405A-B54F-6D18D1A2AC52}"/>
              </a:ext>
            </a:extLst>
          </p:cNvPr>
          <p:cNvSpPr>
            <a:spLocks noGrp="1"/>
          </p:cNvSpPr>
          <p:nvPr>
            <p:ph type="pic" sz="quarter" idx="34"/>
            <p:custDataLst>
              <p:tags r:id="rId2"/>
            </p:custDataLst>
          </p:nvPr>
        </p:nvSpPr>
        <p:spPr>
          <a:xfrm>
            <a:off x="2409159" y="1777607"/>
            <a:ext cx="3528000" cy="1764000"/>
          </a:xfrm>
        </p:spPr>
        <p:txBody>
          <a:bodyPr/>
          <a:lstStyle/>
          <a:p>
            <a:r>
              <a:rPr lang="en-US"/>
              <a:t>Click icon to add picture</a:t>
            </a:r>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8" name="Picture Placeholder 7"/>
          <p:cNvSpPr>
            <a:spLocks noGrp="1"/>
          </p:cNvSpPr>
          <p:nvPr>
            <p:ph type="pic" sz="quarter" idx="36"/>
            <p:custDataLst>
              <p:tags r:id="rId3"/>
            </p:custDataLst>
          </p:nvPr>
        </p:nvSpPr>
        <p:spPr>
          <a:xfrm>
            <a:off x="428400" y="3542400"/>
            <a:ext cx="5500800" cy="0"/>
          </a:xfrm>
        </p:spPr>
        <p:txBody>
          <a:bodyPr/>
          <a:lstStyle/>
          <a:p>
            <a:r>
              <a:rPr lang="en-US"/>
              <a:t>Click icon to add picture</a:t>
            </a:r>
            <a:endParaRPr lang="en-GB"/>
          </a:p>
        </p:txBody>
      </p:sp>
      <p:sp>
        <p:nvSpPr>
          <p:cNvPr id="10" name="Picture Placeholder 9"/>
          <p:cNvSpPr>
            <a:spLocks noGrp="1"/>
          </p:cNvSpPr>
          <p:nvPr>
            <p:ph type="pic" sz="quarter" idx="37"/>
            <p:custDataLst>
              <p:tags r:id="rId4"/>
            </p:custDataLst>
          </p:nvPr>
        </p:nvSpPr>
        <p:spPr>
          <a:xfrm>
            <a:off x="6267600" y="3542400"/>
            <a:ext cx="5500800" cy="0"/>
          </a:xfrm>
        </p:spPr>
        <p:txBody>
          <a:bodyPr/>
          <a:lstStyle/>
          <a:p>
            <a:r>
              <a:rPr lang="en-US"/>
              <a:t>Click icon to add picture</a:t>
            </a:r>
            <a:endParaRPr lang="en-GB"/>
          </a:p>
        </p:txBody>
      </p:sp>
    </p:spTree>
    <p:extLst>
      <p:ext uri="{BB962C8B-B14F-4D97-AF65-F5344CB8AC3E}">
        <p14:creationId xmlns:p14="http://schemas.microsoft.com/office/powerpoint/2010/main" val="381874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l block clr1">
    <p:spTree>
      <p:nvGrpSpPr>
        <p:cNvPr id="1" name=""/>
        <p:cNvGrpSpPr/>
        <p:nvPr/>
      </p:nvGrpSpPr>
      <p:grpSpPr>
        <a:xfrm>
          <a:off x="0" y="0"/>
          <a:ext cx="0" cy="0"/>
          <a:chOff x="0" y="0"/>
          <a:chExt cx="0" cy="0"/>
        </a:xfrm>
      </p:grpSpPr>
      <p:sp>
        <p:nvSpPr>
          <p:cNvPr id="16" name="Icon right">
            <a:extLst>
              <a:ext uri="{FF2B5EF4-FFF2-40B4-BE49-F238E27FC236}">
                <a16:creationId xmlns:a16="http://schemas.microsoft.com/office/drawing/2014/main" id="{83C291D8-3614-44E3-A95C-C69C8ABF4D2E}"/>
              </a:ext>
            </a:extLst>
          </p:cNvPr>
          <p:cNvSpPr>
            <a:spLocks noGrp="1"/>
          </p:cNvSpPr>
          <p:nvPr>
            <p:ph type="pic" sz="quarter" idx="35"/>
            <p:custDataLst>
              <p:tags r:id="rId1"/>
            </p:custDataLst>
          </p:nvPr>
        </p:nvSpPr>
        <p:spPr>
          <a:xfrm>
            <a:off x="8211562" y="1785600"/>
            <a:ext cx="3528000" cy="1764000"/>
          </a:xfrm>
        </p:spPr>
        <p:txBody>
          <a:bodyPr/>
          <a:lstStyle/>
          <a:p>
            <a:r>
              <a:rPr lang="en-US"/>
              <a:t>Click icon to add picture</a:t>
            </a:r>
          </a:p>
        </p:txBody>
      </p:sp>
      <p:sp>
        <p:nvSpPr>
          <p:cNvPr id="6" name="Icon Left">
            <a:extLst>
              <a:ext uri="{FF2B5EF4-FFF2-40B4-BE49-F238E27FC236}">
                <a16:creationId xmlns:a16="http://schemas.microsoft.com/office/drawing/2014/main" id="{C85A8C5A-A638-4CEA-A33E-24F64C988911}"/>
              </a:ext>
            </a:extLst>
          </p:cNvPr>
          <p:cNvSpPr>
            <a:spLocks noGrp="1"/>
          </p:cNvSpPr>
          <p:nvPr>
            <p:ph type="pic" sz="quarter" idx="34"/>
            <p:custDataLst>
              <p:tags r:id="rId2"/>
            </p:custDataLst>
          </p:nvPr>
        </p:nvSpPr>
        <p:spPr>
          <a:xfrm>
            <a:off x="2421859" y="1785600"/>
            <a:ext cx="3528000" cy="1764000"/>
          </a:xfrm>
        </p:spPr>
        <p:txBody>
          <a:bodyPr/>
          <a:lstStyle/>
          <a:p>
            <a:r>
              <a:rPr lang="en-US"/>
              <a:t>Click icon to add picture</a:t>
            </a:r>
          </a:p>
        </p:txBody>
      </p:sp>
      <p:sp>
        <p:nvSpPr>
          <p:cNvPr id="9" name="Text left">
            <a:extLst>
              <a:ext uri="{FF2B5EF4-FFF2-40B4-BE49-F238E27FC236}">
                <a16:creationId xmlns:a16="http://schemas.microsoft.com/office/drawing/2014/main" id="{2482E741-307A-4D80-8733-7A781716F707}"/>
              </a:ext>
            </a:extLst>
          </p:cNvPr>
          <p:cNvSpPr>
            <a:spLocks noGrp="1"/>
          </p:cNvSpPr>
          <p:nvPr>
            <p:ph type="body" sz="quarter" idx="10"/>
          </p:nvPr>
        </p:nvSpPr>
        <p:spPr>
          <a:xfrm>
            <a:off x="452438" y="3541605"/>
            <a:ext cx="5487987" cy="2876400"/>
          </a:xfrm>
          <a:solidFill>
            <a:schemeClr val="accent1"/>
          </a:solidFill>
          <a:ln>
            <a:noFill/>
          </a:ln>
        </p:spPr>
        <p:txBody>
          <a:bodyPr lIns="180000" tIns="180000" rIns="180000" bIns="180000"/>
          <a:lstStyle>
            <a:lvl1pPr>
              <a:spcBef>
                <a:spcPts val="600"/>
              </a:spcBef>
              <a:spcAft>
                <a:spcPts val="600"/>
              </a:spcAft>
              <a:defRPr>
                <a:solidFill>
                  <a:schemeClr val="bg1"/>
                </a:solidFill>
              </a:defRPr>
            </a:lvl1pPr>
            <a:lvl2pPr>
              <a:spcBef>
                <a:spcPts val="600"/>
              </a:spcBef>
              <a:spcAft>
                <a:spcPts val="600"/>
              </a:spcAft>
              <a:defRPr>
                <a:solidFill>
                  <a:schemeClr val="bg1"/>
                </a:solidFill>
              </a:defRPr>
            </a:lvl2pPr>
            <a:lvl3pPr>
              <a:spcBef>
                <a:spcPts val="600"/>
              </a:spcBef>
              <a:spcAft>
                <a:spcPts val="600"/>
              </a:spcAft>
              <a:buClr>
                <a:schemeClr val="bg1"/>
              </a:buClr>
              <a:defRPr>
                <a:solidFill>
                  <a:schemeClr val="bg1"/>
                </a:solidFill>
              </a:defRPr>
            </a:lvl3pPr>
            <a:lvl4pPr>
              <a:spcBef>
                <a:spcPts val="600"/>
              </a:spcBef>
              <a:spcAft>
                <a:spcPts val="600"/>
              </a:spcAft>
              <a:buClr>
                <a:schemeClr val="bg1"/>
              </a:buClr>
              <a:defRPr>
                <a:solidFill>
                  <a:schemeClr val="bg1"/>
                </a:solidFill>
              </a:defRPr>
            </a:lvl4pPr>
            <a:lvl5pPr>
              <a:spcBef>
                <a:spcPts val="600"/>
              </a:spcBef>
              <a:spcAft>
                <a:spcPts val="600"/>
              </a:spcAft>
              <a:buClr>
                <a:schemeClr val="bg1"/>
              </a:buClr>
              <a:defRPr>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baseline="0">
                <a:solidFill>
                  <a:schemeClr val="bg1"/>
                </a:solidFill>
              </a:defRPr>
            </a:lvl7pPr>
            <a:lvl8pPr>
              <a:spcBef>
                <a:spcPts val="600"/>
              </a:spcBef>
              <a:spcAft>
                <a:spcPts val="600"/>
              </a:spcAft>
              <a:buAutoNum type="alphaLcPeriod"/>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7" name="Text left">
            <a:extLst>
              <a:ext uri="{FF2B5EF4-FFF2-40B4-BE49-F238E27FC236}">
                <a16:creationId xmlns:a16="http://schemas.microsoft.com/office/drawing/2014/main" id="{2482E741-307A-4D80-8733-7A781716F707}"/>
              </a:ext>
            </a:extLst>
          </p:cNvPr>
          <p:cNvSpPr>
            <a:spLocks noGrp="1"/>
          </p:cNvSpPr>
          <p:nvPr>
            <p:ph type="body" sz="quarter" idx="36"/>
          </p:nvPr>
        </p:nvSpPr>
        <p:spPr>
          <a:xfrm>
            <a:off x="6286500" y="3549600"/>
            <a:ext cx="5487987" cy="2876400"/>
          </a:xfrm>
          <a:solidFill>
            <a:schemeClr val="accent1"/>
          </a:solidFill>
          <a:ln>
            <a:noFill/>
          </a:ln>
        </p:spPr>
        <p:txBody>
          <a:bodyPr lIns="180000" tIns="180000" rIns="180000" bIns="180000"/>
          <a:lstStyle>
            <a:lvl1pPr>
              <a:spcBef>
                <a:spcPts val="600"/>
              </a:spcBef>
              <a:spcAft>
                <a:spcPts val="600"/>
              </a:spcAft>
              <a:defRPr>
                <a:solidFill>
                  <a:schemeClr val="bg1"/>
                </a:solidFill>
              </a:defRPr>
            </a:lvl1pPr>
            <a:lvl2pPr>
              <a:spcBef>
                <a:spcPts val="600"/>
              </a:spcBef>
              <a:spcAft>
                <a:spcPts val="600"/>
              </a:spcAft>
              <a:defRPr>
                <a:solidFill>
                  <a:schemeClr val="bg1"/>
                </a:solidFill>
              </a:defRPr>
            </a:lvl2pPr>
            <a:lvl3pPr>
              <a:spcBef>
                <a:spcPts val="600"/>
              </a:spcBef>
              <a:spcAft>
                <a:spcPts val="600"/>
              </a:spcAft>
              <a:buClr>
                <a:schemeClr val="bg1"/>
              </a:buClr>
              <a:defRPr>
                <a:solidFill>
                  <a:schemeClr val="bg1"/>
                </a:solidFill>
              </a:defRPr>
            </a:lvl3pPr>
            <a:lvl4pPr>
              <a:spcBef>
                <a:spcPts val="600"/>
              </a:spcBef>
              <a:spcAft>
                <a:spcPts val="600"/>
              </a:spcAft>
              <a:buClr>
                <a:schemeClr val="bg1"/>
              </a:buClr>
              <a:defRPr>
                <a:solidFill>
                  <a:schemeClr val="bg1"/>
                </a:solidFill>
              </a:defRPr>
            </a:lvl4pPr>
            <a:lvl5pPr>
              <a:spcBef>
                <a:spcPts val="600"/>
              </a:spcBef>
              <a:spcAft>
                <a:spcPts val="600"/>
              </a:spcAft>
              <a:buClr>
                <a:schemeClr val="bg1"/>
              </a:buClr>
              <a:defRPr>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972644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col block clr2">
    <p:spTree>
      <p:nvGrpSpPr>
        <p:cNvPr id="1" name=""/>
        <p:cNvGrpSpPr/>
        <p:nvPr/>
      </p:nvGrpSpPr>
      <p:grpSpPr>
        <a:xfrm>
          <a:off x="0" y="0"/>
          <a:ext cx="0" cy="0"/>
          <a:chOff x="0" y="0"/>
          <a:chExt cx="0" cy="0"/>
        </a:xfrm>
      </p:grpSpPr>
      <p:sp>
        <p:nvSpPr>
          <p:cNvPr id="16" name="Icon 2">
            <a:extLst>
              <a:ext uri="{FF2B5EF4-FFF2-40B4-BE49-F238E27FC236}">
                <a16:creationId xmlns:a16="http://schemas.microsoft.com/office/drawing/2014/main" id="{83C291D8-3614-44E3-A95C-C69C8ABF4D2E}"/>
              </a:ext>
            </a:extLst>
          </p:cNvPr>
          <p:cNvSpPr>
            <a:spLocks noGrp="1"/>
          </p:cNvSpPr>
          <p:nvPr>
            <p:ph type="pic" sz="quarter" idx="35"/>
            <p:custDataLst>
              <p:tags r:id="rId1"/>
            </p:custDataLst>
          </p:nvPr>
        </p:nvSpPr>
        <p:spPr>
          <a:xfrm>
            <a:off x="8211562" y="1785600"/>
            <a:ext cx="3528000" cy="1764000"/>
          </a:xfrm>
        </p:spPr>
        <p:txBody>
          <a:bodyPr/>
          <a:lstStyle/>
          <a:p>
            <a:r>
              <a:rPr lang="en-US"/>
              <a:t>Click icon to add picture</a:t>
            </a:r>
          </a:p>
        </p:txBody>
      </p:sp>
      <p:sp>
        <p:nvSpPr>
          <p:cNvPr id="6" name="Icon 1">
            <a:extLst>
              <a:ext uri="{FF2B5EF4-FFF2-40B4-BE49-F238E27FC236}">
                <a16:creationId xmlns:a16="http://schemas.microsoft.com/office/drawing/2014/main" id="{C85A8C5A-A638-4CEA-A33E-24F64C988911}"/>
              </a:ext>
            </a:extLst>
          </p:cNvPr>
          <p:cNvSpPr>
            <a:spLocks noGrp="1"/>
          </p:cNvSpPr>
          <p:nvPr>
            <p:ph type="pic" sz="quarter" idx="34"/>
            <p:custDataLst>
              <p:tags r:id="rId2"/>
            </p:custDataLst>
          </p:nvPr>
        </p:nvSpPr>
        <p:spPr>
          <a:xfrm>
            <a:off x="2421859" y="1785600"/>
            <a:ext cx="3528000" cy="1764000"/>
          </a:xfrm>
        </p:spPr>
        <p:txBody>
          <a:bodyPr/>
          <a:lstStyle/>
          <a:p>
            <a:r>
              <a:rPr lang="en-US"/>
              <a:t>Click icon to add picture</a:t>
            </a:r>
          </a:p>
        </p:txBody>
      </p:sp>
      <p:sp>
        <p:nvSpPr>
          <p:cNvPr id="9" name="Text left">
            <a:extLst>
              <a:ext uri="{FF2B5EF4-FFF2-40B4-BE49-F238E27FC236}">
                <a16:creationId xmlns:a16="http://schemas.microsoft.com/office/drawing/2014/main" id="{2482E741-307A-4D80-8733-7A781716F707}"/>
              </a:ext>
            </a:extLst>
          </p:cNvPr>
          <p:cNvSpPr>
            <a:spLocks noGrp="1"/>
          </p:cNvSpPr>
          <p:nvPr>
            <p:ph type="body" sz="quarter" idx="10"/>
          </p:nvPr>
        </p:nvSpPr>
        <p:spPr>
          <a:xfrm>
            <a:off x="452438" y="3541606"/>
            <a:ext cx="5487987" cy="2875067"/>
          </a:xfrm>
          <a:solidFill>
            <a:schemeClr val="accent2"/>
          </a:solidFill>
          <a:ln>
            <a:noFill/>
          </a:ln>
        </p:spPr>
        <p:txBody>
          <a:bodyPr lIns="180000" tIns="180000" rIns="180000" bIns="180000"/>
          <a:lstStyle>
            <a:lvl1pPr>
              <a:spcBef>
                <a:spcPts val="600"/>
              </a:spcBef>
              <a:spcAft>
                <a:spcPts val="600"/>
              </a:spcAft>
              <a:defRPr>
                <a:solidFill>
                  <a:schemeClr val="bg1"/>
                </a:solidFill>
              </a:defRPr>
            </a:lvl1pPr>
            <a:lvl2pPr>
              <a:spcBef>
                <a:spcPts val="600"/>
              </a:spcBef>
              <a:spcAft>
                <a:spcPts val="600"/>
              </a:spcAft>
              <a:defRPr>
                <a:solidFill>
                  <a:schemeClr val="bg1"/>
                </a:solidFill>
              </a:defRPr>
            </a:lvl2pPr>
            <a:lvl3pPr>
              <a:spcBef>
                <a:spcPts val="600"/>
              </a:spcBef>
              <a:spcAft>
                <a:spcPts val="600"/>
              </a:spcAft>
              <a:buClr>
                <a:schemeClr val="bg1"/>
              </a:buClr>
              <a:defRPr>
                <a:solidFill>
                  <a:schemeClr val="bg1"/>
                </a:solidFill>
              </a:defRPr>
            </a:lvl3pPr>
            <a:lvl4pPr>
              <a:spcBef>
                <a:spcPts val="600"/>
              </a:spcBef>
              <a:spcAft>
                <a:spcPts val="600"/>
              </a:spcAft>
              <a:buClr>
                <a:schemeClr val="bg1"/>
              </a:buClr>
              <a:defRPr>
                <a:solidFill>
                  <a:schemeClr val="bg1"/>
                </a:solidFill>
              </a:defRPr>
            </a:lvl4pPr>
            <a:lvl5pPr>
              <a:spcBef>
                <a:spcPts val="600"/>
              </a:spcBef>
              <a:spcAft>
                <a:spcPts val="600"/>
              </a:spcAft>
              <a:buClr>
                <a:schemeClr val="bg1"/>
              </a:buClr>
              <a:defRPr>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7" name="Text left">
            <a:extLst>
              <a:ext uri="{FF2B5EF4-FFF2-40B4-BE49-F238E27FC236}">
                <a16:creationId xmlns:a16="http://schemas.microsoft.com/office/drawing/2014/main" id="{2482E741-307A-4D80-8733-7A781716F707}"/>
              </a:ext>
            </a:extLst>
          </p:cNvPr>
          <p:cNvSpPr>
            <a:spLocks noGrp="1"/>
          </p:cNvSpPr>
          <p:nvPr>
            <p:ph type="body" sz="quarter" idx="36"/>
          </p:nvPr>
        </p:nvSpPr>
        <p:spPr>
          <a:xfrm>
            <a:off x="6280567" y="3549600"/>
            <a:ext cx="5487987" cy="2875067"/>
          </a:xfrm>
          <a:solidFill>
            <a:schemeClr val="accent2"/>
          </a:solidFill>
          <a:ln>
            <a:noFill/>
          </a:ln>
        </p:spPr>
        <p:txBody>
          <a:bodyPr lIns="180000" tIns="180000" rIns="180000" bIns="180000"/>
          <a:lstStyle>
            <a:lvl1pPr>
              <a:spcBef>
                <a:spcPts val="600"/>
              </a:spcBef>
              <a:spcAft>
                <a:spcPts val="600"/>
              </a:spcAft>
              <a:defRPr>
                <a:solidFill>
                  <a:schemeClr val="bg1"/>
                </a:solidFill>
              </a:defRPr>
            </a:lvl1pPr>
            <a:lvl2pPr>
              <a:spcBef>
                <a:spcPts val="600"/>
              </a:spcBef>
              <a:spcAft>
                <a:spcPts val="600"/>
              </a:spcAft>
              <a:defRPr>
                <a:solidFill>
                  <a:schemeClr val="bg1"/>
                </a:solidFill>
              </a:defRPr>
            </a:lvl2pPr>
            <a:lvl3pPr>
              <a:spcBef>
                <a:spcPts val="600"/>
              </a:spcBef>
              <a:spcAft>
                <a:spcPts val="600"/>
              </a:spcAft>
              <a:buClr>
                <a:schemeClr val="bg1"/>
              </a:buClr>
              <a:defRPr>
                <a:solidFill>
                  <a:schemeClr val="bg1"/>
                </a:solidFill>
              </a:defRPr>
            </a:lvl3pPr>
            <a:lvl4pPr>
              <a:spcBef>
                <a:spcPts val="600"/>
              </a:spcBef>
              <a:spcAft>
                <a:spcPts val="600"/>
              </a:spcAft>
              <a:buClr>
                <a:schemeClr val="bg1"/>
              </a:buClr>
              <a:defRPr>
                <a:solidFill>
                  <a:schemeClr val="bg1"/>
                </a:solidFill>
              </a:defRPr>
            </a:lvl4pPr>
            <a:lvl5pPr>
              <a:spcBef>
                <a:spcPts val="600"/>
              </a:spcBef>
              <a:spcAft>
                <a:spcPts val="600"/>
              </a:spcAft>
              <a:buClr>
                <a:schemeClr val="bg1"/>
              </a:buClr>
              <a:defRPr>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90620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hank you">
    <p:bg bwMode="gray">
      <p:bgPr>
        <a:solidFill>
          <a:schemeClr val="accent1"/>
        </a:solidFill>
        <a:effectLst/>
      </p:bgPr>
    </p:bg>
    <p:spTree>
      <p:nvGrpSpPr>
        <p:cNvPr id="1" name=""/>
        <p:cNvGrpSpPr/>
        <p:nvPr/>
      </p:nvGrpSpPr>
      <p:grpSpPr>
        <a:xfrm>
          <a:off x="0" y="0"/>
          <a:ext cx="0" cy="0"/>
          <a:chOff x="0" y="0"/>
          <a:chExt cx="0" cy="0"/>
        </a:xfrm>
      </p:grpSpPr>
      <p:sp>
        <p:nvSpPr>
          <p:cNvPr id="5" name="Background">
            <a:extLst>
              <a:ext uri="{FF2B5EF4-FFF2-40B4-BE49-F238E27FC236}">
                <a16:creationId xmlns:a16="http://schemas.microsoft.com/office/drawing/2014/main" id="{C8036DB1-9ED1-4D40-B9AB-49A40910F921}"/>
              </a:ext>
            </a:extLst>
          </p:cNvPr>
          <p:cNvSpPr>
            <a:spLocks noGrp="1"/>
          </p:cNvSpPr>
          <p:nvPr>
            <p:ph type="pic" sz="quarter" idx="11"/>
            <p:custDataLst>
              <p:tags r:id="rId1"/>
            </p:custDataLst>
          </p:nvPr>
        </p:nvSpPr>
        <p:spPr>
          <a:xfrm>
            <a:off x="4136" y="2667"/>
            <a:ext cx="12187864" cy="6855321"/>
          </a:xfrm>
        </p:spPr>
        <p:txBody>
          <a:bodyPr/>
          <a:lstStyle>
            <a:lvl1pPr>
              <a:defRPr sz="1400" b="0">
                <a:latin typeface="+mn-lt"/>
              </a:defRPr>
            </a:lvl1pPr>
          </a:lstStyle>
          <a:p>
            <a:r>
              <a:rPr lang="en-US"/>
              <a:t>Click icon to add picture</a:t>
            </a:r>
          </a:p>
        </p:txBody>
      </p:sp>
      <p:sp>
        <p:nvSpPr>
          <p:cNvPr id="10" name="Message">
            <a:extLst>
              <a:ext uri="{FF2B5EF4-FFF2-40B4-BE49-F238E27FC236}">
                <a16:creationId xmlns:a16="http://schemas.microsoft.com/office/drawing/2014/main" id="{9428723D-18D6-4616-91E7-04E0E992894A}"/>
              </a:ext>
            </a:extLst>
          </p:cNvPr>
          <p:cNvSpPr>
            <a:spLocks noGrp="1"/>
          </p:cNvSpPr>
          <p:nvPr>
            <p:ph type="body" sz="quarter" idx="12" hasCustomPrompt="1"/>
            <p:custDataLst>
              <p:tags r:id="rId2"/>
            </p:custDataLst>
          </p:nvPr>
        </p:nvSpPr>
        <p:spPr bwMode="white">
          <a:xfrm>
            <a:off x="439738" y="875114"/>
            <a:ext cx="7743825" cy="2400279"/>
          </a:xfrm>
        </p:spPr>
        <p:txBody>
          <a:bodyPr/>
          <a:lstStyle>
            <a:lvl1pPr algn="l">
              <a:defRPr sz="4800" b="1">
                <a:solidFill>
                  <a:schemeClr val="bg1"/>
                </a:solidFill>
              </a:defRPr>
            </a:lvl1pPr>
            <a:lvl2pPr algn="l">
              <a:defRPr sz="3600">
                <a:solidFill>
                  <a:schemeClr val="bg1"/>
                </a:solidFill>
              </a:defRPr>
            </a:lvl2pPr>
            <a:lvl3pPr algn="l">
              <a:defRPr sz="2400" b="0">
                <a:solidFill>
                  <a:schemeClr val="bg1"/>
                </a:solidFill>
              </a:defRPr>
            </a:lvl3pPr>
            <a:lvl4pPr>
              <a:defRPr>
                <a:solidFill>
                  <a:schemeClr val="bg1"/>
                </a:solidFill>
              </a:defRPr>
            </a:lvl4pPr>
            <a:lvl5pPr>
              <a:defRPr>
                <a:solidFill>
                  <a:schemeClr val="bg1"/>
                </a:solidFill>
              </a:defRPr>
            </a:lvl5pPr>
          </a:lstStyle>
          <a:p>
            <a:pPr lvl="0"/>
            <a:r>
              <a:rPr lang="en-US" dirty="0"/>
              <a:t>&lt;&lt;</a:t>
            </a:r>
            <a:r>
              <a:rPr lang="en-US" dirty="0" err="1"/>
              <a:t>Labels.Thank</a:t>
            </a:r>
            <a:r>
              <a:rPr lang="en-US" dirty="0"/>
              <a:t> you&gt;&gt;</a:t>
            </a:r>
          </a:p>
        </p:txBody>
      </p:sp>
      <p:sp>
        <p:nvSpPr>
          <p:cNvPr id="6" name="Dots Bottom">
            <a:extLst>
              <a:ext uri="{FF2B5EF4-FFF2-40B4-BE49-F238E27FC236}">
                <a16:creationId xmlns:a16="http://schemas.microsoft.com/office/drawing/2014/main" id="{312989ED-1A04-4F3A-B978-E203D620ABDD}"/>
              </a:ext>
            </a:extLst>
          </p:cNvPr>
          <p:cNvSpPr>
            <a:spLocks noGrp="1"/>
          </p:cNvSpPr>
          <p:nvPr>
            <p:ph sz="quarter" idx="15" hasCustomPrompt="1"/>
            <p:custDataLst>
              <p:tags r:id="rId3"/>
            </p:custDataLst>
          </p:nvPr>
        </p:nvSpPr>
        <p:spPr>
          <a:xfrm>
            <a:off x="439738" y="6426000"/>
            <a:ext cx="11312525" cy="198438"/>
          </a:xfrm>
        </p:spPr>
        <p:txBody>
          <a:bodyPr/>
          <a:lstStyle>
            <a:lvl1pPr>
              <a:defRPr sz="8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a:t>&lt;&lt;Dots Bottom&gt;&gt;</a:t>
            </a:r>
            <a:endParaRPr lang="en-US"/>
          </a:p>
        </p:txBody>
      </p:sp>
      <p:sp>
        <p:nvSpPr>
          <p:cNvPr id="11" name="Dots Top">
            <a:extLst>
              <a:ext uri="{FF2B5EF4-FFF2-40B4-BE49-F238E27FC236}">
                <a16:creationId xmlns:a16="http://schemas.microsoft.com/office/drawing/2014/main" id="{0B24A994-42AD-4199-868F-26B1DD95A9C0}"/>
              </a:ext>
            </a:extLst>
          </p:cNvPr>
          <p:cNvSpPr>
            <a:spLocks noGrp="1"/>
          </p:cNvSpPr>
          <p:nvPr>
            <p:ph sz="quarter" idx="16" hasCustomPrompt="1"/>
            <p:custDataLst>
              <p:tags r:id="rId4"/>
            </p:custDataLst>
          </p:nvPr>
        </p:nvSpPr>
        <p:spPr>
          <a:xfrm>
            <a:off x="439200" y="432000"/>
            <a:ext cx="11312525" cy="198438"/>
          </a:xfrm>
        </p:spPr>
        <p:txBody>
          <a:bodyPr/>
          <a:lstStyle>
            <a:lvl1pPr>
              <a:defRPr sz="8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a:t>&lt;&lt;Dots Top&gt;&gt;</a:t>
            </a:r>
            <a:endParaRPr lang="en-US"/>
          </a:p>
        </p:txBody>
      </p:sp>
      <p:sp>
        <p:nvSpPr>
          <p:cNvPr id="4" name="Text Placeholder 3"/>
          <p:cNvSpPr>
            <a:spLocks noGrp="1"/>
          </p:cNvSpPr>
          <p:nvPr>
            <p:ph type="body" sz="quarter" idx="17"/>
          </p:nvPr>
        </p:nvSpPr>
        <p:spPr>
          <a:xfrm>
            <a:off x="428400" y="2458800"/>
            <a:ext cx="4695492" cy="3238452"/>
          </a:xfrm>
        </p:spPr>
        <p:txBody>
          <a:bodyPr/>
          <a:lstStyle>
            <a:lvl1pPr>
              <a:spcBef>
                <a:spcPts val="600"/>
              </a:spcBef>
              <a:spcAft>
                <a:spcPts val="600"/>
              </a:spcAft>
              <a:defRPr>
                <a:solidFill>
                  <a:schemeClr val="bg1"/>
                </a:solidFill>
              </a:defRPr>
            </a:lvl1pPr>
            <a:lvl2pPr>
              <a:spcBef>
                <a:spcPts val="600"/>
              </a:spcBef>
              <a:spcAft>
                <a:spcPts val="600"/>
              </a:spcAft>
              <a:defRPr>
                <a:solidFill>
                  <a:schemeClr val="bg1"/>
                </a:solidFill>
              </a:defRPr>
            </a:lvl2pPr>
            <a:lvl3pPr>
              <a:spcBef>
                <a:spcPts val="600"/>
              </a:spcBef>
              <a:spcAft>
                <a:spcPts val="600"/>
              </a:spcAft>
              <a:defRPr>
                <a:solidFill>
                  <a:schemeClr val="bg1"/>
                </a:solidFill>
              </a:defRPr>
            </a:lvl3pPr>
            <a:lvl4pPr>
              <a:spcBef>
                <a:spcPts val="600"/>
              </a:spcBef>
              <a:spcAft>
                <a:spcPts val="600"/>
              </a:spcAft>
              <a:defRPr>
                <a:solidFill>
                  <a:schemeClr val="bg1"/>
                </a:solidFill>
              </a:defRPr>
            </a:lvl4pPr>
            <a:lvl5pPr>
              <a:spcBef>
                <a:spcPts val="600"/>
              </a:spcBef>
              <a:spcAft>
                <a:spcPts val="600"/>
              </a:spcAft>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4582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 col block clr3">
    <p:spTree>
      <p:nvGrpSpPr>
        <p:cNvPr id="1" name=""/>
        <p:cNvGrpSpPr/>
        <p:nvPr/>
      </p:nvGrpSpPr>
      <p:grpSpPr>
        <a:xfrm>
          <a:off x="0" y="0"/>
          <a:ext cx="0" cy="0"/>
          <a:chOff x="0" y="0"/>
          <a:chExt cx="0" cy="0"/>
        </a:xfrm>
      </p:grpSpPr>
      <p:sp>
        <p:nvSpPr>
          <p:cNvPr id="16" name="Icon 2">
            <a:extLst>
              <a:ext uri="{FF2B5EF4-FFF2-40B4-BE49-F238E27FC236}">
                <a16:creationId xmlns:a16="http://schemas.microsoft.com/office/drawing/2014/main" id="{83C291D8-3614-44E3-A95C-C69C8ABF4D2E}"/>
              </a:ext>
            </a:extLst>
          </p:cNvPr>
          <p:cNvSpPr>
            <a:spLocks noGrp="1"/>
          </p:cNvSpPr>
          <p:nvPr>
            <p:ph type="pic" sz="quarter" idx="35"/>
            <p:custDataLst>
              <p:tags r:id="rId1"/>
            </p:custDataLst>
          </p:nvPr>
        </p:nvSpPr>
        <p:spPr>
          <a:xfrm>
            <a:off x="8211562" y="1785600"/>
            <a:ext cx="3528000" cy="1764000"/>
          </a:xfrm>
        </p:spPr>
        <p:txBody>
          <a:bodyPr/>
          <a:lstStyle/>
          <a:p>
            <a:r>
              <a:rPr lang="en-US"/>
              <a:t>Click icon to add picture</a:t>
            </a:r>
          </a:p>
        </p:txBody>
      </p:sp>
      <p:sp>
        <p:nvSpPr>
          <p:cNvPr id="6" name="Icon 1">
            <a:extLst>
              <a:ext uri="{FF2B5EF4-FFF2-40B4-BE49-F238E27FC236}">
                <a16:creationId xmlns:a16="http://schemas.microsoft.com/office/drawing/2014/main" id="{C85A8C5A-A638-4CEA-A33E-24F64C988911}"/>
              </a:ext>
            </a:extLst>
          </p:cNvPr>
          <p:cNvSpPr>
            <a:spLocks noGrp="1"/>
          </p:cNvSpPr>
          <p:nvPr>
            <p:ph type="pic" sz="quarter" idx="34"/>
            <p:custDataLst>
              <p:tags r:id="rId2"/>
            </p:custDataLst>
          </p:nvPr>
        </p:nvSpPr>
        <p:spPr>
          <a:xfrm>
            <a:off x="2421859" y="1785600"/>
            <a:ext cx="3528000" cy="1764000"/>
          </a:xfrm>
        </p:spPr>
        <p:txBody>
          <a:bodyPr/>
          <a:lstStyle/>
          <a:p>
            <a:r>
              <a:rPr lang="en-US"/>
              <a:t>Click icon to add picture</a:t>
            </a:r>
          </a:p>
        </p:txBody>
      </p:sp>
      <p:sp>
        <p:nvSpPr>
          <p:cNvPr id="9" name="Text left">
            <a:extLst>
              <a:ext uri="{FF2B5EF4-FFF2-40B4-BE49-F238E27FC236}">
                <a16:creationId xmlns:a16="http://schemas.microsoft.com/office/drawing/2014/main" id="{2482E741-307A-4D80-8733-7A781716F707}"/>
              </a:ext>
            </a:extLst>
          </p:cNvPr>
          <p:cNvSpPr>
            <a:spLocks noGrp="1"/>
          </p:cNvSpPr>
          <p:nvPr>
            <p:ph type="body" sz="quarter" idx="10"/>
          </p:nvPr>
        </p:nvSpPr>
        <p:spPr>
          <a:xfrm>
            <a:off x="452438" y="3541606"/>
            <a:ext cx="5487987" cy="2875067"/>
          </a:xfrm>
          <a:solidFill>
            <a:schemeClr val="accent3"/>
          </a:solidFill>
          <a:ln>
            <a:noFill/>
          </a:ln>
        </p:spPr>
        <p:txBody>
          <a:bodyPr lIns="180000" tIns="180000" rIns="180000" bIns="180000"/>
          <a:lstStyle>
            <a:lvl1pPr>
              <a:spcBef>
                <a:spcPts val="600"/>
              </a:spcBef>
              <a:spcAft>
                <a:spcPts val="600"/>
              </a:spcAft>
              <a:defRPr>
                <a:solidFill>
                  <a:schemeClr val="bg1"/>
                </a:solidFill>
              </a:defRPr>
            </a:lvl1pPr>
            <a:lvl2pPr>
              <a:spcBef>
                <a:spcPts val="600"/>
              </a:spcBef>
              <a:spcAft>
                <a:spcPts val="600"/>
              </a:spcAft>
              <a:defRPr>
                <a:solidFill>
                  <a:schemeClr val="bg1"/>
                </a:solidFill>
              </a:defRPr>
            </a:lvl2pPr>
            <a:lvl3pPr>
              <a:spcBef>
                <a:spcPts val="600"/>
              </a:spcBef>
              <a:spcAft>
                <a:spcPts val="600"/>
              </a:spcAft>
              <a:buClr>
                <a:schemeClr val="bg1"/>
              </a:buClr>
              <a:defRPr>
                <a:solidFill>
                  <a:schemeClr val="bg1"/>
                </a:solidFill>
              </a:defRPr>
            </a:lvl3pPr>
            <a:lvl4pPr>
              <a:spcBef>
                <a:spcPts val="600"/>
              </a:spcBef>
              <a:spcAft>
                <a:spcPts val="600"/>
              </a:spcAft>
              <a:buClr>
                <a:schemeClr val="bg1"/>
              </a:buClr>
              <a:defRPr>
                <a:solidFill>
                  <a:schemeClr val="bg1"/>
                </a:solidFill>
              </a:defRPr>
            </a:lvl4pPr>
            <a:lvl5pPr>
              <a:spcBef>
                <a:spcPts val="600"/>
              </a:spcBef>
              <a:spcAft>
                <a:spcPts val="600"/>
              </a:spcAft>
              <a:buClr>
                <a:schemeClr val="bg1"/>
              </a:buClr>
              <a:defRPr>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7" name="Text left">
            <a:extLst>
              <a:ext uri="{FF2B5EF4-FFF2-40B4-BE49-F238E27FC236}">
                <a16:creationId xmlns:a16="http://schemas.microsoft.com/office/drawing/2014/main" id="{2482E741-307A-4D80-8733-7A781716F707}"/>
              </a:ext>
            </a:extLst>
          </p:cNvPr>
          <p:cNvSpPr>
            <a:spLocks noGrp="1"/>
          </p:cNvSpPr>
          <p:nvPr>
            <p:ph type="body" sz="quarter" idx="36"/>
          </p:nvPr>
        </p:nvSpPr>
        <p:spPr>
          <a:xfrm>
            <a:off x="6291825" y="3549600"/>
            <a:ext cx="5487987" cy="2875067"/>
          </a:xfrm>
          <a:solidFill>
            <a:schemeClr val="accent3"/>
          </a:solidFill>
          <a:ln>
            <a:noFill/>
          </a:ln>
        </p:spPr>
        <p:txBody>
          <a:bodyPr lIns="180000" tIns="180000" rIns="180000" bIns="180000"/>
          <a:lstStyle>
            <a:lvl1pPr>
              <a:spcBef>
                <a:spcPts val="600"/>
              </a:spcBef>
              <a:spcAft>
                <a:spcPts val="600"/>
              </a:spcAft>
              <a:defRPr>
                <a:solidFill>
                  <a:schemeClr val="bg1"/>
                </a:solidFill>
              </a:defRPr>
            </a:lvl1pPr>
            <a:lvl2pPr>
              <a:spcBef>
                <a:spcPts val="600"/>
              </a:spcBef>
              <a:spcAft>
                <a:spcPts val="600"/>
              </a:spcAft>
              <a:defRPr>
                <a:solidFill>
                  <a:schemeClr val="bg1"/>
                </a:solidFill>
              </a:defRPr>
            </a:lvl2pPr>
            <a:lvl3pPr>
              <a:spcBef>
                <a:spcPts val="600"/>
              </a:spcBef>
              <a:spcAft>
                <a:spcPts val="600"/>
              </a:spcAft>
              <a:buClr>
                <a:schemeClr val="bg1"/>
              </a:buClr>
              <a:defRPr>
                <a:solidFill>
                  <a:schemeClr val="bg1"/>
                </a:solidFill>
              </a:defRPr>
            </a:lvl3pPr>
            <a:lvl4pPr>
              <a:spcBef>
                <a:spcPts val="600"/>
              </a:spcBef>
              <a:spcAft>
                <a:spcPts val="600"/>
              </a:spcAft>
              <a:buClr>
                <a:schemeClr val="bg1"/>
              </a:buClr>
              <a:defRPr>
                <a:solidFill>
                  <a:schemeClr val="bg1"/>
                </a:solidFill>
              </a:defRPr>
            </a:lvl4pPr>
            <a:lvl5pPr>
              <a:spcBef>
                <a:spcPts val="600"/>
              </a:spcBef>
              <a:spcAft>
                <a:spcPts val="600"/>
              </a:spcAft>
              <a:buClr>
                <a:schemeClr val="bg1"/>
              </a:buClr>
              <a:defRPr>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71668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10" name="Text right">
            <a:extLst>
              <a:ext uri="{FF2B5EF4-FFF2-40B4-BE49-F238E27FC236}">
                <a16:creationId xmlns:a16="http://schemas.microsoft.com/office/drawing/2014/main" id="{6261C01D-244C-4BAB-926A-03A50922A7B4}"/>
              </a:ext>
            </a:extLst>
          </p:cNvPr>
          <p:cNvSpPr>
            <a:spLocks noGrp="1"/>
          </p:cNvSpPr>
          <p:nvPr>
            <p:ph type="body" sz="quarter" idx="12"/>
          </p:nvPr>
        </p:nvSpPr>
        <p:spPr>
          <a:xfrm>
            <a:off x="8205894"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ext middle">
            <a:extLst>
              <a:ext uri="{FF2B5EF4-FFF2-40B4-BE49-F238E27FC236}">
                <a16:creationId xmlns:a16="http://schemas.microsoft.com/office/drawing/2014/main" id="{C758E759-496F-4508-9EB5-64EFB18EF29E}"/>
              </a:ext>
            </a:extLst>
          </p:cNvPr>
          <p:cNvSpPr>
            <a:spLocks noGrp="1"/>
          </p:cNvSpPr>
          <p:nvPr>
            <p:ph type="body" sz="quarter" idx="11"/>
          </p:nvPr>
        </p:nvSpPr>
        <p:spPr>
          <a:xfrm>
            <a:off x="4322816"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left">
            <a:extLst>
              <a:ext uri="{FF2B5EF4-FFF2-40B4-BE49-F238E27FC236}">
                <a16:creationId xmlns:a16="http://schemas.microsoft.com/office/drawing/2014/main" id="{C74F9502-5BC4-4335-BF6F-568073F9D9A0}"/>
              </a:ext>
            </a:extLst>
          </p:cNvPr>
          <p:cNvSpPr>
            <a:spLocks noGrp="1"/>
          </p:cNvSpPr>
          <p:nvPr>
            <p:ph type="body" sz="quarter" idx="10"/>
          </p:nvPr>
        </p:nvSpPr>
        <p:spPr>
          <a:xfrm>
            <a:off x="439738"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62993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 column + icon">
    <p:spTree>
      <p:nvGrpSpPr>
        <p:cNvPr id="1" name=""/>
        <p:cNvGrpSpPr/>
        <p:nvPr/>
      </p:nvGrpSpPr>
      <p:grpSpPr>
        <a:xfrm>
          <a:off x="0" y="0"/>
          <a:ext cx="0" cy="0"/>
          <a:chOff x="0" y="0"/>
          <a:chExt cx="0" cy="0"/>
        </a:xfrm>
      </p:grpSpPr>
      <p:sp>
        <p:nvSpPr>
          <p:cNvPr id="14" name="Icon">
            <a:extLst>
              <a:ext uri="{FF2B5EF4-FFF2-40B4-BE49-F238E27FC236}">
                <a16:creationId xmlns:a16="http://schemas.microsoft.com/office/drawing/2014/main" id="{BC6E8AC8-A118-4ABF-93E6-35C4B4E4585D}"/>
              </a:ext>
            </a:extLst>
          </p:cNvPr>
          <p:cNvSpPr>
            <a:spLocks noGrp="1"/>
          </p:cNvSpPr>
          <p:nvPr>
            <p:ph type="pic" sz="quarter" idx="35"/>
            <p:custDataLst>
              <p:tags r:id="rId1"/>
            </p:custDataLst>
          </p:nvPr>
        </p:nvSpPr>
        <p:spPr>
          <a:xfrm>
            <a:off x="8227910" y="4653136"/>
            <a:ext cx="3528000" cy="1764000"/>
          </a:xfrm>
        </p:spPr>
        <p:txBody>
          <a:bodyPr/>
          <a:lstStyle>
            <a:lvl1pPr>
              <a:defRPr sz="1400"/>
            </a:lvl1pPr>
          </a:lstStyle>
          <a:p>
            <a:r>
              <a:rPr lang="en-US"/>
              <a:t>Click icon to add picture</a:t>
            </a:r>
            <a:endParaRPr lang="en-GB"/>
          </a:p>
        </p:txBody>
      </p:sp>
      <p:sp>
        <p:nvSpPr>
          <p:cNvPr id="10" name="Text right">
            <a:extLst>
              <a:ext uri="{FF2B5EF4-FFF2-40B4-BE49-F238E27FC236}">
                <a16:creationId xmlns:a16="http://schemas.microsoft.com/office/drawing/2014/main" id="{6261C01D-244C-4BAB-926A-03A50922A7B4}"/>
              </a:ext>
            </a:extLst>
          </p:cNvPr>
          <p:cNvSpPr>
            <a:spLocks noGrp="1"/>
          </p:cNvSpPr>
          <p:nvPr>
            <p:ph type="body" sz="quarter" idx="12"/>
          </p:nvPr>
        </p:nvSpPr>
        <p:spPr>
          <a:xfrm>
            <a:off x="8205894" y="1765527"/>
            <a:ext cx="3564000" cy="2743593"/>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ext middle">
            <a:extLst>
              <a:ext uri="{FF2B5EF4-FFF2-40B4-BE49-F238E27FC236}">
                <a16:creationId xmlns:a16="http://schemas.microsoft.com/office/drawing/2014/main" id="{C758E759-496F-4508-9EB5-64EFB18EF29E}"/>
              </a:ext>
            </a:extLst>
          </p:cNvPr>
          <p:cNvSpPr>
            <a:spLocks noGrp="1"/>
          </p:cNvSpPr>
          <p:nvPr>
            <p:ph type="body" sz="quarter" idx="11"/>
          </p:nvPr>
        </p:nvSpPr>
        <p:spPr>
          <a:xfrm>
            <a:off x="4322816"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left">
            <a:extLst>
              <a:ext uri="{FF2B5EF4-FFF2-40B4-BE49-F238E27FC236}">
                <a16:creationId xmlns:a16="http://schemas.microsoft.com/office/drawing/2014/main" id="{C74F9502-5BC4-4335-BF6F-568073F9D9A0}"/>
              </a:ext>
            </a:extLst>
          </p:cNvPr>
          <p:cNvSpPr>
            <a:spLocks noGrp="1"/>
          </p:cNvSpPr>
          <p:nvPr>
            <p:ph type="body" sz="quarter" idx="10"/>
          </p:nvPr>
        </p:nvSpPr>
        <p:spPr>
          <a:xfrm>
            <a:off x="439738"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63649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column inc quote">
    <p:spTree>
      <p:nvGrpSpPr>
        <p:cNvPr id="1" name=""/>
        <p:cNvGrpSpPr/>
        <p:nvPr/>
      </p:nvGrpSpPr>
      <p:grpSpPr>
        <a:xfrm>
          <a:off x="0" y="0"/>
          <a:ext cx="0" cy="0"/>
          <a:chOff x="0" y="0"/>
          <a:chExt cx="0" cy="0"/>
        </a:xfrm>
      </p:grpSpPr>
      <p:sp>
        <p:nvSpPr>
          <p:cNvPr id="18" name="Icon right">
            <a:extLst>
              <a:ext uri="{FF2B5EF4-FFF2-40B4-BE49-F238E27FC236}">
                <a16:creationId xmlns:a16="http://schemas.microsoft.com/office/drawing/2014/main" id="{6459DCF0-D74F-4826-8A0D-4D83CF6E7983}"/>
              </a:ext>
            </a:extLst>
          </p:cNvPr>
          <p:cNvSpPr>
            <a:spLocks noGrp="1"/>
          </p:cNvSpPr>
          <p:nvPr>
            <p:ph type="pic" sz="quarter" idx="35"/>
            <p:custDataLst>
              <p:tags r:id="rId1"/>
            </p:custDataLst>
          </p:nvPr>
        </p:nvSpPr>
        <p:spPr>
          <a:xfrm>
            <a:off x="8193434" y="1765584"/>
            <a:ext cx="3528000" cy="1764000"/>
          </a:xfrm>
        </p:spPr>
        <p:txBody>
          <a:bodyPr/>
          <a:lstStyle>
            <a:lvl1pPr>
              <a:defRPr sz="1400"/>
            </a:lvl1pPr>
          </a:lstStyle>
          <a:p>
            <a:r>
              <a:rPr lang="en-US"/>
              <a:t>Click icon to add picture</a:t>
            </a:r>
            <a:endParaRPr lang="en-GB"/>
          </a:p>
        </p:txBody>
      </p:sp>
      <p:sp>
        <p:nvSpPr>
          <p:cNvPr id="7" name="Text middle">
            <a:extLst>
              <a:ext uri="{FF2B5EF4-FFF2-40B4-BE49-F238E27FC236}">
                <a16:creationId xmlns:a16="http://schemas.microsoft.com/office/drawing/2014/main" id="{C758E759-496F-4508-9EB5-64EFB18EF29E}"/>
              </a:ext>
            </a:extLst>
          </p:cNvPr>
          <p:cNvSpPr>
            <a:spLocks noGrp="1"/>
          </p:cNvSpPr>
          <p:nvPr>
            <p:ph type="body" sz="quarter" idx="11"/>
          </p:nvPr>
        </p:nvSpPr>
        <p:spPr>
          <a:xfrm>
            <a:off x="4322816"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left">
            <a:extLst>
              <a:ext uri="{FF2B5EF4-FFF2-40B4-BE49-F238E27FC236}">
                <a16:creationId xmlns:a16="http://schemas.microsoft.com/office/drawing/2014/main" id="{C74F9502-5BC4-4335-BF6F-568073F9D9A0}"/>
              </a:ext>
            </a:extLst>
          </p:cNvPr>
          <p:cNvSpPr>
            <a:spLocks noGrp="1"/>
          </p:cNvSpPr>
          <p:nvPr>
            <p:ph type="body" sz="quarter" idx="10"/>
          </p:nvPr>
        </p:nvSpPr>
        <p:spPr>
          <a:xfrm>
            <a:off x="439738"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4" name="Picture Placeholder 3"/>
          <p:cNvSpPr>
            <a:spLocks noGrp="1"/>
          </p:cNvSpPr>
          <p:nvPr>
            <p:ph type="pic" sz="quarter" idx="37"/>
            <p:custDataLst>
              <p:tags r:id="rId2"/>
            </p:custDataLst>
          </p:nvPr>
        </p:nvSpPr>
        <p:spPr>
          <a:xfrm>
            <a:off x="8161200" y="3529013"/>
            <a:ext cx="3589200" cy="2682000"/>
          </a:xfrm>
        </p:spPr>
        <p:txBody>
          <a:bodyPr/>
          <a:lstStyle>
            <a:lvl1pPr>
              <a:spcBef>
                <a:spcPts val="600"/>
              </a:spcBef>
              <a:spcAft>
                <a:spcPts val="600"/>
              </a:spcAft>
              <a:defRPr/>
            </a:lvl1pPr>
          </a:lstStyle>
          <a:p>
            <a:r>
              <a:rPr lang="en-US"/>
              <a:t>Click icon to add picture</a:t>
            </a:r>
            <a:endParaRPr lang="en-GB"/>
          </a:p>
        </p:txBody>
      </p:sp>
      <p:sp>
        <p:nvSpPr>
          <p:cNvPr id="16" name="Quote text">
            <a:extLst>
              <a:ext uri="{FF2B5EF4-FFF2-40B4-BE49-F238E27FC236}">
                <a16:creationId xmlns:a16="http://schemas.microsoft.com/office/drawing/2014/main" id="{FC35155E-D50A-4A70-A40F-B1C89D2AFBF2}"/>
              </a:ext>
            </a:extLst>
          </p:cNvPr>
          <p:cNvSpPr>
            <a:spLocks noGrp="1"/>
          </p:cNvSpPr>
          <p:nvPr>
            <p:ph type="body" sz="quarter" idx="36" hasCustomPrompt="1"/>
          </p:nvPr>
        </p:nvSpPr>
        <p:spPr>
          <a:xfrm>
            <a:off x="8161828" y="3529584"/>
            <a:ext cx="3564000" cy="2688365"/>
          </a:xfrm>
          <a:solidFill>
            <a:schemeClr val="bg1"/>
          </a:solidFill>
        </p:spPr>
        <p:txBody>
          <a:bodyPr tIns="146304" bIns="146304"/>
          <a:lstStyle>
            <a:lvl1pPr>
              <a:spcBef>
                <a:spcPts val="600"/>
              </a:spcBef>
              <a:spcAft>
                <a:spcPts val="600"/>
              </a:spcAft>
              <a:defRPr sz="3200" baseline="0">
                <a:solidFill>
                  <a:schemeClr val="accent1"/>
                </a:solidFill>
              </a:defRPr>
            </a:lvl1pPr>
            <a:lvl2pPr marL="720000" indent="-720000">
              <a:spcBef>
                <a:spcPts val="600"/>
              </a:spcBef>
              <a:spcAft>
                <a:spcPts val="600"/>
              </a:spcAft>
              <a:buClr>
                <a:schemeClr val="tx1"/>
              </a:buClr>
              <a:buFont typeface="Arial" panose="020B0604020202020204" pitchFamily="34" charset="0"/>
              <a:buChar char="•"/>
              <a:defRPr sz="3200" b="0" baseline="0">
                <a:solidFill>
                  <a:schemeClr val="accent1"/>
                </a:solidFill>
              </a:defRPr>
            </a:lvl2pPr>
            <a:lvl3pPr marL="1440000" indent="-720000">
              <a:spcBef>
                <a:spcPts val="600"/>
              </a:spcBef>
              <a:spcAft>
                <a:spcPts val="600"/>
              </a:spcAft>
              <a:buFont typeface="Arial" panose="020B0604020202020204" pitchFamily="34" charset="0"/>
              <a:buChar char="‒"/>
              <a:defRPr sz="3200" baseline="0">
                <a:solidFill>
                  <a:schemeClr val="accent1"/>
                </a:solidFill>
              </a:defRPr>
            </a:lvl3pPr>
            <a:lvl4pPr marL="0" indent="0">
              <a:spcBef>
                <a:spcPts val="600"/>
              </a:spcBef>
              <a:spcAft>
                <a:spcPts val="600"/>
              </a:spcAft>
              <a:buNone/>
              <a:defRPr sz="2000" baseline="0">
                <a:solidFill>
                  <a:schemeClr val="accent1"/>
                </a:solidFill>
              </a:defRPr>
            </a:lvl4pPr>
            <a:lvl5pPr marL="0" indent="0">
              <a:spcBef>
                <a:spcPts val="600"/>
              </a:spcBef>
              <a:spcAft>
                <a:spcPts val="600"/>
              </a:spcAft>
              <a:buNone/>
              <a:defRPr sz="2000" baseline="0">
                <a:solidFill>
                  <a:schemeClr val="accent1"/>
                </a:solidFill>
              </a:defRPr>
            </a:lvl5pPr>
            <a:lvl6pPr marL="0" indent="0">
              <a:spcBef>
                <a:spcPts val="600"/>
              </a:spcBef>
              <a:spcAft>
                <a:spcPts val="600"/>
              </a:spcAft>
              <a:buFont typeface="+mj-lt"/>
              <a:buNone/>
              <a:defRPr sz="2000"/>
            </a:lvl6pPr>
            <a:lvl7pPr marL="0" indent="0">
              <a:spcBef>
                <a:spcPts val="600"/>
              </a:spcBef>
              <a:spcAft>
                <a:spcPts val="600"/>
              </a:spcAft>
              <a:buNone/>
              <a:defRPr sz="2000"/>
            </a:lvl7pPr>
            <a:lvl8pPr marL="0" indent="0">
              <a:spcBef>
                <a:spcPts val="600"/>
              </a:spcBef>
              <a:spcAft>
                <a:spcPts val="600"/>
              </a:spcAft>
              <a:buFont typeface="+mj-lt"/>
              <a:buNone/>
              <a:defRPr sz="2000"/>
            </a:lvl8pPr>
            <a:lvl9pPr marL="0" indent="0">
              <a:spcBef>
                <a:spcPts val="600"/>
              </a:spcBef>
              <a:spcAft>
                <a:spcPts val="600"/>
              </a:spcAft>
              <a:buFont typeface="+mj-lt"/>
              <a:buNone/>
              <a:defRPr sz="2000"/>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Tree>
    <p:extLst>
      <p:ext uri="{BB962C8B-B14F-4D97-AF65-F5344CB8AC3E}">
        <p14:creationId xmlns:p14="http://schemas.microsoft.com/office/powerpoint/2010/main" val="401027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 column inc highlight quote">
    <p:spTree>
      <p:nvGrpSpPr>
        <p:cNvPr id="1" name=""/>
        <p:cNvGrpSpPr/>
        <p:nvPr/>
      </p:nvGrpSpPr>
      <p:grpSpPr>
        <a:xfrm>
          <a:off x="0" y="0"/>
          <a:ext cx="0" cy="0"/>
          <a:chOff x="0" y="0"/>
          <a:chExt cx="0" cy="0"/>
        </a:xfrm>
      </p:grpSpPr>
      <p:sp>
        <p:nvSpPr>
          <p:cNvPr id="18" name="Icon right">
            <a:extLst>
              <a:ext uri="{FF2B5EF4-FFF2-40B4-BE49-F238E27FC236}">
                <a16:creationId xmlns:a16="http://schemas.microsoft.com/office/drawing/2014/main" id="{6459DCF0-D74F-4826-8A0D-4D83CF6E7983}"/>
              </a:ext>
            </a:extLst>
          </p:cNvPr>
          <p:cNvSpPr>
            <a:spLocks noGrp="1"/>
          </p:cNvSpPr>
          <p:nvPr>
            <p:ph type="pic" sz="quarter" idx="35"/>
            <p:custDataLst>
              <p:tags r:id="rId1"/>
            </p:custDataLst>
          </p:nvPr>
        </p:nvSpPr>
        <p:spPr>
          <a:xfrm>
            <a:off x="8196605" y="1764000"/>
            <a:ext cx="3528000" cy="1764000"/>
          </a:xfrm>
        </p:spPr>
        <p:txBody>
          <a:bodyPr/>
          <a:lstStyle>
            <a:lvl1pPr>
              <a:defRPr sz="1400"/>
            </a:lvl1pPr>
          </a:lstStyle>
          <a:p>
            <a:r>
              <a:rPr lang="en-US"/>
              <a:t>Click icon to add picture</a:t>
            </a:r>
            <a:endParaRPr lang="en-GB"/>
          </a:p>
        </p:txBody>
      </p:sp>
      <p:sp>
        <p:nvSpPr>
          <p:cNvPr id="7" name="Text middle">
            <a:extLst>
              <a:ext uri="{FF2B5EF4-FFF2-40B4-BE49-F238E27FC236}">
                <a16:creationId xmlns:a16="http://schemas.microsoft.com/office/drawing/2014/main" id="{C758E759-496F-4508-9EB5-64EFB18EF29E}"/>
              </a:ext>
            </a:extLst>
          </p:cNvPr>
          <p:cNvSpPr>
            <a:spLocks noGrp="1"/>
          </p:cNvSpPr>
          <p:nvPr>
            <p:ph type="body" sz="quarter" idx="11"/>
          </p:nvPr>
        </p:nvSpPr>
        <p:spPr>
          <a:xfrm>
            <a:off x="4322816"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left">
            <a:extLst>
              <a:ext uri="{FF2B5EF4-FFF2-40B4-BE49-F238E27FC236}">
                <a16:creationId xmlns:a16="http://schemas.microsoft.com/office/drawing/2014/main" id="{C74F9502-5BC4-4335-BF6F-568073F9D9A0}"/>
              </a:ext>
            </a:extLst>
          </p:cNvPr>
          <p:cNvSpPr>
            <a:spLocks noGrp="1"/>
          </p:cNvSpPr>
          <p:nvPr>
            <p:ph type="body" sz="quarter" idx="10"/>
          </p:nvPr>
        </p:nvSpPr>
        <p:spPr>
          <a:xfrm>
            <a:off x="439738"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a:extLst>
              <a:ext uri="{FF2B5EF4-FFF2-40B4-BE49-F238E27FC236}">
                <a16:creationId xmlns:a16="http://schemas.microsoft.com/office/drawing/2014/main" id="{E44048D1-F193-4EDC-8C83-64EBF360C89E}"/>
              </a:ext>
            </a:extLst>
          </p:cNvPr>
          <p:cNvSpPr>
            <a:spLocks noGrp="1"/>
          </p:cNvSpPr>
          <p:nvPr>
            <p:ph type="title"/>
          </p:nvPr>
        </p:nvSpPr>
        <p:spPr/>
        <p:txBody>
          <a:bodyPr/>
          <a:lstStyle/>
          <a:p>
            <a:r>
              <a:rPr lang="en-US"/>
              <a:t>Click to edit Master title style</a:t>
            </a:r>
            <a:endParaRPr lang="en-GB"/>
          </a:p>
        </p:txBody>
      </p:sp>
      <p:sp>
        <p:nvSpPr>
          <p:cNvPr id="4" name="Picture Placeholder 3"/>
          <p:cNvSpPr>
            <a:spLocks noGrp="1"/>
          </p:cNvSpPr>
          <p:nvPr>
            <p:ph type="pic" sz="quarter" idx="37"/>
            <p:custDataLst>
              <p:tags r:id="rId2"/>
            </p:custDataLst>
          </p:nvPr>
        </p:nvSpPr>
        <p:spPr>
          <a:xfrm>
            <a:off x="8161200" y="3528000"/>
            <a:ext cx="3589200" cy="2682000"/>
          </a:xfrm>
        </p:spPr>
        <p:txBody>
          <a:bodyPr/>
          <a:lstStyle>
            <a:lvl1pPr>
              <a:spcBef>
                <a:spcPts val="600"/>
              </a:spcBef>
              <a:spcAft>
                <a:spcPts val="600"/>
              </a:spcAft>
              <a:defRPr/>
            </a:lvl1pPr>
          </a:lstStyle>
          <a:p>
            <a:r>
              <a:rPr lang="en-US"/>
              <a:t>Click icon to add picture</a:t>
            </a:r>
            <a:endParaRPr lang="en-GB"/>
          </a:p>
        </p:txBody>
      </p:sp>
      <p:sp>
        <p:nvSpPr>
          <p:cNvPr id="16" name="Quote text">
            <a:extLst>
              <a:ext uri="{FF2B5EF4-FFF2-40B4-BE49-F238E27FC236}">
                <a16:creationId xmlns:a16="http://schemas.microsoft.com/office/drawing/2014/main" id="{FC35155E-D50A-4A70-A40F-B1C89D2AFBF2}"/>
              </a:ext>
            </a:extLst>
          </p:cNvPr>
          <p:cNvSpPr>
            <a:spLocks noGrp="1"/>
          </p:cNvSpPr>
          <p:nvPr>
            <p:ph type="body" sz="quarter" idx="36" hasCustomPrompt="1"/>
          </p:nvPr>
        </p:nvSpPr>
        <p:spPr>
          <a:xfrm>
            <a:off x="8161828" y="3529584"/>
            <a:ext cx="3564000" cy="2688365"/>
          </a:xfrm>
          <a:noFill/>
        </p:spPr>
        <p:txBody>
          <a:bodyPr tIns="146304" bIns="146304"/>
          <a:lstStyle>
            <a:lvl1pPr>
              <a:spcBef>
                <a:spcPts val="600"/>
              </a:spcBef>
              <a:spcAft>
                <a:spcPts val="600"/>
              </a:spcAft>
              <a:defRPr sz="3200" baseline="0">
                <a:solidFill>
                  <a:srgbClr val="FB5A17"/>
                </a:solidFill>
              </a:defRPr>
            </a:lvl1pPr>
            <a:lvl2pPr marL="720000" indent="-720000">
              <a:spcBef>
                <a:spcPts val="600"/>
              </a:spcBef>
              <a:spcAft>
                <a:spcPts val="600"/>
              </a:spcAft>
              <a:buClr>
                <a:srgbClr val="FB5A17"/>
              </a:buClr>
              <a:buFont typeface="Arial" panose="020B0604020202020204" pitchFamily="34" charset="0"/>
              <a:buChar char="•"/>
              <a:defRPr sz="3200" b="0" baseline="0">
                <a:solidFill>
                  <a:srgbClr val="FB5A17"/>
                </a:solidFill>
              </a:defRPr>
            </a:lvl2pPr>
            <a:lvl3pPr marL="1440000" indent="-720000">
              <a:spcBef>
                <a:spcPts val="600"/>
              </a:spcBef>
              <a:spcAft>
                <a:spcPts val="600"/>
              </a:spcAft>
              <a:buClr>
                <a:srgbClr val="FB5A17"/>
              </a:buClr>
              <a:buFont typeface="Arial" panose="020B0604020202020204" pitchFamily="34" charset="0"/>
              <a:buChar char="‒"/>
              <a:defRPr sz="3200" baseline="0">
                <a:solidFill>
                  <a:srgbClr val="FB5A17"/>
                </a:solidFill>
              </a:defRPr>
            </a:lvl3pPr>
            <a:lvl4pPr marL="0" indent="0">
              <a:spcBef>
                <a:spcPts val="600"/>
              </a:spcBef>
              <a:spcAft>
                <a:spcPts val="600"/>
              </a:spcAft>
              <a:buNone/>
              <a:defRPr sz="2000" baseline="0">
                <a:solidFill>
                  <a:srgbClr val="FB5A17"/>
                </a:solidFill>
              </a:defRPr>
            </a:lvl4pPr>
            <a:lvl5pPr marL="0" indent="0">
              <a:spcBef>
                <a:spcPts val="600"/>
              </a:spcBef>
              <a:spcAft>
                <a:spcPts val="600"/>
              </a:spcAft>
              <a:buNone/>
              <a:defRPr sz="2000" baseline="0">
                <a:solidFill>
                  <a:srgbClr val="FB5A17"/>
                </a:solidFill>
              </a:defRPr>
            </a:lvl5pPr>
            <a:lvl6pPr marL="0" indent="0">
              <a:spcBef>
                <a:spcPts val="600"/>
              </a:spcBef>
              <a:spcAft>
                <a:spcPts val="600"/>
              </a:spcAft>
              <a:buFont typeface="+mj-lt"/>
              <a:buNone/>
              <a:defRPr sz="2000">
                <a:solidFill>
                  <a:srgbClr val="FB5A17"/>
                </a:solidFill>
              </a:defRPr>
            </a:lvl6pPr>
            <a:lvl7pPr marL="0" indent="0">
              <a:spcBef>
                <a:spcPts val="600"/>
              </a:spcBef>
              <a:spcAft>
                <a:spcPts val="600"/>
              </a:spcAft>
              <a:buNone/>
              <a:defRPr sz="2000">
                <a:solidFill>
                  <a:srgbClr val="FB5A17"/>
                </a:solidFill>
              </a:defRPr>
            </a:lvl7pPr>
            <a:lvl8pPr marL="0" indent="0">
              <a:spcBef>
                <a:spcPts val="600"/>
              </a:spcBef>
              <a:spcAft>
                <a:spcPts val="600"/>
              </a:spcAft>
              <a:buFont typeface="+mj-lt"/>
              <a:buNone/>
              <a:defRPr sz="2000">
                <a:solidFill>
                  <a:srgbClr val="FB5A17"/>
                </a:solidFill>
              </a:defRPr>
            </a:lvl8pPr>
            <a:lvl9pPr marL="0" indent="0">
              <a:spcBef>
                <a:spcPts val="600"/>
              </a:spcBef>
              <a:spcAft>
                <a:spcPts val="600"/>
              </a:spcAft>
              <a:buFont typeface="+mj-lt"/>
              <a:buNone/>
              <a:defRPr sz="2000">
                <a:solidFill>
                  <a:srgbClr val="FB5A17"/>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Tree>
    <p:extLst>
      <p:ext uri="{BB962C8B-B14F-4D97-AF65-F5344CB8AC3E}">
        <p14:creationId xmlns:p14="http://schemas.microsoft.com/office/powerpoint/2010/main" val="1497535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col inc key msg clr1">
    <p:spTree>
      <p:nvGrpSpPr>
        <p:cNvPr id="1" name=""/>
        <p:cNvGrpSpPr/>
        <p:nvPr/>
      </p:nvGrpSpPr>
      <p:grpSpPr>
        <a:xfrm>
          <a:off x="0" y="0"/>
          <a:ext cx="0" cy="0"/>
          <a:chOff x="0" y="0"/>
          <a:chExt cx="0" cy="0"/>
        </a:xfrm>
      </p:grpSpPr>
      <p:sp>
        <p:nvSpPr>
          <p:cNvPr id="11" name="Text right">
            <a:extLst>
              <a:ext uri="{FF2B5EF4-FFF2-40B4-BE49-F238E27FC236}">
                <a16:creationId xmlns:a16="http://schemas.microsoft.com/office/drawing/2014/main" id="{98617A6B-FAAC-42A1-A8EE-C3FF257FDB39}"/>
              </a:ext>
            </a:extLst>
          </p:cNvPr>
          <p:cNvSpPr>
            <a:spLocks noGrp="1"/>
          </p:cNvSpPr>
          <p:nvPr>
            <p:ph type="body" sz="quarter" idx="10"/>
          </p:nvPr>
        </p:nvSpPr>
        <p:spPr>
          <a:xfrm>
            <a:off x="4298772"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middle">
            <a:extLst>
              <a:ext uri="{FF2B5EF4-FFF2-40B4-BE49-F238E27FC236}">
                <a16:creationId xmlns:a16="http://schemas.microsoft.com/office/drawing/2014/main" id="{C8D746CC-435C-4144-B943-C925D57EB376}"/>
              </a:ext>
            </a:extLst>
          </p:cNvPr>
          <p:cNvSpPr>
            <a:spLocks noGrp="1"/>
          </p:cNvSpPr>
          <p:nvPr>
            <p:ph type="body" sz="quarter" idx="11"/>
          </p:nvPr>
        </p:nvSpPr>
        <p:spPr>
          <a:xfrm>
            <a:off x="8181850"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Icon left">
            <a:extLst>
              <a:ext uri="{FF2B5EF4-FFF2-40B4-BE49-F238E27FC236}">
                <a16:creationId xmlns:a16="http://schemas.microsoft.com/office/drawing/2014/main" id="{79FFD790-2EAD-4AD9-91F8-B25FBF1123B9}"/>
              </a:ext>
            </a:extLst>
          </p:cNvPr>
          <p:cNvSpPr>
            <a:spLocks noGrp="1"/>
          </p:cNvSpPr>
          <p:nvPr>
            <p:ph type="pic" sz="quarter" idx="36"/>
            <p:custDataLst>
              <p:tags r:id="rId1"/>
            </p:custDataLst>
          </p:nvPr>
        </p:nvSpPr>
        <p:spPr>
          <a:xfrm>
            <a:off x="457279" y="1746000"/>
            <a:ext cx="3528000" cy="1764000"/>
          </a:xfrm>
        </p:spPr>
        <p:txBody>
          <a:bodyPr/>
          <a:lstStyle>
            <a:lvl1pPr>
              <a:defRPr sz="1400"/>
            </a:lvl1pPr>
          </a:lstStyle>
          <a:p>
            <a:r>
              <a:rPr lang="en-US"/>
              <a:t>Click icon to add picture</a:t>
            </a:r>
            <a:endParaRPr lang="en-GB"/>
          </a:p>
        </p:txBody>
      </p:sp>
      <p:sp>
        <p:nvSpPr>
          <p:cNvPr id="15" name="Key text">
            <a:extLst>
              <a:ext uri="{FF2B5EF4-FFF2-40B4-BE49-F238E27FC236}">
                <a16:creationId xmlns:a16="http://schemas.microsoft.com/office/drawing/2014/main" id="{8514BE8C-AF84-4197-8EEF-D0F74385743E}"/>
              </a:ext>
            </a:extLst>
          </p:cNvPr>
          <p:cNvSpPr>
            <a:spLocks noGrp="1"/>
          </p:cNvSpPr>
          <p:nvPr>
            <p:ph type="body" sz="quarter" idx="12" hasCustomPrompt="1"/>
          </p:nvPr>
        </p:nvSpPr>
        <p:spPr>
          <a:xfrm>
            <a:off x="444066" y="3500438"/>
            <a:ext cx="3564000" cy="2916236"/>
          </a:xfrm>
          <a:solidFill>
            <a:schemeClr val="accent1"/>
          </a:solidFill>
        </p:spPr>
        <p:txBody>
          <a:bodyPr lIns="144000" tIns="144000" rIns="144000" bIns="144000"/>
          <a:lstStyle>
            <a:lvl1pPr>
              <a:spcBef>
                <a:spcPts val="600"/>
              </a:spcBef>
              <a:spcAft>
                <a:spcPts val="600"/>
              </a:spcAft>
              <a:defRPr sz="3200" b="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Font typeface="+mj-l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Font typeface="+mj-lt"/>
              <a:buNone/>
              <a:defRPr sz="2000">
                <a:solidFill>
                  <a:schemeClr val="bg1"/>
                </a:solidFill>
              </a:defRPr>
            </a:lvl8pPr>
            <a:lvl9pPr marL="0" indent="0">
              <a:spcBef>
                <a:spcPts val="600"/>
              </a:spcBef>
              <a:spcAft>
                <a:spcPts val="600"/>
              </a:spcAft>
              <a:buFont typeface="+mj-lt"/>
              <a:buNone/>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35124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 col inc key msg clr2">
    <p:spTree>
      <p:nvGrpSpPr>
        <p:cNvPr id="1" name=""/>
        <p:cNvGrpSpPr/>
        <p:nvPr/>
      </p:nvGrpSpPr>
      <p:grpSpPr>
        <a:xfrm>
          <a:off x="0" y="0"/>
          <a:ext cx="0" cy="0"/>
          <a:chOff x="0" y="0"/>
          <a:chExt cx="0" cy="0"/>
        </a:xfrm>
      </p:grpSpPr>
      <p:sp>
        <p:nvSpPr>
          <p:cNvPr id="11" name="Text right">
            <a:extLst>
              <a:ext uri="{FF2B5EF4-FFF2-40B4-BE49-F238E27FC236}">
                <a16:creationId xmlns:a16="http://schemas.microsoft.com/office/drawing/2014/main" id="{98617A6B-FAAC-42A1-A8EE-C3FF257FDB39}"/>
              </a:ext>
            </a:extLst>
          </p:cNvPr>
          <p:cNvSpPr>
            <a:spLocks noGrp="1"/>
          </p:cNvSpPr>
          <p:nvPr>
            <p:ph type="body" sz="quarter" idx="10"/>
          </p:nvPr>
        </p:nvSpPr>
        <p:spPr>
          <a:xfrm>
            <a:off x="4298772"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middle">
            <a:extLst>
              <a:ext uri="{FF2B5EF4-FFF2-40B4-BE49-F238E27FC236}">
                <a16:creationId xmlns:a16="http://schemas.microsoft.com/office/drawing/2014/main" id="{C8D746CC-435C-4144-B943-C925D57EB376}"/>
              </a:ext>
            </a:extLst>
          </p:cNvPr>
          <p:cNvSpPr>
            <a:spLocks noGrp="1"/>
          </p:cNvSpPr>
          <p:nvPr>
            <p:ph type="body" sz="quarter" idx="11"/>
          </p:nvPr>
        </p:nvSpPr>
        <p:spPr>
          <a:xfrm>
            <a:off x="8181850"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Icon left">
            <a:extLst>
              <a:ext uri="{FF2B5EF4-FFF2-40B4-BE49-F238E27FC236}">
                <a16:creationId xmlns:a16="http://schemas.microsoft.com/office/drawing/2014/main" id="{0624DBA9-A36E-40DA-8A7A-CF80D24147EC}"/>
              </a:ext>
            </a:extLst>
          </p:cNvPr>
          <p:cNvSpPr>
            <a:spLocks noGrp="1"/>
          </p:cNvSpPr>
          <p:nvPr>
            <p:ph type="pic" sz="quarter" idx="36"/>
            <p:custDataLst>
              <p:tags r:id="rId1"/>
            </p:custDataLst>
          </p:nvPr>
        </p:nvSpPr>
        <p:spPr>
          <a:xfrm>
            <a:off x="457279" y="1746000"/>
            <a:ext cx="3528000" cy="1764000"/>
          </a:xfrm>
        </p:spPr>
        <p:txBody>
          <a:bodyPr/>
          <a:lstStyle>
            <a:lvl1pPr>
              <a:defRPr sz="1400"/>
            </a:lvl1pPr>
          </a:lstStyle>
          <a:p>
            <a:r>
              <a:rPr lang="en-US"/>
              <a:t>Click icon to add picture</a:t>
            </a:r>
            <a:endParaRPr lang="en-GB"/>
          </a:p>
        </p:txBody>
      </p:sp>
      <p:sp>
        <p:nvSpPr>
          <p:cNvPr id="15" name="Key text">
            <a:extLst>
              <a:ext uri="{FF2B5EF4-FFF2-40B4-BE49-F238E27FC236}">
                <a16:creationId xmlns:a16="http://schemas.microsoft.com/office/drawing/2014/main" id="{8514BE8C-AF84-4197-8EEF-D0F74385743E}"/>
              </a:ext>
            </a:extLst>
          </p:cNvPr>
          <p:cNvSpPr>
            <a:spLocks noGrp="1"/>
          </p:cNvSpPr>
          <p:nvPr>
            <p:ph type="body" sz="quarter" idx="12" hasCustomPrompt="1"/>
          </p:nvPr>
        </p:nvSpPr>
        <p:spPr>
          <a:xfrm>
            <a:off x="444066" y="3500438"/>
            <a:ext cx="3564000" cy="2916236"/>
          </a:xfrm>
          <a:solidFill>
            <a:schemeClr val="accent2"/>
          </a:solidFill>
        </p:spPr>
        <p:txBody>
          <a:bodyPr lIns="144000" tIns="144000" rIns="144000" bIns="144000"/>
          <a:lstStyle>
            <a:lvl1pPr>
              <a:spcBef>
                <a:spcPts val="600"/>
              </a:spcBef>
              <a:spcAft>
                <a:spcPts val="600"/>
              </a:spcAft>
              <a:defRPr sz="3200" b="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Font typeface="+mj-l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Font typeface="+mj-lt"/>
              <a:buNone/>
              <a:defRPr sz="2000">
                <a:solidFill>
                  <a:schemeClr val="bg1"/>
                </a:solidFill>
              </a:defRPr>
            </a:lvl8pPr>
            <a:lvl9pPr marL="0" indent="0">
              <a:spcBef>
                <a:spcPts val="600"/>
              </a:spcBef>
              <a:spcAft>
                <a:spcPts val="600"/>
              </a:spcAft>
              <a:buFont typeface="+mj-lt"/>
              <a:buNone/>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495254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 inc key msg clr3">
    <p:spTree>
      <p:nvGrpSpPr>
        <p:cNvPr id="1" name=""/>
        <p:cNvGrpSpPr/>
        <p:nvPr/>
      </p:nvGrpSpPr>
      <p:grpSpPr>
        <a:xfrm>
          <a:off x="0" y="0"/>
          <a:ext cx="0" cy="0"/>
          <a:chOff x="0" y="0"/>
          <a:chExt cx="0" cy="0"/>
        </a:xfrm>
      </p:grpSpPr>
      <p:sp>
        <p:nvSpPr>
          <p:cNvPr id="11" name="Text right">
            <a:extLst>
              <a:ext uri="{FF2B5EF4-FFF2-40B4-BE49-F238E27FC236}">
                <a16:creationId xmlns:a16="http://schemas.microsoft.com/office/drawing/2014/main" id="{98617A6B-FAAC-42A1-A8EE-C3FF257FDB39}"/>
              </a:ext>
            </a:extLst>
          </p:cNvPr>
          <p:cNvSpPr>
            <a:spLocks noGrp="1"/>
          </p:cNvSpPr>
          <p:nvPr>
            <p:ph type="body" sz="quarter" idx="10"/>
          </p:nvPr>
        </p:nvSpPr>
        <p:spPr>
          <a:xfrm>
            <a:off x="4298772"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middle">
            <a:extLst>
              <a:ext uri="{FF2B5EF4-FFF2-40B4-BE49-F238E27FC236}">
                <a16:creationId xmlns:a16="http://schemas.microsoft.com/office/drawing/2014/main" id="{C8D746CC-435C-4144-B943-C925D57EB376}"/>
              </a:ext>
            </a:extLst>
          </p:cNvPr>
          <p:cNvSpPr>
            <a:spLocks noGrp="1"/>
          </p:cNvSpPr>
          <p:nvPr>
            <p:ph type="body" sz="quarter" idx="11"/>
          </p:nvPr>
        </p:nvSpPr>
        <p:spPr>
          <a:xfrm>
            <a:off x="8181850" y="1765527"/>
            <a:ext cx="3564000" cy="4495800"/>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Icon left">
            <a:extLst>
              <a:ext uri="{FF2B5EF4-FFF2-40B4-BE49-F238E27FC236}">
                <a16:creationId xmlns:a16="http://schemas.microsoft.com/office/drawing/2014/main" id="{9CC78A52-1484-46AD-A771-A4E21C0E5148}"/>
              </a:ext>
            </a:extLst>
          </p:cNvPr>
          <p:cNvSpPr>
            <a:spLocks noGrp="1"/>
          </p:cNvSpPr>
          <p:nvPr>
            <p:ph type="pic" sz="quarter" idx="36"/>
            <p:custDataLst>
              <p:tags r:id="rId1"/>
            </p:custDataLst>
          </p:nvPr>
        </p:nvSpPr>
        <p:spPr>
          <a:xfrm>
            <a:off x="457279" y="1746000"/>
            <a:ext cx="3528000" cy="1764000"/>
          </a:xfrm>
        </p:spPr>
        <p:txBody>
          <a:bodyPr/>
          <a:lstStyle>
            <a:lvl1pPr>
              <a:defRPr sz="1400"/>
            </a:lvl1pPr>
          </a:lstStyle>
          <a:p>
            <a:r>
              <a:rPr lang="en-US"/>
              <a:t>Click icon to add picture</a:t>
            </a:r>
            <a:endParaRPr lang="en-GB"/>
          </a:p>
        </p:txBody>
      </p:sp>
      <p:sp>
        <p:nvSpPr>
          <p:cNvPr id="15" name="Key text">
            <a:extLst>
              <a:ext uri="{FF2B5EF4-FFF2-40B4-BE49-F238E27FC236}">
                <a16:creationId xmlns:a16="http://schemas.microsoft.com/office/drawing/2014/main" id="{8514BE8C-AF84-4197-8EEF-D0F74385743E}"/>
              </a:ext>
            </a:extLst>
          </p:cNvPr>
          <p:cNvSpPr>
            <a:spLocks noGrp="1"/>
          </p:cNvSpPr>
          <p:nvPr>
            <p:ph type="body" sz="quarter" idx="12" hasCustomPrompt="1"/>
          </p:nvPr>
        </p:nvSpPr>
        <p:spPr>
          <a:xfrm>
            <a:off x="444066" y="3500438"/>
            <a:ext cx="3564000" cy="2916236"/>
          </a:xfrm>
          <a:solidFill>
            <a:schemeClr val="accent3"/>
          </a:solidFill>
        </p:spPr>
        <p:txBody>
          <a:bodyPr lIns="144000" tIns="144000" rIns="144000" bIns="144000"/>
          <a:lstStyle>
            <a:lvl1pPr>
              <a:spcBef>
                <a:spcPts val="600"/>
              </a:spcBef>
              <a:spcAft>
                <a:spcPts val="600"/>
              </a:spcAft>
              <a:defRPr sz="3200" b="0">
                <a:solidFill>
                  <a:schemeClr val="bg1"/>
                </a:solidFill>
              </a:defRPr>
            </a:lvl1pPr>
            <a:lvl2pPr marL="720000" indent="-720000">
              <a:spcBef>
                <a:spcPts val="600"/>
              </a:spcBef>
              <a:spcAft>
                <a:spcPts val="600"/>
              </a:spcAft>
              <a:buClr>
                <a:schemeClr val="bg1"/>
              </a:buClr>
              <a:buFont typeface="Arial" panose="020B0604020202020204" pitchFamily="34" charset="0"/>
              <a:buChar char="•"/>
              <a:defRPr sz="3200" b="0">
                <a:solidFill>
                  <a:schemeClr val="bg1"/>
                </a:solidFill>
              </a:defRPr>
            </a:lvl2pPr>
            <a:lvl3pPr marL="1440000" indent="-720000">
              <a:spcBef>
                <a:spcPts val="600"/>
              </a:spcBef>
              <a:spcAft>
                <a:spcPts val="600"/>
              </a:spcAft>
              <a:buClr>
                <a:schemeClr val="bg1"/>
              </a:buClr>
              <a:buFont typeface="Arial" panose="020B0604020202020204" pitchFamily="34" charset="0"/>
              <a:buChar char="‒"/>
              <a:defRPr sz="3200">
                <a:solidFill>
                  <a:schemeClr val="bg1"/>
                </a:solidFill>
              </a:defRPr>
            </a:lvl3pPr>
            <a:lvl4pPr marL="0" indent="0">
              <a:spcBef>
                <a:spcPts val="600"/>
              </a:spcBef>
              <a:spcAft>
                <a:spcPts val="600"/>
              </a:spcAft>
              <a:buClr>
                <a:schemeClr val="bg1"/>
              </a:buClr>
              <a:buNone/>
              <a:defRPr sz="2000">
                <a:solidFill>
                  <a:schemeClr val="bg1"/>
                </a:solidFill>
              </a:defRPr>
            </a:lvl4pPr>
            <a:lvl5pPr marL="0" indent="0">
              <a:spcBef>
                <a:spcPts val="600"/>
              </a:spcBef>
              <a:spcAft>
                <a:spcPts val="600"/>
              </a:spcAft>
              <a:buClr>
                <a:schemeClr val="bg1"/>
              </a:buClr>
              <a:buNone/>
              <a:defRPr sz="2000">
                <a:solidFill>
                  <a:schemeClr val="bg1"/>
                </a:solidFill>
              </a:defRPr>
            </a:lvl5pPr>
            <a:lvl6pPr marL="0" indent="0">
              <a:spcBef>
                <a:spcPts val="600"/>
              </a:spcBef>
              <a:spcAft>
                <a:spcPts val="600"/>
              </a:spcAft>
              <a:buFont typeface="+mj-lt"/>
              <a:buNone/>
              <a:defRPr sz="2000">
                <a:solidFill>
                  <a:schemeClr val="bg1"/>
                </a:solidFill>
              </a:defRPr>
            </a:lvl6pPr>
            <a:lvl7pPr marL="0" indent="0">
              <a:spcBef>
                <a:spcPts val="600"/>
              </a:spcBef>
              <a:spcAft>
                <a:spcPts val="600"/>
              </a:spcAft>
              <a:buNone/>
              <a:defRPr sz="2000">
                <a:solidFill>
                  <a:schemeClr val="bg1"/>
                </a:solidFill>
              </a:defRPr>
            </a:lvl7pPr>
            <a:lvl8pPr marL="0" indent="0">
              <a:spcBef>
                <a:spcPts val="600"/>
              </a:spcBef>
              <a:spcAft>
                <a:spcPts val="600"/>
              </a:spcAft>
              <a:buFont typeface="+mj-lt"/>
              <a:buNone/>
              <a:defRPr sz="2000">
                <a:solidFill>
                  <a:schemeClr val="bg1"/>
                </a:solidFill>
              </a:defRPr>
            </a:lvl8pPr>
            <a:lvl9pPr marL="0" indent="0">
              <a:spcBef>
                <a:spcPts val="600"/>
              </a:spcBef>
              <a:spcAft>
                <a:spcPts val="600"/>
              </a:spcAft>
              <a:buFont typeface="+mj-lt"/>
              <a:buNone/>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6213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text graphic">
    <p:spTree>
      <p:nvGrpSpPr>
        <p:cNvPr id="1" name=""/>
        <p:cNvGrpSpPr/>
        <p:nvPr/>
      </p:nvGrpSpPr>
      <p:grpSpPr>
        <a:xfrm>
          <a:off x="0" y="0"/>
          <a:ext cx="0" cy="0"/>
          <a:chOff x="0" y="0"/>
          <a:chExt cx="0" cy="0"/>
        </a:xfrm>
      </p:grpSpPr>
      <p:sp>
        <p:nvSpPr>
          <p:cNvPr id="16" name="Icon 3">
            <a:extLst>
              <a:ext uri="{FF2B5EF4-FFF2-40B4-BE49-F238E27FC236}">
                <a16:creationId xmlns:a16="http://schemas.microsoft.com/office/drawing/2014/main" id="{B2D13627-B515-4D6B-9A9E-48F73FA9E82D}"/>
              </a:ext>
            </a:extLst>
          </p:cNvPr>
          <p:cNvSpPr>
            <a:spLocks noGrp="1"/>
          </p:cNvSpPr>
          <p:nvPr>
            <p:ph type="pic" sz="quarter" idx="15"/>
            <p:custDataLst>
              <p:tags r:id="rId1"/>
            </p:custDataLst>
          </p:nvPr>
        </p:nvSpPr>
        <p:spPr>
          <a:xfrm>
            <a:off x="8223894" y="1774800"/>
            <a:ext cx="3528000" cy="1764000"/>
          </a:xfrm>
        </p:spPr>
        <p:txBody>
          <a:bodyPr/>
          <a:lstStyle>
            <a:lvl1pPr>
              <a:defRPr sz="1400"/>
            </a:lvl1pPr>
          </a:lstStyle>
          <a:p>
            <a:r>
              <a:rPr lang="en-US"/>
              <a:t>Click icon to add picture</a:t>
            </a:r>
          </a:p>
        </p:txBody>
      </p:sp>
      <p:sp>
        <p:nvSpPr>
          <p:cNvPr id="15" name="Icon 2">
            <a:extLst>
              <a:ext uri="{FF2B5EF4-FFF2-40B4-BE49-F238E27FC236}">
                <a16:creationId xmlns:a16="http://schemas.microsoft.com/office/drawing/2014/main" id="{71722353-CFEF-4B2B-BD16-54DCCE1A2490}"/>
              </a:ext>
            </a:extLst>
          </p:cNvPr>
          <p:cNvSpPr>
            <a:spLocks noGrp="1"/>
          </p:cNvSpPr>
          <p:nvPr>
            <p:ph type="pic" sz="quarter" idx="14"/>
            <p:custDataLst>
              <p:tags r:id="rId2"/>
            </p:custDataLst>
          </p:nvPr>
        </p:nvSpPr>
        <p:spPr>
          <a:xfrm>
            <a:off x="4353006" y="1774800"/>
            <a:ext cx="3528000" cy="1764000"/>
          </a:xfrm>
        </p:spPr>
        <p:txBody>
          <a:bodyPr/>
          <a:lstStyle>
            <a:lvl1pPr>
              <a:defRPr sz="1400"/>
            </a:lvl1pPr>
          </a:lstStyle>
          <a:p>
            <a:r>
              <a:rPr lang="en-US"/>
              <a:t>Click icon to add picture</a:t>
            </a:r>
          </a:p>
        </p:txBody>
      </p:sp>
      <p:sp>
        <p:nvSpPr>
          <p:cNvPr id="4" name="Icon 1">
            <a:extLst>
              <a:ext uri="{FF2B5EF4-FFF2-40B4-BE49-F238E27FC236}">
                <a16:creationId xmlns:a16="http://schemas.microsoft.com/office/drawing/2014/main" id="{067DAA0D-CBEC-4F64-A950-F3D469BB4EAA}"/>
              </a:ext>
            </a:extLst>
          </p:cNvPr>
          <p:cNvSpPr>
            <a:spLocks noGrp="1"/>
          </p:cNvSpPr>
          <p:nvPr>
            <p:ph type="pic" sz="quarter" idx="13"/>
            <p:custDataLst>
              <p:tags r:id="rId3"/>
            </p:custDataLst>
          </p:nvPr>
        </p:nvSpPr>
        <p:spPr>
          <a:xfrm>
            <a:off x="452438" y="1774800"/>
            <a:ext cx="3528000" cy="1764000"/>
          </a:xfrm>
        </p:spPr>
        <p:txBody>
          <a:bodyPr/>
          <a:lstStyle>
            <a:lvl1pPr>
              <a:defRPr sz="1400"/>
            </a:lvl1pPr>
          </a:lstStyle>
          <a:p>
            <a:r>
              <a:rPr lang="en-US"/>
              <a:t>Click icon to add picture</a:t>
            </a:r>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
        <p:nvSpPr>
          <p:cNvPr id="6" name="Picture Placeholder 5"/>
          <p:cNvSpPr>
            <a:spLocks noGrp="1"/>
          </p:cNvSpPr>
          <p:nvPr>
            <p:ph type="pic" sz="quarter" idx="18"/>
            <p:custDataLst>
              <p:tags r:id="rId4"/>
            </p:custDataLst>
          </p:nvPr>
        </p:nvSpPr>
        <p:spPr>
          <a:xfrm>
            <a:off x="428400" y="3542400"/>
            <a:ext cx="3571200" cy="0"/>
          </a:xfrm>
        </p:spPr>
        <p:txBody>
          <a:bodyPr/>
          <a:lstStyle/>
          <a:p>
            <a:r>
              <a:rPr lang="en-US"/>
              <a:t>Click icon to add picture</a:t>
            </a:r>
            <a:endParaRPr lang="en-GB" dirty="0"/>
          </a:p>
        </p:txBody>
      </p:sp>
      <p:sp>
        <p:nvSpPr>
          <p:cNvPr id="8" name="Picture Placeholder 7"/>
          <p:cNvSpPr>
            <a:spLocks noGrp="1"/>
          </p:cNvSpPr>
          <p:nvPr>
            <p:ph type="pic" sz="quarter" idx="19"/>
            <p:custDataLst>
              <p:tags r:id="rId5"/>
            </p:custDataLst>
          </p:nvPr>
        </p:nvSpPr>
        <p:spPr>
          <a:xfrm>
            <a:off x="4312800" y="3542400"/>
            <a:ext cx="3571200" cy="0"/>
          </a:xfrm>
        </p:spPr>
        <p:txBody>
          <a:bodyPr/>
          <a:lstStyle/>
          <a:p>
            <a:r>
              <a:rPr lang="en-US"/>
              <a:t>Click icon to add picture</a:t>
            </a:r>
            <a:endParaRPr lang="en-GB" dirty="0"/>
          </a:p>
        </p:txBody>
      </p:sp>
      <p:sp>
        <p:nvSpPr>
          <p:cNvPr id="10" name="Picture Placeholder 9"/>
          <p:cNvSpPr>
            <a:spLocks noGrp="1"/>
          </p:cNvSpPr>
          <p:nvPr>
            <p:ph type="pic" sz="quarter" idx="20"/>
            <p:custDataLst>
              <p:tags r:id="rId6"/>
            </p:custDataLst>
          </p:nvPr>
        </p:nvSpPr>
        <p:spPr>
          <a:xfrm>
            <a:off x="8204400" y="3542400"/>
            <a:ext cx="3571200" cy="0"/>
          </a:xfrm>
        </p:spPr>
        <p:txBody>
          <a:bodyPr/>
          <a:lstStyle/>
          <a:p>
            <a:r>
              <a:rPr lang="en-US"/>
              <a:t>Click icon to add picture</a:t>
            </a:r>
            <a:endParaRPr lang="en-GB" dirty="0"/>
          </a:p>
        </p:txBody>
      </p:sp>
      <p:sp>
        <p:nvSpPr>
          <p:cNvPr id="20" name="Text 1">
            <a:extLst>
              <a:ext uri="{FF2B5EF4-FFF2-40B4-BE49-F238E27FC236}">
                <a16:creationId xmlns:a16="http://schemas.microsoft.com/office/drawing/2014/main" id="{5509E178-6E41-481E-A917-22DA56BC5AEF}"/>
              </a:ext>
            </a:extLst>
          </p:cNvPr>
          <p:cNvSpPr>
            <a:spLocks noGrp="1"/>
          </p:cNvSpPr>
          <p:nvPr>
            <p:ph type="body" sz="quarter" idx="10"/>
          </p:nvPr>
        </p:nvSpPr>
        <p:spPr bwMode="white">
          <a:xfrm>
            <a:off x="439738" y="3606800"/>
            <a:ext cx="3564000" cy="2634395"/>
          </a:xfrm>
          <a:noFill/>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1">
            <a:extLst>
              <a:ext uri="{FF2B5EF4-FFF2-40B4-BE49-F238E27FC236}">
                <a16:creationId xmlns:a16="http://schemas.microsoft.com/office/drawing/2014/main" id="{5509E178-6E41-481E-A917-22DA56BC5AEF}"/>
              </a:ext>
            </a:extLst>
          </p:cNvPr>
          <p:cNvSpPr>
            <a:spLocks noGrp="1"/>
          </p:cNvSpPr>
          <p:nvPr>
            <p:ph type="body" sz="quarter" idx="16"/>
          </p:nvPr>
        </p:nvSpPr>
        <p:spPr bwMode="white">
          <a:xfrm>
            <a:off x="4353006" y="3607200"/>
            <a:ext cx="3564000" cy="2634395"/>
          </a:xfrm>
          <a:noFill/>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Text 1">
            <a:extLst>
              <a:ext uri="{FF2B5EF4-FFF2-40B4-BE49-F238E27FC236}">
                <a16:creationId xmlns:a16="http://schemas.microsoft.com/office/drawing/2014/main" id="{5509E178-6E41-481E-A917-22DA56BC5AEF}"/>
              </a:ext>
            </a:extLst>
          </p:cNvPr>
          <p:cNvSpPr>
            <a:spLocks noGrp="1"/>
          </p:cNvSpPr>
          <p:nvPr>
            <p:ph type="body" sz="quarter" idx="17"/>
          </p:nvPr>
        </p:nvSpPr>
        <p:spPr bwMode="white">
          <a:xfrm>
            <a:off x="8229627" y="3607200"/>
            <a:ext cx="3564000" cy="2634395"/>
          </a:xfrm>
          <a:noFill/>
        </p:spPr>
        <p:txBody>
          <a:bodyPr lIns="0" tIns="0" rIns="0" bIns="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37959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 block clr1">
    <p:spTree>
      <p:nvGrpSpPr>
        <p:cNvPr id="1" name=""/>
        <p:cNvGrpSpPr/>
        <p:nvPr/>
      </p:nvGrpSpPr>
      <p:grpSpPr>
        <a:xfrm>
          <a:off x="0" y="0"/>
          <a:ext cx="0" cy="0"/>
          <a:chOff x="0" y="0"/>
          <a:chExt cx="0" cy="0"/>
        </a:xfrm>
      </p:grpSpPr>
      <p:sp>
        <p:nvSpPr>
          <p:cNvPr id="16" name="Icon 3">
            <a:extLst>
              <a:ext uri="{FF2B5EF4-FFF2-40B4-BE49-F238E27FC236}">
                <a16:creationId xmlns:a16="http://schemas.microsoft.com/office/drawing/2014/main" id="{B2D13627-B515-4D6B-9A9E-48F73FA9E82D}"/>
              </a:ext>
            </a:extLst>
          </p:cNvPr>
          <p:cNvSpPr>
            <a:spLocks noGrp="1"/>
          </p:cNvSpPr>
          <p:nvPr>
            <p:ph type="pic" sz="quarter" idx="15"/>
            <p:custDataLst>
              <p:tags r:id="rId1"/>
            </p:custDataLst>
          </p:nvPr>
        </p:nvSpPr>
        <p:spPr>
          <a:xfrm>
            <a:off x="8223894" y="1774800"/>
            <a:ext cx="3528000" cy="1764000"/>
          </a:xfrm>
        </p:spPr>
        <p:txBody>
          <a:bodyPr/>
          <a:lstStyle>
            <a:lvl1pPr>
              <a:defRPr sz="1400"/>
            </a:lvl1pPr>
          </a:lstStyle>
          <a:p>
            <a:r>
              <a:rPr lang="en-US"/>
              <a:t>Click icon to add picture</a:t>
            </a:r>
          </a:p>
        </p:txBody>
      </p:sp>
      <p:sp>
        <p:nvSpPr>
          <p:cNvPr id="15" name="Icon 2">
            <a:extLst>
              <a:ext uri="{FF2B5EF4-FFF2-40B4-BE49-F238E27FC236}">
                <a16:creationId xmlns:a16="http://schemas.microsoft.com/office/drawing/2014/main" id="{71722353-CFEF-4B2B-BD16-54DCCE1A2490}"/>
              </a:ext>
            </a:extLst>
          </p:cNvPr>
          <p:cNvSpPr>
            <a:spLocks noGrp="1"/>
          </p:cNvSpPr>
          <p:nvPr>
            <p:ph type="pic" sz="quarter" idx="14"/>
            <p:custDataLst>
              <p:tags r:id="rId2"/>
            </p:custDataLst>
          </p:nvPr>
        </p:nvSpPr>
        <p:spPr>
          <a:xfrm>
            <a:off x="4353006" y="1774800"/>
            <a:ext cx="3528000" cy="1764000"/>
          </a:xfrm>
        </p:spPr>
        <p:txBody>
          <a:bodyPr/>
          <a:lstStyle>
            <a:lvl1pPr>
              <a:defRPr sz="1400"/>
            </a:lvl1pPr>
          </a:lstStyle>
          <a:p>
            <a:r>
              <a:rPr lang="en-US"/>
              <a:t>Click icon to add picture</a:t>
            </a:r>
            <a:endParaRPr lang="en-US" dirty="0"/>
          </a:p>
        </p:txBody>
      </p:sp>
      <p:sp>
        <p:nvSpPr>
          <p:cNvPr id="4" name="Icon 1">
            <a:extLst>
              <a:ext uri="{FF2B5EF4-FFF2-40B4-BE49-F238E27FC236}">
                <a16:creationId xmlns:a16="http://schemas.microsoft.com/office/drawing/2014/main" id="{067DAA0D-CBEC-4F64-A950-F3D469BB4EAA}"/>
              </a:ext>
            </a:extLst>
          </p:cNvPr>
          <p:cNvSpPr>
            <a:spLocks noGrp="1"/>
          </p:cNvSpPr>
          <p:nvPr>
            <p:ph type="pic" sz="quarter" idx="13"/>
            <p:custDataLst>
              <p:tags r:id="rId3"/>
            </p:custDataLst>
          </p:nvPr>
        </p:nvSpPr>
        <p:spPr>
          <a:xfrm>
            <a:off x="452438" y="1774800"/>
            <a:ext cx="3528000" cy="1764000"/>
          </a:xfrm>
        </p:spPr>
        <p:txBody>
          <a:bodyPr/>
          <a:lstStyle>
            <a:lvl1pPr>
              <a:defRPr sz="1400"/>
            </a:lvl1pPr>
          </a:lstStyle>
          <a:p>
            <a:r>
              <a:rPr lang="en-US"/>
              <a:t>Click icon to add picture</a:t>
            </a:r>
          </a:p>
        </p:txBody>
      </p:sp>
      <p:sp>
        <p:nvSpPr>
          <p:cNvPr id="20" name="Text 1">
            <a:extLst>
              <a:ext uri="{FF2B5EF4-FFF2-40B4-BE49-F238E27FC236}">
                <a16:creationId xmlns:a16="http://schemas.microsoft.com/office/drawing/2014/main" id="{5509E178-6E41-481E-A917-22DA56BC5AEF}"/>
              </a:ext>
            </a:extLst>
          </p:cNvPr>
          <p:cNvSpPr>
            <a:spLocks noGrp="1"/>
          </p:cNvSpPr>
          <p:nvPr>
            <p:ph type="body" sz="quarter" idx="10"/>
          </p:nvPr>
        </p:nvSpPr>
        <p:spPr bwMode="white">
          <a:xfrm>
            <a:off x="439738" y="3535200"/>
            <a:ext cx="3564000" cy="2634395"/>
          </a:xfrm>
          <a:solidFill>
            <a:schemeClr val="accent1"/>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
        <p:nvSpPr>
          <p:cNvPr id="9" name="Text 1">
            <a:extLst>
              <a:ext uri="{FF2B5EF4-FFF2-40B4-BE49-F238E27FC236}">
                <a16:creationId xmlns:a16="http://schemas.microsoft.com/office/drawing/2014/main" id="{5509E178-6E41-481E-A917-22DA56BC5AEF}"/>
              </a:ext>
            </a:extLst>
          </p:cNvPr>
          <p:cNvSpPr>
            <a:spLocks noGrp="1"/>
          </p:cNvSpPr>
          <p:nvPr>
            <p:ph type="body" sz="quarter" idx="16"/>
          </p:nvPr>
        </p:nvSpPr>
        <p:spPr bwMode="white">
          <a:xfrm>
            <a:off x="4337564" y="3535200"/>
            <a:ext cx="3564000" cy="2634395"/>
          </a:xfrm>
          <a:solidFill>
            <a:schemeClr val="accent1"/>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1">
            <a:extLst>
              <a:ext uri="{FF2B5EF4-FFF2-40B4-BE49-F238E27FC236}">
                <a16:creationId xmlns:a16="http://schemas.microsoft.com/office/drawing/2014/main" id="{5509E178-6E41-481E-A917-22DA56BC5AEF}"/>
              </a:ext>
            </a:extLst>
          </p:cNvPr>
          <p:cNvSpPr>
            <a:spLocks noGrp="1"/>
          </p:cNvSpPr>
          <p:nvPr>
            <p:ph type="body" sz="quarter" idx="17"/>
          </p:nvPr>
        </p:nvSpPr>
        <p:spPr bwMode="white">
          <a:xfrm>
            <a:off x="8191500" y="3536051"/>
            <a:ext cx="3564000" cy="2634395"/>
          </a:xfrm>
          <a:solidFill>
            <a:schemeClr val="accent1"/>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503039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Icon">
            <a:extLst>
              <a:ext uri="{FF2B5EF4-FFF2-40B4-BE49-F238E27FC236}">
                <a16:creationId xmlns:a16="http://schemas.microsoft.com/office/drawing/2014/main" id="{0E70EB59-3069-433D-863F-64A2963FA1AC}"/>
              </a:ext>
            </a:extLst>
          </p:cNvPr>
          <p:cNvSpPr>
            <a:spLocks noGrp="1"/>
          </p:cNvSpPr>
          <p:nvPr>
            <p:ph type="pic" sz="quarter" idx="10"/>
            <p:custDataLst>
              <p:tags r:id="rId1"/>
            </p:custDataLst>
          </p:nvPr>
        </p:nvSpPr>
        <p:spPr>
          <a:xfrm>
            <a:off x="6860292" y="3969060"/>
            <a:ext cx="4896000" cy="2448000"/>
          </a:xfrm>
        </p:spPr>
        <p:txBody>
          <a:bodyPr/>
          <a:lstStyle>
            <a:lvl1pPr>
              <a:defRPr sz="1400"/>
            </a:lvl1pPr>
          </a:lstStyle>
          <a:p>
            <a:r>
              <a:rPr lang="en-US"/>
              <a:t>Click icon to add picture</a:t>
            </a:r>
            <a:endParaRPr lang="en-US" dirty="0"/>
          </a:p>
        </p:txBody>
      </p:sp>
      <p:sp>
        <p:nvSpPr>
          <p:cNvPr id="11" name="Contact Image 2">
            <a:extLst>
              <a:ext uri="{FF2B5EF4-FFF2-40B4-BE49-F238E27FC236}">
                <a16:creationId xmlns:a16="http://schemas.microsoft.com/office/drawing/2014/main" id="{56192265-15A2-49D8-8330-7187049974D9}"/>
              </a:ext>
            </a:extLst>
          </p:cNvPr>
          <p:cNvSpPr>
            <a:spLocks noGrp="1"/>
          </p:cNvSpPr>
          <p:nvPr>
            <p:ph type="pic" sz="quarter" idx="14"/>
            <p:custDataLst>
              <p:tags r:id="rId2"/>
            </p:custDataLst>
          </p:nvPr>
        </p:nvSpPr>
        <p:spPr>
          <a:xfrm>
            <a:off x="3924000" y="5400000"/>
            <a:ext cx="900000" cy="900000"/>
          </a:xfrm>
        </p:spPr>
        <p:txBody>
          <a:bodyPr/>
          <a:lstStyle>
            <a:lvl1pPr>
              <a:defRPr sz="1400"/>
            </a:lvl1pPr>
          </a:lstStyle>
          <a:p>
            <a:r>
              <a:rPr lang="en-US"/>
              <a:t>Click icon to add picture</a:t>
            </a:r>
          </a:p>
        </p:txBody>
      </p:sp>
      <p:sp>
        <p:nvSpPr>
          <p:cNvPr id="8" name="Contact Image 1">
            <a:extLst>
              <a:ext uri="{FF2B5EF4-FFF2-40B4-BE49-F238E27FC236}">
                <a16:creationId xmlns:a16="http://schemas.microsoft.com/office/drawing/2014/main" id="{0284B23E-4741-457A-9A38-5BD7C2EBBFDD}"/>
              </a:ext>
            </a:extLst>
          </p:cNvPr>
          <p:cNvSpPr>
            <a:spLocks noGrp="1"/>
          </p:cNvSpPr>
          <p:nvPr>
            <p:ph type="pic" sz="quarter" idx="12"/>
            <p:custDataLst>
              <p:tags r:id="rId3"/>
            </p:custDataLst>
          </p:nvPr>
        </p:nvSpPr>
        <p:spPr>
          <a:xfrm>
            <a:off x="414000" y="5400000"/>
            <a:ext cx="900000" cy="900000"/>
          </a:xfrm>
        </p:spPr>
        <p:txBody>
          <a:bodyPr/>
          <a:lstStyle>
            <a:lvl1pPr>
              <a:defRPr sz="1400"/>
            </a:lvl1pPr>
          </a:lstStyle>
          <a:p>
            <a:r>
              <a:rPr lang="en-US"/>
              <a:t>Click icon to add picture</a:t>
            </a:r>
            <a:endParaRPr lang="en-US" dirty="0"/>
          </a:p>
        </p:txBody>
      </p:sp>
      <p:sp>
        <p:nvSpPr>
          <p:cNvPr id="6" name="TOC Holder">
            <a:extLst>
              <a:ext uri="{FF2B5EF4-FFF2-40B4-BE49-F238E27FC236}">
                <a16:creationId xmlns:a16="http://schemas.microsoft.com/office/drawing/2014/main" id="{B101EF26-CBDE-4859-8799-B7A059850A42}"/>
              </a:ext>
            </a:extLst>
          </p:cNvPr>
          <p:cNvSpPr>
            <a:spLocks noGrp="1"/>
          </p:cNvSpPr>
          <p:nvPr>
            <p:ph sz="quarter" idx="11" hasCustomPrompt="1"/>
            <p:custDataLst>
              <p:tags r:id="rId4"/>
            </p:custDataLst>
          </p:nvPr>
        </p:nvSpPr>
        <p:spPr>
          <a:xfrm>
            <a:off x="414000" y="1753200"/>
            <a:ext cx="5656262" cy="3223972"/>
          </a:xfrm>
        </p:spPr>
        <p:txBody>
          <a:bodyPr/>
          <a:lstStyle>
            <a:lvl1pPr>
              <a:defRPr sz="1400"/>
            </a:lvl1pPr>
          </a:lstStyle>
          <a:p>
            <a:pPr lvl="0"/>
            <a:r>
              <a:rPr lang="en-GB" dirty="0"/>
              <a:t>&lt;&lt;TOC&gt;&gt;</a:t>
            </a:r>
            <a:endParaRPr lang="en-US" dirty="0"/>
          </a:p>
        </p:txBody>
      </p:sp>
      <p:sp>
        <p:nvSpPr>
          <p:cNvPr id="5" name="Contents">
            <a:extLst>
              <a:ext uri="{FF2B5EF4-FFF2-40B4-BE49-F238E27FC236}">
                <a16:creationId xmlns:a16="http://schemas.microsoft.com/office/drawing/2014/main" id="{F41B5A8F-DE71-4D88-B4B1-9D449A0BBF9D}"/>
              </a:ext>
            </a:extLst>
          </p:cNvPr>
          <p:cNvSpPr>
            <a:spLocks noGrp="1"/>
          </p:cNvSpPr>
          <p:nvPr>
            <p:ph type="body" sz="quarter" idx="16" hasCustomPrompt="1"/>
            <p:custDataLst>
              <p:tags r:id="rId5"/>
            </p:custDataLst>
          </p:nvPr>
        </p:nvSpPr>
        <p:spPr>
          <a:xfrm>
            <a:off x="439200" y="640800"/>
            <a:ext cx="9966663" cy="430212"/>
          </a:xfrm>
        </p:spPr>
        <p:txBody>
          <a:bodyPr/>
          <a:lstStyle>
            <a:lvl1pPr>
              <a:spcAft>
                <a:spcPts val="0"/>
              </a:spcAft>
              <a:defRPr sz="2800" baseline="0">
                <a:solidFill>
                  <a:srgbClr val="FB5A17"/>
                </a:solidFill>
              </a:defRPr>
            </a:lvl1pPr>
          </a:lstStyle>
          <a:p>
            <a:pPr lvl="0"/>
            <a:r>
              <a:rPr lang="en-US"/>
              <a:t>&lt;&lt;Labels.Contents&gt;&gt;</a:t>
            </a:r>
            <a:endParaRPr lang="en-US" dirty="0"/>
          </a:p>
        </p:txBody>
      </p:sp>
      <p:sp>
        <p:nvSpPr>
          <p:cNvPr id="3" name="Content Placeholder 2"/>
          <p:cNvSpPr>
            <a:spLocks noGrp="1"/>
          </p:cNvSpPr>
          <p:nvPr>
            <p:ph sz="quarter" idx="17" hasCustomPrompt="1"/>
            <p:custDataLst>
              <p:tags r:id="rId6"/>
            </p:custDataLst>
          </p:nvPr>
        </p:nvSpPr>
        <p:spPr>
          <a:xfrm>
            <a:off x="1386952" y="5400000"/>
            <a:ext cx="2476800" cy="914400"/>
          </a:xfrm>
        </p:spPr>
        <p:txBody>
          <a:bodyPr/>
          <a:lstStyle>
            <a:lvl1pPr marL="0" marR="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4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60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
        <p:nvSpPr>
          <p:cNvPr id="12" name="Content Placeholder 2"/>
          <p:cNvSpPr>
            <a:spLocks noGrp="1"/>
          </p:cNvSpPr>
          <p:nvPr>
            <p:ph sz="quarter" idx="18" hasCustomPrompt="1"/>
            <p:custDataLst>
              <p:tags r:id="rId7"/>
            </p:custDataLst>
          </p:nvPr>
        </p:nvSpPr>
        <p:spPr>
          <a:xfrm>
            <a:off x="4907868" y="5400000"/>
            <a:ext cx="2476800" cy="914400"/>
          </a:xfrm>
        </p:spPr>
        <p:txBody>
          <a:bodyPr/>
          <a:lstStyle>
            <a:lvl1pPr marL="0" marR="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4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60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Tree>
    <p:extLst>
      <p:ext uri="{BB962C8B-B14F-4D97-AF65-F5344CB8AC3E}">
        <p14:creationId xmlns:p14="http://schemas.microsoft.com/office/powerpoint/2010/main" val="572110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 block clr2">
    <p:spTree>
      <p:nvGrpSpPr>
        <p:cNvPr id="1" name=""/>
        <p:cNvGrpSpPr/>
        <p:nvPr/>
      </p:nvGrpSpPr>
      <p:grpSpPr>
        <a:xfrm>
          <a:off x="0" y="0"/>
          <a:ext cx="0" cy="0"/>
          <a:chOff x="0" y="0"/>
          <a:chExt cx="0" cy="0"/>
        </a:xfrm>
      </p:grpSpPr>
      <p:sp>
        <p:nvSpPr>
          <p:cNvPr id="16" name="Icon 3">
            <a:extLst>
              <a:ext uri="{FF2B5EF4-FFF2-40B4-BE49-F238E27FC236}">
                <a16:creationId xmlns:a16="http://schemas.microsoft.com/office/drawing/2014/main" id="{B2D13627-B515-4D6B-9A9E-48F73FA9E82D}"/>
              </a:ext>
            </a:extLst>
          </p:cNvPr>
          <p:cNvSpPr>
            <a:spLocks noGrp="1"/>
          </p:cNvSpPr>
          <p:nvPr>
            <p:ph type="pic" sz="quarter" idx="15"/>
            <p:custDataLst>
              <p:tags r:id="rId1"/>
            </p:custDataLst>
          </p:nvPr>
        </p:nvSpPr>
        <p:spPr>
          <a:xfrm>
            <a:off x="8223894" y="1774800"/>
            <a:ext cx="3528000" cy="1764000"/>
          </a:xfrm>
        </p:spPr>
        <p:txBody>
          <a:bodyPr/>
          <a:lstStyle>
            <a:lvl1pPr>
              <a:defRPr sz="1400"/>
            </a:lvl1pPr>
          </a:lstStyle>
          <a:p>
            <a:r>
              <a:rPr lang="en-US"/>
              <a:t>Click icon to add picture</a:t>
            </a:r>
          </a:p>
        </p:txBody>
      </p:sp>
      <p:sp>
        <p:nvSpPr>
          <p:cNvPr id="15" name="Icon 2">
            <a:extLst>
              <a:ext uri="{FF2B5EF4-FFF2-40B4-BE49-F238E27FC236}">
                <a16:creationId xmlns:a16="http://schemas.microsoft.com/office/drawing/2014/main" id="{71722353-CFEF-4B2B-BD16-54DCCE1A2490}"/>
              </a:ext>
            </a:extLst>
          </p:cNvPr>
          <p:cNvSpPr>
            <a:spLocks noGrp="1"/>
          </p:cNvSpPr>
          <p:nvPr>
            <p:ph type="pic" sz="quarter" idx="14"/>
            <p:custDataLst>
              <p:tags r:id="rId2"/>
            </p:custDataLst>
          </p:nvPr>
        </p:nvSpPr>
        <p:spPr>
          <a:xfrm>
            <a:off x="4353006" y="1774800"/>
            <a:ext cx="3528000" cy="1764000"/>
          </a:xfrm>
        </p:spPr>
        <p:txBody>
          <a:bodyPr/>
          <a:lstStyle>
            <a:lvl1pPr>
              <a:defRPr sz="1400"/>
            </a:lvl1pPr>
          </a:lstStyle>
          <a:p>
            <a:r>
              <a:rPr lang="en-US"/>
              <a:t>Click icon to add picture</a:t>
            </a:r>
          </a:p>
        </p:txBody>
      </p:sp>
      <p:sp>
        <p:nvSpPr>
          <p:cNvPr id="4" name="Icon 1">
            <a:extLst>
              <a:ext uri="{FF2B5EF4-FFF2-40B4-BE49-F238E27FC236}">
                <a16:creationId xmlns:a16="http://schemas.microsoft.com/office/drawing/2014/main" id="{067DAA0D-CBEC-4F64-A950-F3D469BB4EAA}"/>
              </a:ext>
            </a:extLst>
          </p:cNvPr>
          <p:cNvSpPr>
            <a:spLocks noGrp="1"/>
          </p:cNvSpPr>
          <p:nvPr>
            <p:ph type="pic" sz="quarter" idx="13"/>
            <p:custDataLst>
              <p:tags r:id="rId3"/>
            </p:custDataLst>
          </p:nvPr>
        </p:nvSpPr>
        <p:spPr>
          <a:xfrm>
            <a:off x="452438" y="1774800"/>
            <a:ext cx="3528000" cy="1764000"/>
          </a:xfrm>
        </p:spPr>
        <p:txBody>
          <a:bodyPr/>
          <a:lstStyle>
            <a:lvl1pPr>
              <a:defRPr sz="1400"/>
            </a:lvl1pPr>
          </a:lstStyle>
          <a:p>
            <a:r>
              <a:rPr lang="en-US"/>
              <a:t>Click icon to add picture</a:t>
            </a:r>
          </a:p>
        </p:txBody>
      </p:sp>
      <p:sp>
        <p:nvSpPr>
          <p:cNvPr id="20" name="Text 1">
            <a:extLst>
              <a:ext uri="{FF2B5EF4-FFF2-40B4-BE49-F238E27FC236}">
                <a16:creationId xmlns:a16="http://schemas.microsoft.com/office/drawing/2014/main" id="{5509E178-6E41-481E-A917-22DA56BC5AEF}"/>
              </a:ext>
            </a:extLst>
          </p:cNvPr>
          <p:cNvSpPr>
            <a:spLocks noGrp="1"/>
          </p:cNvSpPr>
          <p:nvPr>
            <p:ph type="body" sz="quarter" idx="10"/>
          </p:nvPr>
        </p:nvSpPr>
        <p:spPr bwMode="white">
          <a:xfrm>
            <a:off x="439738" y="3528000"/>
            <a:ext cx="3564000" cy="2634395"/>
          </a:xfrm>
          <a:solidFill>
            <a:schemeClr val="accent2"/>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
        <p:nvSpPr>
          <p:cNvPr id="9" name="Text 1">
            <a:extLst>
              <a:ext uri="{FF2B5EF4-FFF2-40B4-BE49-F238E27FC236}">
                <a16:creationId xmlns:a16="http://schemas.microsoft.com/office/drawing/2014/main" id="{5509E178-6E41-481E-A917-22DA56BC5AEF}"/>
              </a:ext>
            </a:extLst>
          </p:cNvPr>
          <p:cNvSpPr>
            <a:spLocks noGrp="1"/>
          </p:cNvSpPr>
          <p:nvPr>
            <p:ph type="body" sz="quarter" idx="16"/>
          </p:nvPr>
        </p:nvSpPr>
        <p:spPr bwMode="white">
          <a:xfrm>
            <a:off x="4353006" y="3528000"/>
            <a:ext cx="3564000" cy="2634395"/>
          </a:xfrm>
          <a:solidFill>
            <a:schemeClr val="accent2"/>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1">
            <a:extLst>
              <a:ext uri="{FF2B5EF4-FFF2-40B4-BE49-F238E27FC236}">
                <a16:creationId xmlns:a16="http://schemas.microsoft.com/office/drawing/2014/main" id="{5509E178-6E41-481E-A917-22DA56BC5AEF}"/>
              </a:ext>
            </a:extLst>
          </p:cNvPr>
          <p:cNvSpPr>
            <a:spLocks noGrp="1"/>
          </p:cNvSpPr>
          <p:nvPr>
            <p:ph type="body" sz="quarter" idx="17"/>
          </p:nvPr>
        </p:nvSpPr>
        <p:spPr bwMode="white">
          <a:xfrm>
            <a:off x="8211840" y="3528000"/>
            <a:ext cx="3564000" cy="2634395"/>
          </a:xfrm>
          <a:solidFill>
            <a:schemeClr val="accent2"/>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4339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 block clr3">
    <p:spTree>
      <p:nvGrpSpPr>
        <p:cNvPr id="1" name=""/>
        <p:cNvGrpSpPr/>
        <p:nvPr/>
      </p:nvGrpSpPr>
      <p:grpSpPr>
        <a:xfrm>
          <a:off x="0" y="0"/>
          <a:ext cx="0" cy="0"/>
          <a:chOff x="0" y="0"/>
          <a:chExt cx="0" cy="0"/>
        </a:xfrm>
      </p:grpSpPr>
      <p:sp>
        <p:nvSpPr>
          <p:cNvPr id="16" name="Icon 3">
            <a:extLst>
              <a:ext uri="{FF2B5EF4-FFF2-40B4-BE49-F238E27FC236}">
                <a16:creationId xmlns:a16="http://schemas.microsoft.com/office/drawing/2014/main" id="{B2D13627-B515-4D6B-9A9E-48F73FA9E82D}"/>
              </a:ext>
            </a:extLst>
          </p:cNvPr>
          <p:cNvSpPr>
            <a:spLocks noGrp="1"/>
          </p:cNvSpPr>
          <p:nvPr>
            <p:ph type="pic" sz="quarter" idx="15"/>
            <p:custDataLst>
              <p:tags r:id="rId1"/>
            </p:custDataLst>
          </p:nvPr>
        </p:nvSpPr>
        <p:spPr>
          <a:xfrm>
            <a:off x="8223894" y="1774800"/>
            <a:ext cx="3528000" cy="1764000"/>
          </a:xfrm>
        </p:spPr>
        <p:txBody>
          <a:bodyPr/>
          <a:lstStyle>
            <a:lvl1pPr>
              <a:defRPr sz="1400"/>
            </a:lvl1pPr>
          </a:lstStyle>
          <a:p>
            <a:r>
              <a:rPr lang="en-US"/>
              <a:t>Click icon to add picture</a:t>
            </a:r>
          </a:p>
        </p:txBody>
      </p:sp>
      <p:sp>
        <p:nvSpPr>
          <p:cNvPr id="22" name="Text 3">
            <a:extLst>
              <a:ext uri="{FF2B5EF4-FFF2-40B4-BE49-F238E27FC236}">
                <a16:creationId xmlns:a16="http://schemas.microsoft.com/office/drawing/2014/main" id="{3C7E2B57-B66D-4688-98A5-C14B6ABDD4E0}"/>
              </a:ext>
            </a:extLst>
          </p:cNvPr>
          <p:cNvSpPr>
            <a:spLocks noGrp="1"/>
          </p:cNvSpPr>
          <p:nvPr>
            <p:ph type="body" sz="quarter" idx="12"/>
          </p:nvPr>
        </p:nvSpPr>
        <p:spPr bwMode="white">
          <a:xfrm>
            <a:off x="8205894" y="3528000"/>
            <a:ext cx="3564000" cy="2634395"/>
          </a:xfrm>
          <a:solidFill>
            <a:schemeClr val="accent3"/>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Icon 2">
            <a:extLst>
              <a:ext uri="{FF2B5EF4-FFF2-40B4-BE49-F238E27FC236}">
                <a16:creationId xmlns:a16="http://schemas.microsoft.com/office/drawing/2014/main" id="{71722353-CFEF-4B2B-BD16-54DCCE1A2490}"/>
              </a:ext>
            </a:extLst>
          </p:cNvPr>
          <p:cNvSpPr>
            <a:spLocks noGrp="1"/>
          </p:cNvSpPr>
          <p:nvPr>
            <p:ph type="pic" sz="quarter" idx="14"/>
            <p:custDataLst>
              <p:tags r:id="rId2"/>
            </p:custDataLst>
          </p:nvPr>
        </p:nvSpPr>
        <p:spPr>
          <a:xfrm>
            <a:off x="4353006" y="1774800"/>
            <a:ext cx="3528000" cy="1764000"/>
          </a:xfrm>
        </p:spPr>
        <p:txBody>
          <a:bodyPr/>
          <a:lstStyle>
            <a:lvl1pPr>
              <a:defRPr sz="1400"/>
            </a:lvl1pPr>
          </a:lstStyle>
          <a:p>
            <a:r>
              <a:rPr lang="en-US"/>
              <a:t>Click icon to add picture</a:t>
            </a:r>
          </a:p>
        </p:txBody>
      </p:sp>
      <p:sp>
        <p:nvSpPr>
          <p:cNvPr id="21" name="Text 2">
            <a:extLst>
              <a:ext uri="{FF2B5EF4-FFF2-40B4-BE49-F238E27FC236}">
                <a16:creationId xmlns:a16="http://schemas.microsoft.com/office/drawing/2014/main" id="{C41F7B7F-C3B7-4AEB-871D-ABEFFDD3BA1F}"/>
              </a:ext>
            </a:extLst>
          </p:cNvPr>
          <p:cNvSpPr>
            <a:spLocks noGrp="1"/>
          </p:cNvSpPr>
          <p:nvPr>
            <p:ph type="body" sz="quarter" idx="11"/>
          </p:nvPr>
        </p:nvSpPr>
        <p:spPr bwMode="white">
          <a:xfrm>
            <a:off x="4322816" y="3528000"/>
            <a:ext cx="3564000" cy="2634395"/>
          </a:xfrm>
          <a:solidFill>
            <a:schemeClr val="accent3"/>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Icon 1">
            <a:extLst>
              <a:ext uri="{FF2B5EF4-FFF2-40B4-BE49-F238E27FC236}">
                <a16:creationId xmlns:a16="http://schemas.microsoft.com/office/drawing/2014/main" id="{067DAA0D-CBEC-4F64-A950-F3D469BB4EAA}"/>
              </a:ext>
            </a:extLst>
          </p:cNvPr>
          <p:cNvSpPr>
            <a:spLocks noGrp="1"/>
          </p:cNvSpPr>
          <p:nvPr>
            <p:ph type="pic" sz="quarter" idx="13"/>
            <p:custDataLst>
              <p:tags r:id="rId3"/>
            </p:custDataLst>
          </p:nvPr>
        </p:nvSpPr>
        <p:spPr>
          <a:xfrm>
            <a:off x="452438" y="1774800"/>
            <a:ext cx="3528000" cy="1764000"/>
          </a:xfrm>
        </p:spPr>
        <p:txBody>
          <a:bodyPr/>
          <a:lstStyle>
            <a:lvl1pPr>
              <a:defRPr sz="1400"/>
            </a:lvl1pPr>
          </a:lstStyle>
          <a:p>
            <a:r>
              <a:rPr lang="en-US"/>
              <a:t>Click icon to add picture</a:t>
            </a:r>
          </a:p>
        </p:txBody>
      </p:sp>
      <p:sp>
        <p:nvSpPr>
          <p:cNvPr id="20" name="Text 1">
            <a:extLst>
              <a:ext uri="{FF2B5EF4-FFF2-40B4-BE49-F238E27FC236}">
                <a16:creationId xmlns:a16="http://schemas.microsoft.com/office/drawing/2014/main" id="{5509E178-6E41-481E-A917-22DA56BC5AEF}"/>
              </a:ext>
            </a:extLst>
          </p:cNvPr>
          <p:cNvSpPr>
            <a:spLocks noGrp="1"/>
          </p:cNvSpPr>
          <p:nvPr>
            <p:ph type="body" sz="quarter" idx="10"/>
          </p:nvPr>
        </p:nvSpPr>
        <p:spPr bwMode="white">
          <a:xfrm>
            <a:off x="439738" y="3528000"/>
            <a:ext cx="3564000" cy="2634395"/>
          </a:xfrm>
          <a:solidFill>
            <a:schemeClr val="accent3"/>
          </a:solidFill>
        </p:spPr>
        <p:txBody>
          <a:bodyPr lIns="144000" tIns="144000" rIns="144000" bIns="144000"/>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a:spcBef>
                <a:spcPts val="600"/>
              </a:spcBef>
              <a:spcAft>
                <a:spcPts val="600"/>
              </a:spcAft>
              <a:buClr>
                <a:schemeClr val="bg1"/>
              </a:buClr>
              <a:defRPr baseline="0">
                <a:solidFill>
                  <a:schemeClr val="bg1"/>
                </a:solidFill>
              </a:defRPr>
            </a:lvl5pPr>
            <a:lvl6pPr>
              <a:spcBef>
                <a:spcPts val="600"/>
              </a:spcBef>
              <a:spcAft>
                <a:spcPts val="600"/>
              </a:spcAft>
              <a:buClr>
                <a:schemeClr val="bg1"/>
              </a:buClr>
              <a:defRPr>
                <a:solidFill>
                  <a:schemeClr val="bg1"/>
                </a:solidFill>
              </a:defRPr>
            </a:lvl6pPr>
            <a:lvl7pPr>
              <a:spcBef>
                <a:spcPts val="600"/>
              </a:spcBef>
              <a:spcAft>
                <a:spcPts val="600"/>
              </a:spcAft>
              <a:defRPr>
                <a:solidFill>
                  <a:schemeClr val="bg1"/>
                </a:solidFill>
              </a:defRPr>
            </a:lvl7pPr>
            <a:lvl8pPr>
              <a:spcBef>
                <a:spcPts val="600"/>
              </a:spcBef>
              <a:spcAft>
                <a:spcPts val="600"/>
              </a:spcAft>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50790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rocess graphic">
    <p:spTree>
      <p:nvGrpSpPr>
        <p:cNvPr id="1" name=""/>
        <p:cNvGrpSpPr/>
        <p:nvPr/>
      </p:nvGrpSpPr>
      <p:grpSpPr>
        <a:xfrm>
          <a:off x="0" y="0"/>
          <a:ext cx="0" cy="0"/>
          <a:chOff x="0" y="0"/>
          <a:chExt cx="0" cy="0"/>
        </a:xfrm>
      </p:grpSpPr>
      <p:sp>
        <p:nvSpPr>
          <p:cNvPr id="21" name="Icon 4">
            <a:extLst>
              <a:ext uri="{FF2B5EF4-FFF2-40B4-BE49-F238E27FC236}">
                <a16:creationId xmlns:a16="http://schemas.microsoft.com/office/drawing/2014/main" id="{F9353621-2159-452C-80DE-BB67DDACF0FF}"/>
              </a:ext>
            </a:extLst>
          </p:cNvPr>
          <p:cNvSpPr>
            <a:spLocks noGrp="1"/>
          </p:cNvSpPr>
          <p:nvPr>
            <p:ph type="pic" sz="quarter" idx="47"/>
            <p:custDataLst>
              <p:tags r:id="rId1"/>
            </p:custDataLst>
          </p:nvPr>
        </p:nvSpPr>
        <p:spPr>
          <a:xfrm>
            <a:off x="9596292" y="1736932"/>
            <a:ext cx="2160000" cy="1080000"/>
          </a:xfrm>
        </p:spPr>
        <p:txBody>
          <a:bodyPr/>
          <a:lstStyle>
            <a:lvl1pPr>
              <a:defRPr sz="1400"/>
            </a:lvl1pPr>
          </a:lstStyle>
          <a:p>
            <a:r>
              <a:rPr lang="en-US"/>
              <a:t>Click icon to add picture</a:t>
            </a:r>
          </a:p>
        </p:txBody>
      </p:sp>
      <p:sp>
        <p:nvSpPr>
          <p:cNvPr id="19" name="Icon 3">
            <a:extLst>
              <a:ext uri="{FF2B5EF4-FFF2-40B4-BE49-F238E27FC236}">
                <a16:creationId xmlns:a16="http://schemas.microsoft.com/office/drawing/2014/main" id="{A1D3680D-5EB5-453B-BC18-C3232D5FF151}"/>
              </a:ext>
            </a:extLst>
          </p:cNvPr>
          <p:cNvSpPr>
            <a:spLocks noGrp="1"/>
          </p:cNvSpPr>
          <p:nvPr>
            <p:ph type="pic" sz="quarter" idx="46"/>
            <p:custDataLst>
              <p:tags r:id="rId2"/>
            </p:custDataLst>
          </p:nvPr>
        </p:nvSpPr>
        <p:spPr>
          <a:xfrm>
            <a:off x="6674807" y="1736932"/>
            <a:ext cx="2160000" cy="1080000"/>
          </a:xfrm>
        </p:spPr>
        <p:txBody>
          <a:bodyPr/>
          <a:lstStyle>
            <a:lvl1pPr>
              <a:defRPr sz="1400"/>
            </a:lvl1pPr>
          </a:lstStyle>
          <a:p>
            <a:r>
              <a:rPr lang="en-US"/>
              <a:t>Click icon to add picture</a:t>
            </a:r>
          </a:p>
        </p:txBody>
      </p:sp>
      <p:sp>
        <p:nvSpPr>
          <p:cNvPr id="18" name="Icon 2">
            <a:extLst>
              <a:ext uri="{FF2B5EF4-FFF2-40B4-BE49-F238E27FC236}">
                <a16:creationId xmlns:a16="http://schemas.microsoft.com/office/drawing/2014/main" id="{635D4413-14BD-423B-91C2-58B89A5D0175}"/>
              </a:ext>
            </a:extLst>
          </p:cNvPr>
          <p:cNvSpPr>
            <a:spLocks noGrp="1"/>
          </p:cNvSpPr>
          <p:nvPr>
            <p:ph type="pic" sz="quarter" idx="45"/>
            <p:custDataLst>
              <p:tags r:id="rId3"/>
            </p:custDataLst>
          </p:nvPr>
        </p:nvSpPr>
        <p:spPr>
          <a:xfrm>
            <a:off x="3748922" y="1736932"/>
            <a:ext cx="2160000" cy="1080000"/>
          </a:xfrm>
        </p:spPr>
        <p:txBody>
          <a:bodyPr/>
          <a:lstStyle>
            <a:lvl1pPr>
              <a:defRPr sz="1400"/>
            </a:lvl1pPr>
          </a:lstStyle>
          <a:p>
            <a:r>
              <a:rPr lang="en-US"/>
              <a:t>Click icon to add picture</a:t>
            </a:r>
          </a:p>
        </p:txBody>
      </p:sp>
      <p:sp>
        <p:nvSpPr>
          <p:cNvPr id="4" name="Icon 1">
            <a:extLst>
              <a:ext uri="{FF2B5EF4-FFF2-40B4-BE49-F238E27FC236}">
                <a16:creationId xmlns:a16="http://schemas.microsoft.com/office/drawing/2014/main" id="{B48970C1-9AD1-4312-8E1F-DA7E2B2664AC}"/>
              </a:ext>
            </a:extLst>
          </p:cNvPr>
          <p:cNvSpPr>
            <a:spLocks noGrp="1"/>
          </p:cNvSpPr>
          <p:nvPr>
            <p:ph type="pic" sz="quarter" idx="44"/>
            <p:custDataLst>
              <p:tags r:id="rId4"/>
            </p:custDataLst>
          </p:nvPr>
        </p:nvSpPr>
        <p:spPr>
          <a:xfrm>
            <a:off x="823036" y="1736932"/>
            <a:ext cx="2160000" cy="1080000"/>
          </a:xfrm>
        </p:spPr>
        <p:txBody>
          <a:bodyPr/>
          <a:lstStyle>
            <a:lvl1pPr>
              <a:defRPr sz="1400"/>
            </a:lvl1pPr>
          </a:lstStyle>
          <a:p>
            <a:r>
              <a:rPr lang="en-US"/>
              <a:t>Click icon to add picture</a:t>
            </a:r>
          </a:p>
        </p:txBody>
      </p:sp>
      <p:sp>
        <p:nvSpPr>
          <p:cNvPr id="3" name="Title">
            <a:extLst>
              <a:ext uri="{FF2B5EF4-FFF2-40B4-BE49-F238E27FC236}">
                <a16:creationId xmlns:a16="http://schemas.microsoft.com/office/drawing/2014/main" id="{52778504-45FC-4485-A428-CBD653C9926B}"/>
              </a:ext>
            </a:extLst>
          </p:cNvPr>
          <p:cNvSpPr>
            <a:spLocks noGrp="1"/>
          </p:cNvSpPr>
          <p:nvPr>
            <p:ph type="title"/>
          </p:nvPr>
        </p:nvSpPr>
        <p:spPr/>
        <p:txBody>
          <a:bodyPr/>
          <a:lstStyle/>
          <a:p>
            <a:r>
              <a:rPr lang="en-US"/>
              <a:t>Click to edit Master title style</a:t>
            </a:r>
            <a:endParaRPr lang="en-GB"/>
          </a:p>
        </p:txBody>
      </p:sp>
      <p:sp>
        <p:nvSpPr>
          <p:cNvPr id="5" name="Picture Placeholder 4"/>
          <p:cNvSpPr>
            <a:spLocks noGrp="1"/>
          </p:cNvSpPr>
          <p:nvPr>
            <p:ph type="pic" sz="quarter" idx="48"/>
            <p:custDataLst>
              <p:tags r:id="rId5"/>
            </p:custDataLst>
          </p:nvPr>
        </p:nvSpPr>
        <p:spPr>
          <a:xfrm>
            <a:off x="428400" y="2818800"/>
            <a:ext cx="2556000" cy="0"/>
          </a:xfrm>
        </p:spPr>
        <p:txBody>
          <a:bodyPr/>
          <a:lstStyle>
            <a:lvl1pPr>
              <a:spcBef>
                <a:spcPts val="600"/>
              </a:spcBef>
              <a:spcAft>
                <a:spcPts val="600"/>
              </a:spcAft>
              <a:defRPr/>
            </a:lvl1pPr>
          </a:lstStyle>
          <a:p>
            <a:r>
              <a:rPr lang="en-US"/>
              <a:t>Click icon to add picture</a:t>
            </a:r>
            <a:endParaRPr lang="en-GB" dirty="0"/>
          </a:p>
        </p:txBody>
      </p:sp>
      <p:sp>
        <p:nvSpPr>
          <p:cNvPr id="7" name="Picture Placeholder 6"/>
          <p:cNvSpPr>
            <a:spLocks noGrp="1"/>
          </p:cNvSpPr>
          <p:nvPr>
            <p:ph type="pic" sz="quarter" idx="49"/>
            <p:custDataLst>
              <p:tags r:id="rId6"/>
            </p:custDataLst>
          </p:nvPr>
        </p:nvSpPr>
        <p:spPr>
          <a:xfrm>
            <a:off x="3351600" y="2818800"/>
            <a:ext cx="2556000" cy="0"/>
          </a:xfrm>
        </p:spPr>
        <p:txBody>
          <a:bodyPr/>
          <a:lstStyle/>
          <a:p>
            <a:r>
              <a:rPr lang="en-US"/>
              <a:t>Click icon to add picture</a:t>
            </a:r>
            <a:endParaRPr lang="en-GB"/>
          </a:p>
        </p:txBody>
      </p:sp>
      <p:sp>
        <p:nvSpPr>
          <p:cNvPr id="9" name="Picture Placeholder 8"/>
          <p:cNvSpPr>
            <a:spLocks noGrp="1"/>
          </p:cNvSpPr>
          <p:nvPr>
            <p:ph type="pic" sz="quarter" idx="50"/>
            <p:custDataLst>
              <p:tags r:id="rId7"/>
            </p:custDataLst>
          </p:nvPr>
        </p:nvSpPr>
        <p:spPr>
          <a:xfrm>
            <a:off x="6278562" y="2818800"/>
            <a:ext cx="2556000" cy="0"/>
          </a:xfrm>
        </p:spPr>
        <p:txBody>
          <a:bodyPr/>
          <a:lstStyle/>
          <a:p>
            <a:r>
              <a:rPr lang="en-US"/>
              <a:t>Click icon to add picture</a:t>
            </a:r>
            <a:endParaRPr lang="en-GB"/>
          </a:p>
        </p:txBody>
      </p:sp>
      <p:sp>
        <p:nvSpPr>
          <p:cNvPr id="11" name="Picture Placeholder 10"/>
          <p:cNvSpPr>
            <a:spLocks noGrp="1"/>
          </p:cNvSpPr>
          <p:nvPr>
            <p:ph type="pic" sz="quarter" idx="51"/>
            <p:custDataLst>
              <p:tags r:id="rId8"/>
            </p:custDataLst>
          </p:nvPr>
        </p:nvSpPr>
        <p:spPr>
          <a:xfrm>
            <a:off x="9205200" y="2818800"/>
            <a:ext cx="2556000" cy="0"/>
          </a:xfrm>
        </p:spPr>
        <p:txBody>
          <a:bodyPr/>
          <a:lstStyle/>
          <a:p>
            <a:r>
              <a:rPr lang="en-US"/>
              <a:t>Click icon to add picture</a:t>
            </a:r>
            <a:endParaRPr lang="en-GB"/>
          </a:p>
        </p:txBody>
      </p:sp>
      <p:sp>
        <p:nvSpPr>
          <p:cNvPr id="13" name="Picture Placeholder 12"/>
          <p:cNvSpPr>
            <a:spLocks noGrp="1"/>
          </p:cNvSpPr>
          <p:nvPr>
            <p:ph type="pic" sz="quarter" idx="52"/>
            <p:custDataLst>
              <p:tags r:id="rId9"/>
            </p:custDataLst>
          </p:nvPr>
        </p:nvSpPr>
        <p:spPr>
          <a:xfrm rot="5400000">
            <a:off x="2822400" y="2253600"/>
            <a:ext cx="540000" cy="327600"/>
          </a:xfrm>
        </p:spPr>
        <p:txBody>
          <a:bodyPr/>
          <a:lstStyle/>
          <a:p>
            <a:r>
              <a:rPr lang="en-US"/>
              <a:t>Click icon to add picture</a:t>
            </a:r>
            <a:endParaRPr lang="en-GB" dirty="0"/>
          </a:p>
        </p:txBody>
      </p:sp>
      <p:sp>
        <p:nvSpPr>
          <p:cNvPr id="15" name="Picture Placeholder 14"/>
          <p:cNvSpPr>
            <a:spLocks noGrp="1"/>
          </p:cNvSpPr>
          <p:nvPr>
            <p:ph type="pic" sz="quarter" idx="53"/>
            <p:custDataLst>
              <p:tags r:id="rId10"/>
            </p:custDataLst>
          </p:nvPr>
        </p:nvSpPr>
        <p:spPr>
          <a:xfrm rot="5400000">
            <a:off x="5745600" y="2253600"/>
            <a:ext cx="540000" cy="327600"/>
          </a:xfrm>
        </p:spPr>
        <p:txBody>
          <a:bodyPr/>
          <a:lstStyle/>
          <a:p>
            <a:r>
              <a:rPr lang="en-US"/>
              <a:t>Click icon to add picture</a:t>
            </a:r>
            <a:endParaRPr lang="en-GB"/>
          </a:p>
        </p:txBody>
      </p:sp>
      <p:sp>
        <p:nvSpPr>
          <p:cNvPr id="25" name="Picture Placeholder 24"/>
          <p:cNvSpPr>
            <a:spLocks noGrp="1"/>
          </p:cNvSpPr>
          <p:nvPr>
            <p:ph type="pic" sz="quarter" idx="54"/>
            <p:custDataLst>
              <p:tags r:id="rId11"/>
            </p:custDataLst>
          </p:nvPr>
        </p:nvSpPr>
        <p:spPr>
          <a:xfrm rot="5400000">
            <a:off x="8668800" y="2253600"/>
            <a:ext cx="540000" cy="327600"/>
          </a:xfrm>
        </p:spPr>
        <p:txBody>
          <a:bodyPr/>
          <a:lstStyle/>
          <a:p>
            <a:r>
              <a:rPr lang="en-US"/>
              <a:t>Click icon to add picture</a:t>
            </a:r>
            <a:endParaRPr lang="en-GB"/>
          </a:p>
        </p:txBody>
      </p:sp>
      <p:sp>
        <p:nvSpPr>
          <p:cNvPr id="32" name="Text 4">
            <a:extLst>
              <a:ext uri="{FF2B5EF4-FFF2-40B4-BE49-F238E27FC236}">
                <a16:creationId xmlns:a16="http://schemas.microsoft.com/office/drawing/2014/main" id="{95FF0C88-C48F-4449-AA87-CD481E928760}"/>
              </a:ext>
            </a:extLst>
          </p:cNvPr>
          <p:cNvSpPr>
            <a:spLocks noGrp="1"/>
          </p:cNvSpPr>
          <p:nvPr>
            <p:ph type="body" sz="quarter" idx="43"/>
          </p:nvPr>
        </p:nvSpPr>
        <p:spPr bwMode="white">
          <a:xfrm>
            <a:off x="9204696" y="2868881"/>
            <a:ext cx="2556000" cy="3400960"/>
          </a:xfrm>
          <a:solidFill>
            <a:schemeClr val="bg1"/>
          </a:solidFill>
        </p:spPr>
        <p:txBody>
          <a:bodyPr tIns="14400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3">
            <a:extLst>
              <a:ext uri="{FF2B5EF4-FFF2-40B4-BE49-F238E27FC236}">
                <a16:creationId xmlns:a16="http://schemas.microsoft.com/office/drawing/2014/main" id="{E06EB8AF-4D99-4719-996B-BDFA2DE9DDB8}"/>
              </a:ext>
            </a:extLst>
          </p:cNvPr>
          <p:cNvSpPr>
            <a:spLocks noGrp="1"/>
          </p:cNvSpPr>
          <p:nvPr>
            <p:ph type="body" sz="quarter" idx="41"/>
          </p:nvPr>
        </p:nvSpPr>
        <p:spPr bwMode="white">
          <a:xfrm>
            <a:off x="6278809" y="2868881"/>
            <a:ext cx="2556000" cy="3400960"/>
          </a:xfrm>
          <a:solidFill>
            <a:schemeClr val="bg1"/>
          </a:solidFill>
        </p:spPr>
        <p:txBody>
          <a:bodyPr tIns="14400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Text 2">
            <a:extLst>
              <a:ext uri="{FF2B5EF4-FFF2-40B4-BE49-F238E27FC236}">
                <a16:creationId xmlns:a16="http://schemas.microsoft.com/office/drawing/2014/main" id="{D03811D2-80AE-4595-A6D8-5E3AA568E4E6}"/>
              </a:ext>
            </a:extLst>
          </p:cNvPr>
          <p:cNvSpPr>
            <a:spLocks noGrp="1"/>
          </p:cNvSpPr>
          <p:nvPr>
            <p:ph type="body" sz="quarter" idx="39"/>
          </p:nvPr>
        </p:nvSpPr>
        <p:spPr bwMode="white">
          <a:xfrm>
            <a:off x="3352923" y="2868881"/>
            <a:ext cx="2556000" cy="3400960"/>
          </a:xfrm>
          <a:solidFill>
            <a:schemeClr val="bg1"/>
          </a:solidFill>
        </p:spPr>
        <p:txBody>
          <a:bodyPr tIns="14400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0" name="Text 1">
            <a:extLst>
              <a:ext uri="{FF2B5EF4-FFF2-40B4-BE49-F238E27FC236}">
                <a16:creationId xmlns:a16="http://schemas.microsoft.com/office/drawing/2014/main" id="{5509E178-6E41-481E-A917-22DA56BC5AEF}"/>
              </a:ext>
            </a:extLst>
          </p:cNvPr>
          <p:cNvSpPr>
            <a:spLocks noGrp="1"/>
          </p:cNvSpPr>
          <p:nvPr>
            <p:ph type="body" sz="quarter" idx="10"/>
          </p:nvPr>
        </p:nvSpPr>
        <p:spPr bwMode="white">
          <a:xfrm>
            <a:off x="427037" y="2867674"/>
            <a:ext cx="2556000" cy="3400960"/>
          </a:xfrm>
          <a:solidFill>
            <a:schemeClr val="bg1"/>
          </a:solidFill>
        </p:spPr>
        <p:txBody>
          <a:bodyPr tIns="144000"/>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57878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rocess graphic 2">
    <p:spTree>
      <p:nvGrpSpPr>
        <p:cNvPr id="1" name=""/>
        <p:cNvGrpSpPr/>
        <p:nvPr/>
      </p:nvGrpSpPr>
      <p:grpSpPr>
        <a:xfrm>
          <a:off x="0" y="0"/>
          <a:ext cx="0" cy="0"/>
          <a:chOff x="0" y="0"/>
          <a:chExt cx="0" cy="0"/>
        </a:xfrm>
      </p:grpSpPr>
      <p:sp>
        <p:nvSpPr>
          <p:cNvPr id="11" name="Process Text 3">
            <a:extLst>
              <a:ext uri="{FF2B5EF4-FFF2-40B4-BE49-F238E27FC236}">
                <a16:creationId xmlns:a16="http://schemas.microsoft.com/office/drawing/2014/main" id="{4603824C-D88A-4EA3-89B2-EBC6D17143EA}"/>
              </a:ext>
            </a:extLst>
          </p:cNvPr>
          <p:cNvSpPr>
            <a:spLocks noGrp="1"/>
          </p:cNvSpPr>
          <p:nvPr>
            <p:ph type="body" sz="quarter" idx="23"/>
          </p:nvPr>
        </p:nvSpPr>
        <p:spPr>
          <a:xfrm>
            <a:off x="8471549" y="2758074"/>
            <a:ext cx="3268800" cy="3205162"/>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End Process">
            <a:extLst>
              <a:ext uri="{FF2B5EF4-FFF2-40B4-BE49-F238E27FC236}">
                <a16:creationId xmlns:a16="http://schemas.microsoft.com/office/drawing/2014/main" id="{3E1FF86D-6B0D-42A8-8302-42FF7B83ED72}"/>
              </a:ext>
            </a:extLst>
          </p:cNvPr>
          <p:cNvSpPr>
            <a:spLocks noGrp="1"/>
          </p:cNvSpPr>
          <p:nvPr>
            <p:ph type="body" sz="quarter" idx="18" hasCustomPrompt="1"/>
          </p:nvPr>
        </p:nvSpPr>
        <p:spPr>
          <a:xfrm>
            <a:off x="8477143" y="1736904"/>
            <a:ext cx="3268800" cy="828000"/>
          </a:xfrm>
          <a:solidFill>
            <a:schemeClr val="accent1"/>
          </a:solidFill>
        </p:spPr>
        <p:txBody>
          <a:bodyPr lIns="144000" tIns="144000" rIns="144000" bIns="144000" anchor="ctr" anchorCtr="0">
            <a:noAutofit/>
          </a:bodyPr>
          <a:lstStyle>
            <a:lvl1pPr algn="ctr">
              <a:defRPr sz="2400" b="1"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Enter text</a:t>
            </a:r>
          </a:p>
        </p:txBody>
      </p:sp>
      <p:sp>
        <p:nvSpPr>
          <p:cNvPr id="10" name="Process Text 2">
            <a:extLst>
              <a:ext uri="{FF2B5EF4-FFF2-40B4-BE49-F238E27FC236}">
                <a16:creationId xmlns:a16="http://schemas.microsoft.com/office/drawing/2014/main" id="{A87FC57D-32C4-4ABA-BB18-017B8295D35B}"/>
              </a:ext>
            </a:extLst>
          </p:cNvPr>
          <p:cNvSpPr>
            <a:spLocks noGrp="1"/>
          </p:cNvSpPr>
          <p:nvPr>
            <p:ph type="body" sz="quarter" idx="22"/>
          </p:nvPr>
        </p:nvSpPr>
        <p:spPr>
          <a:xfrm>
            <a:off x="4451606" y="2746376"/>
            <a:ext cx="3268800" cy="3205162"/>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rocess 2">
            <a:extLst>
              <a:ext uri="{FF2B5EF4-FFF2-40B4-BE49-F238E27FC236}">
                <a16:creationId xmlns:a16="http://schemas.microsoft.com/office/drawing/2014/main" id="{2AFC1085-0DE3-4EB3-B383-EEF8A0659B07}"/>
              </a:ext>
            </a:extLst>
          </p:cNvPr>
          <p:cNvSpPr>
            <a:spLocks noGrp="1"/>
          </p:cNvSpPr>
          <p:nvPr>
            <p:ph type="body" sz="quarter" idx="19" hasCustomPrompt="1"/>
          </p:nvPr>
        </p:nvSpPr>
        <p:spPr>
          <a:xfrm>
            <a:off x="4457855" y="1736904"/>
            <a:ext cx="3268800" cy="828000"/>
          </a:xfrm>
          <a:solidFill>
            <a:schemeClr val="accent2"/>
          </a:solidFill>
        </p:spPr>
        <p:txBody>
          <a:bodyPr lIns="144000" tIns="144000" rIns="144000" bIns="144000" anchor="ctr" anchorCtr="0">
            <a:noAutofit/>
          </a:bodyPr>
          <a:lstStyle>
            <a:lvl1pPr algn="ctr">
              <a:defRPr sz="2400" b="1"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Enter text</a:t>
            </a:r>
          </a:p>
        </p:txBody>
      </p:sp>
      <p:sp>
        <p:nvSpPr>
          <p:cNvPr id="9" name="Process Text 1">
            <a:extLst>
              <a:ext uri="{FF2B5EF4-FFF2-40B4-BE49-F238E27FC236}">
                <a16:creationId xmlns:a16="http://schemas.microsoft.com/office/drawing/2014/main" id="{6B762D70-B342-4470-AF5D-496DC9CC4AFC}"/>
              </a:ext>
            </a:extLst>
          </p:cNvPr>
          <p:cNvSpPr>
            <a:spLocks noGrp="1"/>
          </p:cNvSpPr>
          <p:nvPr>
            <p:ph type="body" sz="quarter" idx="21"/>
          </p:nvPr>
        </p:nvSpPr>
        <p:spPr>
          <a:xfrm>
            <a:off x="431664" y="2744788"/>
            <a:ext cx="3268800" cy="3205162"/>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Process 1">
            <a:extLst>
              <a:ext uri="{FF2B5EF4-FFF2-40B4-BE49-F238E27FC236}">
                <a16:creationId xmlns:a16="http://schemas.microsoft.com/office/drawing/2014/main" id="{92DC620B-9FA0-4FC8-8001-8A0BD959CF28}"/>
              </a:ext>
            </a:extLst>
          </p:cNvPr>
          <p:cNvSpPr>
            <a:spLocks noGrp="1"/>
          </p:cNvSpPr>
          <p:nvPr>
            <p:ph type="body" sz="quarter" idx="20" hasCustomPrompt="1"/>
          </p:nvPr>
        </p:nvSpPr>
        <p:spPr>
          <a:xfrm>
            <a:off x="432000" y="1736904"/>
            <a:ext cx="3268800" cy="828000"/>
          </a:xfrm>
          <a:solidFill>
            <a:schemeClr val="accent2"/>
          </a:solidFill>
        </p:spPr>
        <p:txBody>
          <a:bodyPr lIns="144000" tIns="144000" rIns="144000" bIns="144000" anchor="ctr" anchorCtr="0">
            <a:noAutofit/>
          </a:bodyPr>
          <a:lstStyle>
            <a:lvl1pPr algn="ctr">
              <a:defRPr sz="2400" b="1"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Enter text</a:t>
            </a:r>
          </a:p>
        </p:txBody>
      </p:sp>
      <p:sp>
        <p:nvSpPr>
          <p:cNvPr id="2" name="Title">
            <a:extLst>
              <a:ext uri="{FF2B5EF4-FFF2-40B4-BE49-F238E27FC236}">
                <a16:creationId xmlns:a16="http://schemas.microsoft.com/office/drawing/2014/main" id="{3DC17EFC-D76C-4D5A-98E1-1C683F5F324B}"/>
              </a:ext>
            </a:extLst>
          </p:cNvPr>
          <p:cNvSpPr>
            <a:spLocks noGrp="1"/>
          </p:cNvSpPr>
          <p:nvPr>
            <p:ph type="title"/>
          </p:nvPr>
        </p:nvSpPr>
        <p:spPr/>
        <p:txBody>
          <a:bodyPr/>
          <a:lstStyle/>
          <a:p>
            <a:r>
              <a:rPr lang="en-US"/>
              <a:t>Click to edit Master title style</a:t>
            </a:r>
          </a:p>
        </p:txBody>
      </p:sp>
      <p:sp>
        <p:nvSpPr>
          <p:cNvPr id="15" name="Picture Placeholder 14"/>
          <p:cNvSpPr>
            <a:spLocks noGrp="1"/>
          </p:cNvSpPr>
          <p:nvPr>
            <p:ph type="pic" sz="quarter" idx="24"/>
            <p:custDataLst>
              <p:tags r:id="rId1"/>
            </p:custDataLst>
          </p:nvPr>
        </p:nvSpPr>
        <p:spPr>
          <a:xfrm rot="5400000">
            <a:off x="3592800" y="1936800"/>
            <a:ext cx="576000" cy="432000"/>
          </a:xfrm>
        </p:spPr>
        <p:txBody>
          <a:bodyPr/>
          <a:lstStyle/>
          <a:p>
            <a:r>
              <a:rPr lang="en-US"/>
              <a:t>Click icon to add picture</a:t>
            </a:r>
            <a:endParaRPr lang="en-GB" dirty="0"/>
          </a:p>
        </p:txBody>
      </p:sp>
      <p:sp>
        <p:nvSpPr>
          <p:cNvPr id="17" name="Picture Placeholder 16"/>
          <p:cNvSpPr>
            <a:spLocks noGrp="1"/>
          </p:cNvSpPr>
          <p:nvPr>
            <p:ph type="pic" sz="quarter" idx="25"/>
            <p:custDataLst>
              <p:tags r:id="rId2"/>
            </p:custDataLst>
          </p:nvPr>
        </p:nvSpPr>
        <p:spPr>
          <a:xfrm rot="5400000">
            <a:off x="7617600" y="1936800"/>
            <a:ext cx="576000" cy="432000"/>
          </a:xfrm>
        </p:spPr>
        <p:txBody>
          <a:bodyPr/>
          <a:lstStyle/>
          <a:p>
            <a:r>
              <a:rPr lang="en-US"/>
              <a:t>Click icon to add picture</a:t>
            </a:r>
            <a:endParaRPr lang="en-GB" dirty="0"/>
          </a:p>
        </p:txBody>
      </p:sp>
    </p:spTree>
    <p:extLst>
      <p:ext uri="{BB962C8B-B14F-4D97-AF65-F5344CB8AC3E}">
        <p14:creationId xmlns:p14="http://schemas.microsoft.com/office/powerpoint/2010/main" val="375035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 CVs">
    <p:spTree>
      <p:nvGrpSpPr>
        <p:cNvPr id="1" name=""/>
        <p:cNvGrpSpPr/>
        <p:nvPr/>
      </p:nvGrpSpPr>
      <p:grpSpPr>
        <a:xfrm>
          <a:off x="0" y="0"/>
          <a:ext cx="0" cy="0"/>
          <a:chOff x="0" y="0"/>
          <a:chExt cx="0" cy="0"/>
        </a:xfrm>
      </p:grpSpPr>
      <p:sp>
        <p:nvSpPr>
          <p:cNvPr id="26" name="CV 2">
            <a:extLst>
              <a:ext uri="{FF2B5EF4-FFF2-40B4-BE49-F238E27FC236}">
                <a16:creationId xmlns:a16="http://schemas.microsoft.com/office/drawing/2014/main" id="{68549607-FCF5-4825-9DC9-DDEB4E1A6938}"/>
              </a:ext>
            </a:extLst>
          </p:cNvPr>
          <p:cNvSpPr>
            <a:spLocks noGrp="1"/>
          </p:cNvSpPr>
          <p:nvPr>
            <p:ph type="body" sz="quarter" idx="17"/>
          </p:nvPr>
        </p:nvSpPr>
        <p:spPr>
          <a:xfrm>
            <a:off x="6284245" y="3636000"/>
            <a:ext cx="5487987" cy="2570825"/>
          </a:xfrm>
          <a:solidFill>
            <a:schemeClr val="bg1"/>
          </a:solidFill>
        </p:spPr>
        <p:txBody>
          <a:bodyPr lIns="0" tIns="144000" rIns="0" bIns="0"/>
          <a:lstStyle>
            <a:lvl1pPr>
              <a:spcBef>
                <a:spcPts val="600"/>
              </a:spcBef>
              <a:spcAft>
                <a:spcPts val="600"/>
              </a:spcAft>
              <a:defRPr sz="1600">
                <a:solidFill>
                  <a:schemeClr val="tx1"/>
                </a:solidFill>
              </a:defRPr>
            </a:lvl1pPr>
            <a:lvl2pPr>
              <a:spcBef>
                <a:spcPts val="600"/>
              </a:spcBef>
              <a:spcAft>
                <a:spcPts val="600"/>
              </a:spcAft>
              <a:defRPr sz="1600">
                <a:solidFill>
                  <a:schemeClr val="tx1"/>
                </a:solidFill>
              </a:defRPr>
            </a:lvl2pPr>
            <a:lvl3pPr marL="0" indent="0">
              <a:spcBef>
                <a:spcPts val="600"/>
              </a:spcBef>
              <a:spcAft>
                <a:spcPts val="600"/>
              </a:spcAft>
              <a:buClr>
                <a:schemeClr val="tx1"/>
              </a:buClr>
              <a:buFont typeface="Arial" panose="020B0604020202020204" pitchFamily="34" charset="0"/>
              <a:buNone/>
              <a:defRPr sz="1600" b="0">
                <a:solidFill>
                  <a:schemeClr val="tx1"/>
                </a:solidFill>
              </a:defRPr>
            </a:lvl3pPr>
            <a:lvl4pPr marL="720000" indent="-720000">
              <a:spcBef>
                <a:spcPts val="600"/>
              </a:spcBef>
              <a:spcAft>
                <a:spcPts val="600"/>
              </a:spcAft>
              <a:buClr>
                <a:schemeClr val="tx1"/>
              </a:buClr>
              <a:buFont typeface="Arial" panose="020B0604020202020204" pitchFamily="34" charset="0"/>
              <a:buChar char="•"/>
              <a:defRPr sz="1600">
                <a:solidFill>
                  <a:schemeClr val="tx1"/>
                </a:solidFill>
              </a:defRPr>
            </a:lvl4pPr>
            <a:lvl5pPr marL="1440000">
              <a:spcBef>
                <a:spcPts val="600"/>
              </a:spcBef>
              <a:spcAft>
                <a:spcPts val="600"/>
              </a:spcAft>
              <a:buClr>
                <a:schemeClr val="tx1"/>
              </a:buClr>
              <a:defRPr sz="1600">
                <a:solidFill>
                  <a:schemeClr val="tx1"/>
                </a:solidFill>
              </a:defRPr>
            </a:lvl5pPr>
            <a:lvl6pPr>
              <a:spcBef>
                <a:spcPts val="600"/>
              </a:spcBef>
              <a:spcAft>
                <a:spcPts val="600"/>
              </a:spcAft>
              <a:defRPr sz="1600"/>
            </a:lvl6pPr>
            <a:lvl7pPr>
              <a:spcBef>
                <a:spcPts val="600"/>
              </a:spcBef>
              <a:spcAft>
                <a:spcPts val="600"/>
              </a:spcAft>
              <a:defRPr sz="1600"/>
            </a:lvl7pPr>
            <a:lvl8pPr>
              <a:spcBef>
                <a:spcPts val="600"/>
              </a:spcBef>
              <a:spcAft>
                <a:spcPts val="600"/>
              </a:spcAft>
              <a:defRPr sz="1600"/>
            </a:lvl8pPr>
            <a:lvl9pPr>
              <a:spcBef>
                <a:spcPts val="600"/>
              </a:spcBef>
              <a:spcAft>
                <a:spcPts val="6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9" name="Line 2">
            <a:extLst>
              <a:ext uri="{FF2B5EF4-FFF2-40B4-BE49-F238E27FC236}">
                <a16:creationId xmlns:a16="http://schemas.microsoft.com/office/drawing/2014/main" id="{700C24CD-66AD-496B-B709-AA81D5C7D2BC}"/>
              </a:ext>
            </a:extLst>
          </p:cNvPr>
          <p:cNvCxnSpPr>
            <a:cxnSpLocks/>
          </p:cNvCxnSpPr>
          <p:nvPr userDrawn="1"/>
        </p:nvCxnSpPr>
        <p:spPr>
          <a:xfrm>
            <a:off x="6284245" y="3600000"/>
            <a:ext cx="55080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 name="Pic 2">
            <a:extLst>
              <a:ext uri="{FF2B5EF4-FFF2-40B4-BE49-F238E27FC236}">
                <a16:creationId xmlns:a16="http://schemas.microsoft.com/office/drawing/2014/main" id="{2CD67642-08E4-4F71-AFF3-28ECE209BDBA}"/>
              </a:ext>
            </a:extLst>
          </p:cNvPr>
          <p:cNvSpPr>
            <a:spLocks noGrp="1"/>
          </p:cNvSpPr>
          <p:nvPr>
            <p:ph type="pic" sz="quarter" idx="15"/>
            <p:custDataLst>
              <p:tags r:id="rId1"/>
            </p:custDataLst>
          </p:nvPr>
        </p:nvSpPr>
        <p:spPr>
          <a:xfrm>
            <a:off x="6284245" y="1751012"/>
            <a:ext cx="1800000" cy="1800000"/>
          </a:xfrm>
          <a:solidFill>
            <a:schemeClr val="bg1">
              <a:lumMod val="95000"/>
            </a:schemeClr>
          </a:solidFill>
        </p:spPr>
        <p:txBody>
          <a:bodyPr/>
          <a:lstStyle>
            <a:lvl1pPr>
              <a:defRPr sz="1400" b="0"/>
            </a:lvl1pPr>
          </a:lstStyle>
          <a:p>
            <a:r>
              <a:rPr lang="en-US"/>
              <a:t>Click icon to add picture</a:t>
            </a:r>
            <a:endParaRPr lang="en-GB"/>
          </a:p>
        </p:txBody>
      </p:sp>
      <p:sp>
        <p:nvSpPr>
          <p:cNvPr id="25" name="CV 1">
            <a:extLst>
              <a:ext uri="{FF2B5EF4-FFF2-40B4-BE49-F238E27FC236}">
                <a16:creationId xmlns:a16="http://schemas.microsoft.com/office/drawing/2014/main" id="{D964B057-0107-4A3C-837C-6761098730DB}"/>
              </a:ext>
            </a:extLst>
          </p:cNvPr>
          <p:cNvSpPr>
            <a:spLocks noGrp="1"/>
          </p:cNvSpPr>
          <p:nvPr>
            <p:ph type="body" sz="quarter" idx="11"/>
          </p:nvPr>
        </p:nvSpPr>
        <p:spPr>
          <a:xfrm>
            <a:off x="439737" y="3636000"/>
            <a:ext cx="5487987" cy="2570825"/>
          </a:xfrm>
          <a:solidFill>
            <a:schemeClr val="bg1"/>
          </a:solidFill>
        </p:spPr>
        <p:txBody>
          <a:bodyPr lIns="0" tIns="144000" rIns="0" bIns="0"/>
          <a:lstStyle>
            <a:lvl1pPr>
              <a:spcBef>
                <a:spcPts val="600"/>
              </a:spcBef>
              <a:spcAft>
                <a:spcPts val="600"/>
              </a:spcAft>
              <a:defRPr sz="1600" baseline="0">
                <a:solidFill>
                  <a:schemeClr val="tx1"/>
                </a:solidFill>
              </a:defRPr>
            </a:lvl1pPr>
            <a:lvl2pPr>
              <a:spcBef>
                <a:spcPts val="600"/>
              </a:spcBef>
              <a:spcAft>
                <a:spcPts val="600"/>
              </a:spcAft>
              <a:defRPr sz="1600">
                <a:solidFill>
                  <a:schemeClr val="tx1"/>
                </a:solidFill>
              </a:defRPr>
            </a:lvl2pPr>
            <a:lvl3pPr marL="0" indent="0">
              <a:spcBef>
                <a:spcPts val="600"/>
              </a:spcBef>
              <a:spcAft>
                <a:spcPts val="600"/>
              </a:spcAft>
              <a:buClr>
                <a:schemeClr val="tx1"/>
              </a:buClr>
              <a:buFont typeface="Arial" panose="020B0604020202020204" pitchFamily="34" charset="0"/>
              <a:buNone/>
              <a:defRPr sz="1600" b="0">
                <a:solidFill>
                  <a:schemeClr val="tx1"/>
                </a:solidFill>
              </a:defRPr>
            </a:lvl3pPr>
            <a:lvl4pPr marL="720000" indent="-720000">
              <a:spcBef>
                <a:spcPts val="600"/>
              </a:spcBef>
              <a:spcAft>
                <a:spcPts val="600"/>
              </a:spcAft>
              <a:buClr>
                <a:schemeClr val="tx1"/>
              </a:buClr>
              <a:buFont typeface="Arial" panose="020B0604020202020204" pitchFamily="34" charset="0"/>
              <a:buChar char="•"/>
              <a:defRPr sz="1600">
                <a:solidFill>
                  <a:schemeClr val="tx1"/>
                </a:solidFill>
              </a:defRPr>
            </a:lvl4pPr>
            <a:lvl5pPr marL="1440000">
              <a:spcBef>
                <a:spcPts val="600"/>
              </a:spcBef>
              <a:spcAft>
                <a:spcPts val="600"/>
              </a:spcAft>
              <a:buClr>
                <a:schemeClr val="tx1"/>
              </a:buClr>
              <a:defRPr sz="1600">
                <a:solidFill>
                  <a:schemeClr val="tx1"/>
                </a:solidFill>
              </a:defRPr>
            </a:lvl5pPr>
            <a:lvl6pPr>
              <a:spcBef>
                <a:spcPts val="600"/>
              </a:spcBef>
              <a:spcAft>
                <a:spcPts val="600"/>
              </a:spcAft>
              <a:defRPr sz="1600"/>
            </a:lvl6pPr>
            <a:lvl7pPr>
              <a:spcBef>
                <a:spcPts val="600"/>
              </a:spcBef>
              <a:spcAft>
                <a:spcPts val="600"/>
              </a:spcAft>
              <a:buAutoNum type="arabicPeriod"/>
              <a:defRPr sz="1600"/>
            </a:lvl7pPr>
            <a:lvl8pPr>
              <a:spcBef>
                <a:spcPts val="600"/>
              </a:spcBef>
              <a:spcAft>
                <a:spcPts val="600"/>
              </a:spcAft>
              <a:buAutoNum type="alphaLcPeriod"/>
              <a:defRPr sz="1600"/>
            </a:lvl8pPr>
            <a:lvl9pPr>
              <a:spcBef>
                <a:spcPts val="600"/>
              </a:spcBef>
              <a:spcAft>
                <a:spcPts val="6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8" name="Line 1">
            <a:extLst>
              <a:ext uri="{FF2B5EF4-FFF2-40B4-BE49-F238E27FC236}">
                <a16:creationId xmlns:a16="http://schemas.microsoft.com/office/drawing/2014/main" id="{43EC1951-EFC4-471A-991F-2430BC703A6C}"/>
              </a:ext>
            </a:extLst>
          </p:cNvPr>
          <p:cNvCxnSpPr>
            <a:cxnSpLocks/>
          </p:cNvCxnSpPr>
          <p:nvPr userDrawn="1"/>
        </p:nvCxnSpPr>
        <p:spPr>
          <a:xfrm>
            <a:off x="439737" y="3600000"/>
            <a:ext cx="55080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 name="Pic 1">
            <a:extLst>
              <a:ext uri="{FF2B5EF4-FFF2-40B4-BE49-F238E27FC236}">
                <a16:creationId xmlns:a16="http://schemas.microsoft.com/office/drawing/2014/main" id="{28A576B3-AD38-416E-B04E-883DBE03B78E}"/>
              </a:ext>
            </a:extLst>
          </p:cNvPr>
          <p:cNvSpPr>
            <a:spLocks noGrp="1"/>
          </p:cNvSpPr>
          <p:nvPr>
            <p:ph type="pic" sz="quarter" idx="10"/>
            <p:custDataLst>
              <p:tags r:id="rId2"/>
            </p:custDataLst>
          </p:nvPr>
        </p:nvSpPr>
        <p:spPr>
          <a:xfrm>
            <a:off x="439737" y="1751012"/>
            <a:ext cx="1800000" cy="1800000"/>
          </a:xfrm>
          <a:solidFill>
            <a:schemeClr val="bg1">
              <a:lumMod val="95000"/>
            </a:schemeClr>
          </a:solidFill>
        </p:spPr>
        <p:txBody>
          <a:bodyPr vert="horz" lIns="0" tIns="0" rIns="0" bIns="0" rtlCol="0">
            <a:noAutofit/>
          </a:bodyPr>
          <a:lstStyle>
            <a:lvl1pPr>
              <a:defRPr lang="en-GB" sz="1400" b="0" dirty="0"/>
            </a:lvl1pPr>
          </a:lstStyle>
          <a:p>
            <a:pPr lvl="0"/>
            <a:r>
              <a:rPr lang="en-US"/>
              <a:t>Click icon to add picture</a:t>
            </a:r>
            <a:endParaRPr lang="en-GB"/>
          </a:p>
        </p:txBody>
      </p:sp>
      <p:sp>
        <p:nvSpPr>
          <p:cNvPr id="2" name="Title">
            <a:extLst>
              <a:ext uri="{FF2B5EF4-FFF2-40B4-BE49-F238E27FC236}">
                <a16:creationId xmlns:a16="http://schemas.microsoft.com/office/drawing/2014/main" id="{514DBE34-00F3-4FBE-A1E4-9160ED5DF907}"/>
              </a:ext>
            </a:extLst>
          </p:cNvPr>
          <p:cNvSpPr>
            <a:spLocks noGrp="1"/>
          </p:cNvSpPr>
          <p:nvPr>
            <p:ph type="title"/>
          </p:nvPr>
        </p:nvSpPr>
        <p:spPr/>
        <p:txBody>
          <a:bodyPr/>
          <a:lstStyle/>
          <a:p>
            <a:r>
              <a:rPr lang="en-US"/>
              <a:t>Click to edit Master title style</a:t>
            </a:r>
            <a:endParaRPr lang="en-GB"/>
          </a:p>
        </p:txBody>
      </p:sp>
      <p:sp>
        <p:nvSpPr>
          <p:cNvPr id="4" name="Content Placeholder 3"/>
          <p:cNvSpPr>
            <a:spLocks noGrp="1"/>
          </p:cNvSpPr>
          <p:nvPr>
            <p:ph sz="quarter" idx="18" hasCustomPrompt="1"/>
            <p:custDataLst>
              <p:tags r:id="rId3"/>
            </p:custDataLst>
          </p:nvPr>
        </p:nvSpPr>
        <p:spPr>
          <a:xfrm>
            <a:off x="2336231"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
        <p:nvSpPr>
          <p:cNvPr id="15" name="Content Placeholder 3"/>
          <p:cNvSpPr>
            <a:spLocks noGrp="1"/>
          </p:cNvSpPr>
          <p:nvPr>
            <p:ph sz="quarter" idx="19" hasCustomPrompt="1"/>
            <p:custDataLst>
              <p:tags r:id="rId4"/>
            </p:custDataLst>
          </p:nvPr>
        </p:nvSpPr>
        <p:spPr>
          <a:xfrm>
            <a:off x="8204883"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Tree>
    <p:extLst>
      <p:ext uri="{BB962C8B-B14F-4D97-AF65-F5344CB8AC3E}">
        <p14:creationId xmlns:p14="http://schemas.microsoft.com/office/powerpoint/2010/main" val="690215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 CVs clr 1">
    <p:spTree>
      <p:nvGrpSpPr>
        <p:cNvPr id="1" name=""/>
        <p:cNvGrpSpPr/>
        <p:nvPr/>
      </p:nvGrpSpPr>
      <p:grpSpPr>
        <a:xfrm>
          <a:off x="0" y="0"/>
          <a:ext cx="0" cy="0"/>
          <a:chOff x="0" y="0"/>
          <a:chExt cx="0" cy="0"/>
        </a:xfrm>
      </p:grpSpPr>
      <p:sp>
        <p:nvSpPr>
          <p:cNvPr id="26" name="CV 2">
            <a:extLst>
              <a:ext uri="{FF2B5EF4-FFF2-40B4-BE49-F238E27FC236}">
                <a16:creationId xmlns:a16="http://schemas.microsoft.com/office/drawing/2014/main" id="{68549607-FCF5-4825-9DC9-DDEB4E1A6938}"/>
              </a:ext>
            </a:extLst>
          </p:cNvPr>
          <p:cNvSpPr>
            <a:spLocks noGrp="1"/>
          </p:cNvSpPr>
          <p:nvPr>
            <p:ph type="body" sz="quarter" idx="17"/>
          </p:nvPr>
        </p:nvSpPr>
        <p:spPr>
          <a:xfrm>
            <a:off x="6284245" y="3600000"/>
            <a:ext cx="5487987" cy="2570825"/>
          </a:xfrm>
          <a:solidFill>
            <a:schemeClr val="accent1"/>
          </a:solidFill>
        </p:spPr>
        <p:txBody>
          <a:bodyPr lIns="180000" tIns="180000" rIns="180000" bIns="180000"/>
          <a:lstStyle>
            <a:lvl1pPr>
              <a:spcBef>
                <a:spcPts val="600"/>
              </a:spcBef>
              <a:spcAft>
                <a:spcPts val="600"/>
              </a:spcAft>
              <a:defRPr sz="1600" baseline="0">
                <a:solidFill>
                  <a:schemeClr val="bg1"/>
                </a:solidFill>
              </a:defRPr>
            </a:lvl1pPr>
            <a:lvl2pPr>
              <a:spcBef>
                <a:spcPts val="600"/>
              </a:spcBef>
              <a:spcAft>
                <a:spcPts val="600"/>
              </a:spcAft>
              <a:defRPr sz="1600" baseline="0">
                <a:solidFill>
                  <a:schemeClr val="bg1"/>
                </a:solidFill>
              </a:defRPr>
            </a:lvl2pPr>
            <a:lvl3pPr marL="0" indent="0">
              <a:spcBef>
                <a:spcPts val="600"/>
              </a:spcBef>
              <a:spcAft>
                <a:spcPts val="600"/>
              </a:spcAft>
              <a:buClr>
                <a:schemeClr val="bg1"/>
              </a:buClr>
              <a:buFont typeface="Arial" panose="020B0604020202020204" pitchFamily="34" charset="0"/>
              <a:buNone/>
              <a:defRPr sz="1600" b="0" baseline="0">
                <a:solidFill>
                  <a:schemeClr val="bg1"/>
                </a:solidFill>
              </a:defRPr>
            </a:lvl3pPr>
            <a:lvl4pPr marL="720000" indent="-720000">
              <a:spcBef>
                <a:spcPts val="600"/>
              </a:spcBef>
              <a:spcAft>
                <a:spcPts val="600"/>
              </a:spcAft>
              <a:buClr>
                <a:schemeClr val="bg1"/>
              </a:buClr>
              <a:buFont typeface="Arial" panose="020B0604020202020204" pitchFamily="34" charset="0"/>
              <a:buChar char="•"/>
              <a:defRPr sz="1600" baseline="0">
                <a:solidFill>
                  <a:schemeClr val="bg1"/>
                </a:solidFill>
              </a:defRPr>
            </a:lvl4pPr>
            <a:lvl5pPr marL="1440000">
              <a:spcBef>
                <a:spcPts val="600"/>
              </a:spcBef>
              <a:spcAft>
                <a:spcPts val="600"/>
              </a:spcAft>
              <a:buClr>
                <a:schemeClr val="bg1"/>
              </a:buClr>
              <a:defRPr sz="1600" baseline="0">
                <a:solidFill>
                  <a:schemeClr val="bg1"/>
                </a:solidFill>
              </a:defRPr>
            </a:lvl5pPr>
            <a:lvl6pPr>
              <a:spcBef>
                <a:spcPts val="600"/>
              </a:spcBef>
              <a:spcAft>
                <a:spcPts val="600"/>
              </a:spcAft>
              <a:buClr>
                <a:schemeClr val="bg1"/>
              </a:buClr>
              <a:defRPr sz="1600">
                <a:solidFill>
                  <a:schemeClr val="bg1"/>
                </a:solidFill>
              </a:defRPr>
            </a:lvl6pPr>
            <a:lvl7pPr>
              <a:spcBef>
                <a:spcPts val="600"/>
              </a:spcBef>
              <a:spcAft>
                <a:spcPts val="600"/>
              </a:spcAft>
              <a:defRPr sz="1600">
                <a:solidFill>
                  <a:schemeClr val="bg1"/>
                </a:solidFill>
              </a:defRPr>
            </a:lvl7pPr>
            <a:lvl8pPr>
              <a:spcBef>
                <a:spcPts val="600"/>
              </a:spcBef>
              <a:spcAft>
                <a:spcPts val="600"/>
              </a:spcAft>
              <a:defRPr sz="1600">
                <a:solidFill>
                  <a:schemeClr val="bg1"/>
                </a:solidFill>
              </a:defRPr>
            </a:lvl8pPr>
            <a:lvl9pPr>
              <a:spcBef>
                <a:spcPts val="600"/>
              </a:spcBef>
              <a:spcAft>
                <a:spcPts val="600"/>
              </a:spcAft>
              <a:defRPr sz="1600">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Pic 2">
            <a:extLst>
              <a:ext uri="{FF2B5EF4-FFF2-40B4-BE49-F238E27FC236}">
                <a16:creationId xmlns:a16="http://schemas.microsoft.com/office/drawing/2014/main" id="{2CD67642-08E4-4F71-AFF3-28ECE209BDBA}"/>
              </a:ext>
            </a:extLst>
          </p:cNvPr>
          <p:cNvSpPr>
            <a:spLocks noGrp="1"/>
          </p:cNvSpPr>
          <p:nvPr>
            <p:ph type="pic" sz="quarter" idx="15"/>
            <p:custDataLst>
              <p:tags r:id="rId1"/>
            </p:custDataLst>
          </p:nvPr>
        </p:nvSpPr>
        <p:spPr>
          <a:xfrm>
            <a:off x="6284245" y="1751012"/>
            <a:ext cx="1800000" cy="1800000"/>
          </a:xfrm>
          <a:solidFill>
            <a:schemeClr val="bg1">
              <a:lumMod val="95000"/>
            </a:schemeClr>
          </a:solidFill>
        </p:spPr>
        <p:txBody>
          <a:bodyPr/>
          <a:lstStyle>
            <a:lvl1pPr>
              <a:defRPr sz="1400" b="0"/>
            </a:lvl1pPr>
          </a:lstStyle>
          <a:p>
            <a:r>
              <a:rPr lang="en-US"/>
              <a:t>Click icon to add picture</a:t>
            </a:r>
            <a:endParaRPr lang="en-GB"/>
          </a:p>
        </p:txBody>
      </p:sp>
      <p:sp>
        <p:nvSpPr>
          <p:cNvPr id="25" name="CV 1">
            <a:extLst>
              <a:ext uri="{FF2B5EF4-FFF2-40B4-BE49-F238E27FC236}">
                <a16:creationId xmlns:a16="http://schemas.microsoft.com/office/drawing/2014/main" id="{D964B057-0107-4A3C-837C-6761098730DB}"/>
              </a:ext>
            </a:extLst>
          </p:cNvPr>
          <p:cNvSpPr>
            <a:spLocks noGrp="1"/>
          </p:cNvSpPr>
          <p:nvPr>
            <p:ph type="body" sz="quarter" idx="11"/>
          </p:nvPr>
        </p:nvSpPr>
        <p:spPr>
          <a:xfrm>
            <a:off x="439737" y="3600000"/>
            <a:ext cx="5487987" cy="2570825"/>
          </a:xfrm>
          <a:solidFill>
            <a:schemeClr val="accent1"/>
          </a:solidFill>
        </p:spPr>
        <p:txBody>
          <a:bodyPr lIns="180000" tIns="180000" rIns="180000" bIns="180000"/>
          <a:lstStyle>
            <a:lvl1pPr>
              <a:spcBef>
                <a:spcPts val="600"/>
              </a:spcBef>
              <a:spcAft>
                <a:spcPts val="600"/>
              </a:spcAft>
              <a:defRPr sz="1600" baseline="0">
                <a:solidFill>
                  <a:schemeClr val="bg1"/>
                </a:solidFill>
              </a:defRPr>
            </a:lvl1pPr>
            <a:lvl2pPr>
              <a:spcBef>
                <a:spcPts val="600"/>
              </a:spcBef>
              <a:spcAft>
                <a:spcPts val="600"/>
              </a:spcAft>
              <a:defRPr sz="1600" baseline="0">
                <a:solidFill>
                  <a:schemeClr val="bg1"/>
                </a:solidFill>
              </a:defRPr>
            </a:lvl2pPr>
            <a:lvl3pPr marL="0" indent="0">
              <a:spcBef>
                <a:spcPts val="600"/>
              </a:spcBef>
              <a:spcAft>
                <a:spcPts val="600"/>
              </a:spcAft>
              <a:buClr>
                <a:schemeClr val="bg1"/>
              </a:buClr>
              <a:buFont typeface="Arial" panose="020B0604020202020204" pitchFamily="34" charset="0"/>
              <a:buNone/>
              <a:defRPr sz="1600" b="0" baseline="0">
                <a:solidFill>
                  <a:schemeClr val="bg1"/>
                </a:solidFill>
              </a:defRPr>
            </a:lvl3pPr>
            <a:lvl4pPr marL="720000" indent="-720000">
              <a:spcBef>
                <a:spcPts val="600"/>
              </a:spcBef>
              <a:spcAft>
                <a:spcPts val="600"/>
              </a:spcAft>
              <a:buClr>
                <a:schemeClr val="bg1"/>
              </a:buClr>
              <a:buFont typeface="Arial" panose="020B0604020202020204" pitchFamily="34" charset="0"/>
              <a:buChar char="•"/>
              <a:defRPr sz="1600" baseline="0">
                <a:solidFill>
                  <a:schemeClr val="bg1"/>
                </a:solidFill>
              </a:defRPr>
            </a:lvl4pPr>
            <a:lvl5pPr marL="1440000">
              <a:spcBef>
                <a:spcPts val="600"/>
              </a:spcBef>
              <a:spcAft>
                <a:spcPts val="600"/>
              </a:spcAft>
              <a:buClr>
                <a:schemeClr val="bg1"/>
              </a:buClr>
              <a:defRPr sz="1600" baseline="0">
                <a:solidFill>
                  <a:schemeClr val="bg1"/>
                </a:solidFill>
              </a:defRPr>
            </a:lvl5pPr>
            <a:lvl6pPr>
              <a:spcBef>
                <a:spcPts val="600"/>
              </a:spcBef>
              <a:spcAft>
                <a:spcPts val="600"/>
              </a:spcAft>
              <a:buClr>
                <a:schemeClr val="bg1"/>
              </a:buClr>
              <a:defRPr sz="1600">
                <a:solidFill>
                  <a:schemeClr val="bg1"/>
                </a:solidFill>
              </a:defRPr>
            </a:lvl6pPr>
            <a:lvl7pPr>
              <a:spcBef>
                <a:spcPts val="600"/>
              </a:spcBef>
              <a:spcAft>
                <a:spcPts val="600"/>
              </a:spcAft>
              <a:defRPr sz="1600">
                <a:solidFill>
                  <a:schemeClr val="bg1"/>
                </a:solidFill>
              </a:defRPr>
            </a:lvl7pPr>
            <a:lvl8pPr>
              <a:spcBef>
                <a:spcPts val="600"/>
              </a:spcBef>
              <a:spcAft>
                <a:spcPts val="600"/>
              </a:spcAft>
              <a:defRPr sz="1600">
                <a:solidFill>
                  <a:schemeClr val="bg1"/>
                </a:solidFill>
              </a:defRPr>
            </a:lvl8pPr>
            <a:lvl9pPr>
              <a:spcBef>
                <a:spcPts val="600"/>
              </a:spcBef>
              <a:spcAft>
                <a:spcPts val="600"/>
              </a:spcAft>
              <a:defRPr sz="1600">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Pic 1">
            <a:extLst>
              <a:ext uri="{FF2B5EF4-FFF2-40B4-BE49-F238E27FC236}">
                <a16:creationId xmlns:a16="http://schemas.microsoft.com/office/drawing/2014/main" id="{28A576B3-AD38-416E-B04E-883DBE03B78E}"/>
              </a:ext>
            </a:extLst>
          </p:cNvPr>
          <p:cNvSpPr>
            <a:spLocks noGrp="1"/>
          </p:cNvSpPr>
          <p:nvPr>
            <p:ph type="pic" sz="quarter" idx="10"/>
            <p:custDataLst>
              <p:tags r:id="rId2"/>
            </p:custDataLst>
          </p:nvPr>
        </p:nvSpPr>
        <p:spPr>
          <a:xfrm>
            <a:off x="439737" y="1751012"/>
            <a:ext cx="1800000" cy="1800000"/>
          </a:xfrm>
          <a:solidFill>
            <a:schemeClr val="bg1">
              <a:lumMod val="95000"/>
            </a:schemeClr>
          </a:solidFill>
        </p:spPr>
        <p:txBody>
          <a:bodyPr vert="horz" lIns="0" tIns="0" rIns="0" bIns="0" rtlCol="0">
            <a:noAutofit/>
          </a:bodyPr>
          <a:lstStyle>
            <a:lvl1pPr>
              <a:defRPr lang="en-GB" sz="1400" b="0" dirty="0"/>
            </a:lvl1pPr>
          </a:lstStyle>
          <a:p>
            <a:pPr lvl="0"/>
            <a:r>
              <a:rPr lang="en-US"/>
              <a:t>Click icon to add picture</a:t>
            </a:r>
            <a:endParaRPr lang="en-GB"/>
          </a:p>
        </p:txBody>
      </p:sp>
      <p:sp>
        <p:nvSpPr>
          <p:cNvPr id="2" name="Title">
            <a:extLst>
              <a:ext uri="{FF2B5EF4-FFF2-40B4-BE49-F238E27FC236}">
                <a16:creationId xmlns:a16="http://schemas.microsoft.com/office/drawing/2014/main" id="{514DBE34-00F3-4FBE-A1E4-9160ED5DF907}"/>
              </a:ext>
            </a:extLst>
          </p:cNvPr>
          <p:cNvSpPr>
            <a:spLocks noGrp="1"/>
          </p:cNvSpPr>
          <p:nvPr>
            <p:ph type="title"/>
          </p:nvPr>
        </p:nvSpPr>
        <p:spPr/>
        <p:txBody>
          <a:bodyPr/>
          <a:lstStyle/>
          <a:p>
            <a:r>
              <a:rPr lang="en-US"/>
              <a:t>Click to edit Master title style</a:t>
            </a:r>
            <a:endParaRPr lang="en-GB"/>
          </a:p>
        </p:txBody>
      </p:sp>
      <p:sp>
        <p:nvSpPr>
          <p:cNvPr id="9" name="Content Placeholder 3"/>
          <p:cNvSpPr>
            <a:spLocks noGrp="1"/>
          </p:cNvSpPr>
          <p:nvPr>
            <p:ph sz="quarter" idx="18" hasCustomPrompt="1"/>
            <p:custDataLst>
              <p:tags r:id="rId3"/>
            </p:custDataLst>
          </p:nvPr>
        </p:nvSpPr>
        <p:spPr>
          <a:xfrm>
            <a:off x="2336231"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
        <p:nvSpPr>
          <p:cNvPr id="11" name="Content Placeholder 3"/>
          <p:cNvSpPr>
            <a:spLocks noGrp="1"/>
          </p:cNvSpPr>
          <p:nvPr>
            <p:ph sz="quarter" idx="19" hasCustomPrompt="1"/>
            <p:custDataLst>
              <p:tags r:id="rId4"/>
            </p:custDataLst>
          </p:nvPr>
        </p:nvSpPr>
        <p:spPr>
          <a:xfrm>
            <a:off x="8204883"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Tree>
    <p:extLst>
      <p:ext uri="{BB962C8B-B14F-4D97-AF65-F5344CB8AC3E}">
        <p14:creationId xmlns:p14="http://schemas.microsoft.com/office/powerpoint/2010/main" val="411770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 CVs clr 2">
    <p:spTree>
      <p:nvGrpSpPr>
        <p:cNvPr id="1" name=""/>
        <p:cNvGrpSpPr/>
        <p:nvPr/>
      </p:nvGrpSpPr>
      <p:grpSpPr>
        <a:xfrm>
          <a:off x="0" y="0"/>
          <a:ext cx="0" cy="0"/>
          <a:chOff x="0" y="0"/>
          <a:chExt cx="0" cy="0"/>
        </a:xfrm>
      </p:grpSpPr>
      <p:sp>
        <p:nvSpPr>
          <p:cNvPr id="26" name="CV 2">
            <a:extLst>
              <a:ext uri="{FF2B5EF4-FFF2-40B4-BE49-F238E27FC236}">
                <a16:creationId xmlns:a16="http://schemas.microsoft.com/office/drawing/2014/main" id="{68549607-FCF5-4825-9DC9-DDEB4E1A6938}"/>
              </a:ext>
            </a:extLst>
          </p:cNvPr>
          <p:cNvSpPr>
            <a:spLocks noGrp="1"/>
          </p:cNvSpPr>
          <p:nvPr>
            <p:ph type="body" sz="quarter" idx="17"/>
          </p:nvPr>
        </p:nvSpPr>
        <p:spPr>
          <a:xfrm>
            <a:off x="6284245" y="3600000"/>
            <a:ext cx="5487987" cy="2570825"/>
          </a:xfrm>
          <a:solidFill>
            <a:schemeClr val="accent2"/>
          </a:solidFill>
        </p:spPr>
        <p:txBody>
          <a:bodyPr lIns="180000" tIns="180000" rIns="180000" bIns="180000"/>
          <a:lstStyle>
            <a:lvl1pPr>
              <a:spcBef>
                <a:spcPts val="600"/>
              </a:spcBef>
              <a:spcAft>
                <a:spcPts val="600"/>
              </a:spcAft>
              <a:defRPr sz="1600" baseline="0">
                <a:solidFill>
                  <a:schemeClr val="bg1"/>
                </a:solidFill>
              </a:defRPr>
            </a:lvl1pPr>
            <a:lvl2pPr>
              <a:spcBef>
                <a:spcPts val="600"/>
              </a:spcBef>
              <a:spcAft>
                <a:spcPts val="600"/>
              </a:spcAft>
              <a:defRPr sz="1600" baseline="0">
                <a:solidFill>
                  <a:schemeClr val="bg1"/>
                </a:solidFill>
              </a:defRPr>
            </a:lvl2pPr>
            <a:lvl3pPr marL="0" indent="0">
              <a:spcBef>
                <a:spcPts val="600"/>
              </a:spcBef>
              <a:spcAft>
                <a:spcPts val="600"/>
              </a:spcAft>
              <a:buClr>
                <a:schemeClr val="bg1"/>
              </a:buClr>
              <a:buFont typeface="Arial" panose="020B0604020202020204" pitchFamily="34" charset="0"/>
              <a:buNone/>
              <a:defRPr sz="1600" b="0" baseline="0">
                <a:solidFill>
                  <a:schemeClr val="bg1"/>
                </a:solidFill>
              </a:defRPr>
            </a:lvl3pPr>
            <a:lvl4pPr marL="720000" indent="-720000">
              <a:spcBef>
                <a:spcPts val="600"/>
              </a:spcBef>
              <a:spcAft>
                <a:spcPts val="600"/>
              </a:spcAft>
              <a:buClr>
                <a:schemeClr val="bg1"/>
              </a:buClr>
              <a:buFont typeface="Arial" panose="020B0604020202020204" pitchFamily="34" charset="0"/>
              <a:buChar char="•"/>
              <a:defRPr sz="1600" baseline="0">
                <a:solidFill>
                  <a:schemeClr val="bg1"/>
                </a:solidFill>
              </a:defRPr>
            </a:lvl4pPr>
            <a:lvl5pPr marL="1440000">
              <a:spcBef>
                <a:spcPts val="600"/>
              </a:spcBef>
              <a:spcAft>
                <a:spcPts val="600"/>
              </a:spcAft>
              <a:buClr>
                <a:schemeClr val="bg1"/>
              </a:buClr>
              <a:defRPr sz="1600" baseline="0">
                <a:solidFill>
                  <a:schemeClr val="bg1"/>
                </a:solidFill>
              </a:defRPr>
            </a:lvl5pPr>
            <a:lvl6pPr>
              <a:spcBef>
                <a:spcPts val="600"/>
              </a:spcBef>
              <a:spcAft>
                <a:spcPts val="600"/>
              </a:spcAft>
              <a:buClr>
                <a:schemeClr val="bg1"/>
              </a:buClr>
              <a:defRPr sz="1600">
                <a:solidFill>
                  <a:schemeClr val="bg1"/>
                </a:solidFill>
              </a:defRPr>
            </a:lvl6pPr>
            <a:lvl7pPr>
              <a:spcBef>
                <a:spcPts val="600"/>
              </a:spcBef>
              <a:spcAft>
                <a:spcPts val="600"/>
              </a:spcAft>
              <a:defRPr sz="1600">
                <a:solidFill>
                  <a:schemeClr val="bg1"/>
                </a:solidFill>
              </a:defRPr>
            </a:lvl7pPr>
            <a:lvl8pPr>
              <a:spcBef>
                <a:spcPts val="600"/>
              </a:spcBef>
              <a:spcAft>
                <a:spcPts val="600"/>
              </a:spcAft>
              <a:defRPr sz="1600">
                <a:solidFill>
                  <a:schemeClr val="bg1"/>
                </a:solidFill>
              </a:defRPr>
            </a:lvl8pPr>
            <a:lvl9pPr>
              <a:spcBef>
                <a:spcPts val="600"/>
              </a:spcBef>
              <a:spcAft>
                <a:spcPts val="600"/>
              </a:spcAft>
              <a:defRPr sz="1600">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Pic 2">
            <a:extLst>
              <a:ext uri="{FF2B5EF4-FFF2-40B4-BE49-F238E27FC236}">
                <a16:creationId xmlns:a16="http://schemas.microsoft.com/office/drawing/2014/main" id="{2CD67642-08E4-4F71-AFF3-28ECE209BDBA}"/>
              </a:ext>
            </a:extLst>
          </p:cNvPr>
          <p:cNvSpPr>
            <a:spLocks noGrp="1"/>
          </p:cNvSpPr>
          <p:nvPr>
            <p:ph type="pic" sz="quarter" idx="15"/>
            <p:custDataLst>
              <p:tags r:id="rId1"/>
            </p:custDataLst>
          </p:nvPr>
        </p:nvSpPr>
        <p:spPr>
          <a:xfrm>
            <a:off x="6284245" y="1751012"/>
            <a:ext cx="1800000" cy="1800000"/>
          </a:xfrm>
          <a:solidFill>
            <a:schemeClr val="bg1">
              <a:lumMod val="95000"/>
            </a:schemeClr>
          </a:solidFill>
        </p:spPr>
        <p:txBody>
          <a:bodyPr/>
          <a:lstStyle>
            <a:lvl1pPr>
              <a:defRPr sz="1400" b="0"/>
            </a:lvl1pPr>
          </a:lstStyle>
          <a:p>
            <a:r>
              <a:rPr lang="en-US"/>
              <a:t>Click icon to add picture</a:t>
            </a:r>
            <a:endParaRPr lang="en-GB"/>
          </a:p>
        </p:txBody>
      </p:sp>
      <p:sp>
        <p:nvSpPr>
          <p:cNvPr id="25" name="CV 1">
            <a:extLst>
              <a:ext uri="{FF2B5EF4-FFF2-40B4-BE49-F238E27FC236}">
                <a16:creationId xmlns:a16="http://schemas.microsoft.com/office/drawing/2014/main" id="{D964B057-0107-4A3C-837C-6761098730DB}"/>
              </a:ext>
            </a:extLst>
          </p:cNvPr>
          <p:cNvSpPr>
            <a:spLocks noGrp="1"/>
          </p:cNvSpPr>
          <p:nvPr>
            <p:ph type="body" sz="quarter" idx="11"/>
          </p:nvPr>
        </p:nvSpPr>
        <p:spPr>
          <a:xfrm>
            <a:off x="439737" y="3600000"/>
            <a:ext cx="5487987" cy="2570825"/>
          </a:xfrm>
          <a:solidFill>
            <a:schemeClr val="accent2"/>
          </a:solidFill>
        </p:spPr>
        <p:txBody>
          <a:bodyPr lIns="180000" tIns="180000" rIns="180000" bIns="180000"/>
          <a:lstStyle>
            <a:lvl1pPr>
              <a:spcBef>
                <a:spcPts val="600"/>
              </a:spcBef>
              <a:spcAft>
                <a:spcPts val="600"/>
              </a:spcAft>
              <a:tabLst/>
              <a:defRPr sz="1600" baseline="0">
                <a:solidFill>
                  <a:schemeClr val="bg1"/>
                </a:solidFill>
              </a:defRPr>
            </a:lvl1pPr>
            <a:lvl2pPr>
              <a:spcBef>
                <a:spcPts val="600"/>
              </a:spcBef>
              <a:spcAft>
                <a:spcPts val="600"/>
              </a:spcAft>
              <a:defRPr sz="1600" baseline="0">
                <a:solidFill>
                  <a:schemeClr val="bg1"/>
                </a:solidFill>
              </a:defRPr>
            </a:lvl2pPr>
            <a:lvl3pPr marL="0" indent="0">
              <a:spcBef>
                <a:spcPts val="600"/>
              </a:spcBef>
              <a:spcAft>
                <a:spcPts val="600"/>
              </a:spcAft>
              <a:buClr>
                <a:schemeClr val="bg1"/>
              </a:buClr>
              <a:buFont typeface="Arial" panose="020B0604020202020204" pitchFamily="34" charset="0"/>
              <a:buNone/>
              <a:defRPr sz="1600" b="0" baseline="0">
                <a:solidFill>
                  <a:schemeClr val="bg1"/>
                </a:solidFill>
              </a:defRPr>
            </a:lvl3pPr>
            <a:lvl4pPr marL="720000" indent="-720000">
              <a:spcBef>
                <a:spcPts val="600"/>
              </a:spcBef>
              <a:spcAft>
                <a:spcPts val="600"/>
              </a:spcAft>
              <a:buClr>
                <a:schemeClr val="bg1"/>
              </a:buClr>
              <a:buFont typeface="Arial" panose="020B0604020202020204" pitchFamily="34" charset="0"/>
              <a:buChar char="•"/>
              <a:defRPr sz="1600" baseline="0">
                <a:solidFill>
                  <a:schemeClr val="bg1"/>
                </a:solidFill>
              </a:defRPr>
            </a:lvl4pPr>
            <a:lvl5pPr marL="1440000">
              <a:spcBef>
                <a:spcPts val="600"/>
              </a:spcBef>
              <a:spcAft>
                <a:spcPts val="600"/>
              </a:spcAft>
              <a:buClr>
                <a:schemeClr val="bg1"/>
              </a:buClr>
              <a:defRPr sz="1600" baseline="0">
                <a:solidFill>
                  <a:schemeClr val="bg1"/>
                </a:solidFill>
              </a:defRPr>
            </a:lvl5pPr>
            <a:lvl6pPr>
              <a:spcBef>
                <a:spcPts val="600"/>
              </a:spcBef>
              <a:spcAft>
                <a:spcPts val="600"/>
              </a:spcAft>
              <a:buClr>
                <a:schemeClr val="bg1"/>
              </a:buClr>
              <a:defRPr sz="1600">
                <a:solidFill>
                  <a:schemeClr val="bg1"/>
                </a:solidFill>
              </a:defRPr>
            </a:lvl6pPr>
            <a:lvl7pPr>
              <a:spcBef>
                <a:spcPts val="600"/>
              </a:spcBef>
              <a:spcAft>
                <a:spcPts val="600"/>
              </a:spcAft>
              <a:defRPr sz="1600">
                <a:solidFill>
                  <a:schemeClr val="bg1"/>
                </a:solidFill>
              </a:defRPr>
            </a:lvl7pPr>
            <a:lvl8pPr>
              <a:spcBef>
                <a:spcPts val="600"/>
              </a:spcBef>
              <a:spcAft>
                <a:spcPts val="600"/>
              </a:spcAft>
              <a:defRPr sz="1600">
                <a:solidFill>
                  <a:schemeClr val="bg1"/>
                </a:solidFill>
              </a:defRPr>
            </a:lvl8pPr>
            <a:lvl9pPr>
              <a:spcBef>
                <a:spcPts val="600"/>
              </a:spcBef>
              <a:spcAft>
                <a:spcPts val="600"/>
              </a:spcAft>
              <a:defRPr sz="1600">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Pic 1">
            <a:extLst>
              <a:ext uri="{FF2B5EF4-FFF2-40B4-BE49-F238E27FC236}">
                <a16:creationId xmlns:a16="http://schemas.microsoft.com/office/drawing/2014/main" id="{28A576B3-AD38-416E-B04E-883DBE03B78E}"/>
              </a:ext>
            </a:extLst>
          </p:cNvPr>
          <p:cNvSpPr>
            <a:spLocks noGrp="1"/>
          </p:cNvSpPr>
          <p:nvPr>
            <p:ph type="pic" sz="quarter" idx="10"/>
            <p:custDataLst>
              <p:tags r:id="rId2"/>
            </p:custDataLst>
          </p:nvPr>
        </p:nvSpPr>
        <p:spPr>
          <a:xfrm>
            <a:off x="439737" y="1751012"/>
            <a:ext cx="1800000" cy="1800000"/>
          </a:xfrm>
          <a:solidFill>
            <a:schemeClr val="bg1">
              <a:lumMod val="95000"/>
            </a:schemeClr>
          </a:solidFill>
        </p:spPr>
        <p:txBody>
          <a:bodyPr vert="horz" lIns="0" tIns="0" rIns="0" bIns="0" rtlCol="0">
            <a:noAutofit/>
          </a:bodyPr>
          <a:lstStyle>
            <a:lvl1pPr>
              <a:defRPr lang="en-GB" sz="1400" b="0" dirty="0"/>
            </a:lvl1pPr>
          </a:lstStyle>
          <a:p>
            <a:pPr lvl="0"/>
            <a:r>
              <a:rPr lang="en-US"/>
              <a:t>Click icon to add picture</a:t>
            </a:r>
            <a:endParaRPr lang="en-GB"/>
          </a:p>
        </p:txBody>
      </p:sp>
      <p:sp>
        <p:nvSpPr>
          <p:cNvPr id="2" name="Title">
            <a:extLst>
              <a:ext uri="{FF2B5EF4-FFF2-40B4-BE49-F238E27FC236}">
                <a16:creationId xmlns:a16="http://schemas.microsoft.com/office/drawing/2014/main" id="{514DBE34-00F3-4FBE-A1E4-9160ED5DF907}"/>
              </a:ext>
            </a:extLst>
          </p:cNvPr>
          <p:cNvSpPr>
            <a:spLocks noGrp="1"/>
          </p:cNvSpPr>
          <p:nvPr>
            <p:ph type="title"/>
          </p:nvPr>
        </p:nvSpPr>
        <p:spPr/>
        <p:txBody>
          <a:bodyPr/>
          <a:lstStyle/>
          <a:p>
            <a:r>
              <a:rPr lang="en-US"/>
              <a:t>Click to edit Master title style</a:t>
            </a:r>
            <a:endParaRPr lang="en-GB"/>
          </a:p>
        </p:txBody>
      </p:sp>
      <p:sp>
        <p:nvSpPr>
          <p:cNvPr id="11" name="Content Placeholder 3"/>
          <p:cNvSpPr>
            <a:spLocks noGrp="1"/>
          </p:cNvSpPr>
          <p:nvPr>
            <p:ph sz="quarter" idx="18" hasCustomPrompt="1"/>
            <p:custDataLst>
              <p:tags r:id="rId3"/>
            </p:custDataLst>
          </p:nvPr>
        </p:nvSpPr>
        <p:spPr>
          <a:xfrm>
            <a:off x="2336231"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
        <p:nvSpPr>
          <p:cNvPr id="12" name="Content Placeholder 3"/>
          <p:cNvSpPr>
            <a:spLocks noGrp="1"/>
          </p:cNvSpPr>
          <p:nvPr>
            <p:ph sz="quarter" idx="19" hasCustomPrompt="1"/>
            <p:custDataLst>
              <p:tags r:id="rId4"/>
            </p:custDataLst>
          </p:nvPr>
        </p:nvSpPr>
        <p:spPr>
          <a:xfrm>
            <a:off x="8204883"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Tree>
    <p:extLst>
      <p:ext uri="{BB962C8B-B14F-4D97-AF65-F5344CB8AC3E}">
        <p14:creationId xmlns:p14="http://schemas.microsoft.com/office/powerpoint/2010/main" val="2302445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 CVs clr 3">
    <p:spTree>
      <p:nvGrpSpPr>
        <p:cNvPr id="1" name=""/>
        <p:cNvGrpSpPr/>
        <p:nvPr/>
      </p:nvGrpSpPr>
      <p:grpSpPr>
        <a:xfrm>
          <a:off x="0" y="0"/>
          <a:ext cx="0" cy="0"/>
          <a:chOff x="0" y="0"/>
          <a:chExt cx="0" cy="0"/>
        </a:xfrm>
      </p:grpSpPr>
      <p:sp>
        <p:nvSpPr>
          <p:cNvPr id="26" name="CV 2">
            <a:extLst>
              <a:ext uri="{FF2B5EF4-FFF2-40B4-BE49-F238E27FC236}">
                <a16:creationId xmlns:a16="http://schemas.microsoft.com/office/drawing/2014/main" id="{68549607-FCF5-4825-9DC9-DDEB4E1A6938}"/>
              </a:ext>
            </a:extLst>
          </p:cNvPr>
          <p:cNvSpPr>
            <a:spLocks noGrp="1"/>
          </p:cNvSpPr>
          <p:nvPr>
            <p:ph type="body" sz="quarter" idx="17"/>
          </p:nvPr>
        </p:nvSpPr>
        <p:spPr>
          <a:xfrm>
            <a:off x="6284245" y="3600000"/>
            <a:ext cx="5487987" cy="2570825"/>
          </a:xfrm>
          <a:solidFill>
            <a:schemeClr val="accent3"/>
          </a:solidFill>
        </p:spPr>
        <p:txBody>
          <a:bodyPr lIns="180000" tIns="180000" rIns="180000" bIns="180000"/>
          <a:lstStyle>
            <a:lvl1pPr>
              <a:spcBef>
                <a:spcPts val="600"/>
              </a:spcBef>
              <a:spcAft>
                <a:spcPts val="600"/>
              </a:spcAft>
              <a:defRPr sz="1600" baseline="0">
                <a:solidFill>
                  <a:schemeClr val="bg1"/>
                </a:solidFill>
              </a:defRPr>
            </a:lvl1pPr>
            <a:lvl2pPr>
              <a:spcBef>
                <a:spcPts val="600"/>
              </a:spcBef>
              <a:spcAft>
                <a:spcPts val="600"/>
              </a:spcAft>
              <a:defRPr sz="1600" baseline="0">
                <a:solidFill>
                  <a:schemeClr val="bg1"/>
                </a:solidFill>
              </a:defRPr>
            </a:lvl2pPr>
            <a:lvl3pPr marL="0" indent="0">
              <a:spcBef>
                <a:spcPts val="600"/>
              </a:spcBef>
              <a:spcAft>
                <a:spcPts val="600"/>
              </a:spcAft>
              <a:buClr>
                <a:schemeClr val="bg1"/>
              </a:buClr>
              <a:buFont typeface="Arial" panose="020B0604020202020204" pitchFamily="34" charset="0"/>
              <a:buNone/>
              <a:defRPr sz="1600" b="0" baseline="0">
                <a:solidFill>
                  <a:schemeClr val="bg1"/>
                </a:solidFill>
              </a:defRPr>
            </a:lvl3pPr>
            <a:lvl4pPr marL="720000" indent="-720000">
              <a:spcBef>
                <a:spcPts val="600"/>
              </a:spcBef>
              <a:spcAft>
                <a:spcPts val="600"/>
              </a:spcAft>
              <a:buClr>
                <a:schemeClr val="bg1"/>
              </a:buClr>
              <a:buFont typeface="Arial" panose="020B0604020202020204" pitchFamily="34" charset="0"/>
              <a:buChar char="•"/>
              <a:defRPr sz="1600" baseline="0">
                <a:solidFill>
                  <a:schemeClr val="bg1"/>
                </a:solidFill>
              </a:defRPr>
            </a:lvl4pPr>
            <a:lvl5pPr marL="1440000">
              <a:spcBef>
                <a:spcPts val="600"/>
              </a:spcBef>
              <a:spcAft>
                <a:spcPts val="600"/>
              </a:spcAft>
              <a:buClr>
                <a:schemeClr val="bg1"/>
              </a:buClr>
              <a:defRPr sz="1600" baseline="0">
                <a:solidFill>
                  <a:schemeClr val="bg1"/>
                </a:solidFill>
              </a:defRPr>
            </a:lvl5pPr>
            <a:lvl6pPr>
              <a:spcBef>
                <a:spcPts val="600"/>
              </a:spcBef>
              <a:spcAft>
                <a:spcPts val="600"/>
              </a:spcAft>
              <a:buClr>
                <a:schemeClr val="bg1"/>
              </a:buClr>
              <a:defRPr sz="1600">
                <a:solidFill>
                  <a:schemeClr val="bg1"/>
                </a:solidFill>
              </a:defRPr>
            </a:lvl6pPr>
            <a:lvl7pPr>
              <a:spcBef>
                <a:spcPts val="600"/>
              </a:spcBef>
              <a:spcAft>
                <a:spcPts val="600"/>
              </a:spcAft>
              <a:defRPr sz="1600">
                <a:solidFill>
                  <a:schemeClr val="bg1"/>
                </a:solidFill>
              </a:defRPr>
            </a:lvl7pPr>
            <a:lvl8pPr>
              <a:spcBef>
                <a:spcPts val="600"/>
              </a:spcBef>
              <a:spcAft>
                <a:spcPts val="600"/>
              </a:spcAft>
              <a:defRPr sz="1600">
                <a:solidFill>
                  <a:schemeClr val="bg1"/>
                </a:solidFill>
              </a:defRPr>
            </a:lvl8pPr>
            <a:lvl9pPr>
              <a:spcBef>
                <a:spcPts val="600"/>
              </a:spcBef>
              <a:spcAft>
                <a:spcPts val="600"/>
              </a:spcAft>
              <a:defRPr sz="1600">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Pic 2">
            <a:extLst>
              <a:ext uri="{FF2B5EF4-FFF2-40B4-BE49-F238E27FC236}">
                <a16:creationId xmlns:a16="http://schemas.microsoft.com/office/drawing/2014/main" id="{2CD67642-08E4-4F71-AFF3-28ECE209BDBA}"/>
              </a:ext>
            </a:extLst>
          </p:cNvPr>
          <p:cNvSpPr>
            <a:spLocks noGrp="1"/>
          </p:cNvSpPr>
          <p:nvPr>
            <p:ph type="pic" sz="quarter" idx="15"/>
            <p:custDataLst>
              <p:tags r:id="rId1"/>
            </p:custDataLst>
          </p:nvPr>
        </p:nvSpPr>
        <p:spPr>
          <a:xfrm>
            <a:off x="6284245" y="1751012"/>
            <a:ext cx="1800000" cy="1800000"/>
          </a:xfrm>
          <a:solidFill>
            <a:schemeClr val="bg1">
              <a:lumMod val="95000"/>
            </a:schemeClr>
          </a:solidFill>
        </p:spPr>
        <p:txBody>
          <a:bodyPr/>
          <a:lstStyle>
            <a:lvl1pPr>
              <a:defRPr sz="1400" b="0"/>
            </a:lvl1pPr>
          </a:lstStyle>
          <a:p>
            <a:r>
              <a:rPr lang="en-US"/>
              <a:t>Click icon to add picture</a:t>
            </a:r>
            <a:endParaRPr lang="en-GB"/>
          </a:p>
        </p:txBody>
      </p:sp>
      <p:sp>
        <p:nvSpPr>
          <p:cNvPr id="23" name="Pic 1">
            <a:extLst>
              <a:ext uri="{FF2B5EF4-FFF2-40B4-BE49-F238E27FC236}">
                <a16:creationId xmlns:a16="http://schemas.microsoft.com/office/drawing/2014/main" id="{28A576B3-AD38-416E-B04E-883DBE03B78E}"/>
              </a:ext>
            </a:extLst>
          </p:cNvPr>
          <p:cNvSpPr>
            <a:spLocks noGrp="1"/>
          </p:cNvSpPr>
          <p:nvPr>
            <p:ph type="pic" sz="quarter" idx="10"/>
            <p:custDataLst>
              <p:tags r:id="rId2"/>
            </p:custDataLst>
          </p:nvPr>
        </p:nvSpPr>
        <p:spPr>
          <a:xfrm>
            <a:off x="439737" y="1751012"/>
            <a:ext cx="1800000" cy="1800000"/>
          </a:xfrm>
          <a:solidFill>
            <a:schemeClr val="bg1">
              <a:lumMod val="95000"/>
            </a:schemeClr>
          </a:solidFill>
        </p:spPr>
        <p:txBody>
          <a:bodyPr vert="horz" lIns="0" tIns="0" rIns="0" bIns="0" rtlCol="0">
            <a:noAutofit/>
          </a:bodyPr>
          <a:lstStyle>
            <a:lvl1pPr>
              <a:defRPr lang="en-GB" sz="1400" b="0" dirty="0"/>
            </a:lvl1pPr>
          </a:lstStyle>
          <a:p>
            <a:pPr lvl="0"/>
            <a:r>
              <a:rPr lang="en-US"/>
              <a:t>Click icon to add picture</a:t>
            </a:r>
            <a:endParaRPr lang="en-GB"/>
          </a:p>
        </p:txBody>
      </p:sp>
      <p:sp>
        <p:nvSpPr>
          <p:cNvPr id="25" name="CV 1">
            <a:extLst>
              <a:ext uri="{FF2B5EF4-FFF2-40B4-BE49-F238E27FC236}">
                <a16:creationId xmlns:a16="http://schemas.microsoft.com/office/drawing/2014/main" id="{D964B057-0107-4A3C-837C-6761098730DB}"/>
              </a:ext>
            </a:extLst>
          </p:cNvPr>
          <p:cNvSpPr>
            <a:spLocks noGrp="1"/>
          </p:cNvSpPr>
          <p:nvPr>
            <p:ph type="body" sz="quarter" idx="11"/>
          </p:nvPr>
        </p:nvSpPr>
        <p:spPr>
          <a:xfrm>
            <a:off x="439737" y="3600000"/>
            <a:ext cx="5487987" cy="2570825"/>
          </a:xfrm>
          <a:solidFill>
            <a:schemeClr val="accent3"/>
          </a:solidFill>
        </p:spPr>
        <p:txBody>
          <a:bodyPr lIns="180000" tIns="180000" rIns="180000" bIns="180000"/>
          <a:lstStyle>
            <a:lvl1pPr>
              <a:spcBef>
                <a:spcPts val="600"/>
              </a:spcBef>
              <a:spcAft>
                <a:spcPts val="600"/>
              </a:spcAft>
              <a:defRPr sz="1600" baseline="0">
                <a:solidFill>
                  <a:schemeClr val="bg1"/>
                </a:solidFill>
              </a:defRPr>
            </a:lvl1pPr>
            <a:lvl2pPr>
              <a:spcBef>
                <a:spcPts val="600"/>
              </a:spcBef>
              <a:spcAft>
                <a:spcPts val="600"/>
              </a:spcAft>
              <a:defRPr sz="1600" baseline="0">
                <a:solidFill>
                  <a:schemeClr val="bg1"/>
                </a:solidFill>
              </a:defRPr>
            </a:lvl2pPr>
            <a:lvl3pPr marL="0" indent="0">
              <a:spcBef>
                <a:spcPts val="600"/>
              </a:spcBef>
              <a:spcAft>
                <a:spcPts val="600"/>
              </a:spcAft>
              <a:buClr>
                <a:schemeClr val="bg1"/>
              </a:buClr>
              <a:buFont typeface="Arial" panose="020B0604020202020204" pitchFamily="34" charset="0"/>
              <a:buNone/>
              <a:defRPr sz="1600" b="0" baseline="0">
                <a:solidFill>
                  <a:schemeClr val="bg1"/>
                </a:solidFill>
              </a:defRPr>
            </a:lvl3pPr>
            <a:lvl4pPr marL="720000" indent="-720000">
              <a:spcBef>
                <a:spcPts val="600"/>
              </a:spcBef>
              <a:spcAft>
                <a:spcPts val="600"/>
              </a:spcAft>
              <a:buClr>
                <a:schemeClr val="bg1"/>
              </a:buClr>
              <a:buFont typeface="Arial" panose="020B0604020202020204" pitchFamily="34" charset="0"/>
              <a:buChar char="•"/>
              <a:defRPr sz="1600" baseline="0">
                <a:solidFill>
                  <a:schemeClr val="bg1"/>
                </a:solidFill>
              </a:defRPr>
            </a:lvl4pPr>
            <a:lvl5pPr marL="1440000">
              <a:spcBef>
                <a:spcPts val="600"/>
              </a:spcBef>
              <a:spcAft>
                <a:spcPts val="600"/>
              </a:spcAft>
              <a:buClr>
                <a:schemeClr val="bg1"/>
              </a:buClr>
              <a:defRPr sz="1600" baseline="0">
                <a:solidFill>
                  <a:schemeClr val="bg1"/>
                </a:solidFill>
              </a:defRPr>
            </a:lvl5pPr>
            <a:lvl6pPr>
              <a:spcBef>
                <a:spcPts val="600"/>
              </a:spcBef>
              <a:spcAft>
                <a:spcPts val="600"/>
              </a:spcAft>
              <a:buClr>
                <a:schemeClr val="bg1"/>
              </a:buClr>
              <a:defRPr sz="1600">
                <a:solidFill>
                  <a:schemeClr val="bg1"/>
                </a:solidFill>
              </a:defRPr>
            </a:lvl6pPr>
            <a:lvl7pPr>
              <a:spcBef>
                <a:spcPts val="600"/>
              </a:spcBef>
              <a:spcAft>
                <a:spcPts val="600"/>
              </a:spcAft>
              <a:defRPr sz="1600">
                <a:solidFill>
                  <a:schemeClr val="bg1"/>
                </a:solidFill>
              </a:defRPr>
            </a:lvl7pPr>
            <a:lvl8pPr>
              <a:spcBef>
                <a:spcPts val="600"/>
              </a:spcBef>
              <a:spcAft>
                <a:spcPts val="600"/>
              </a:spcAft>
              <a:defRPr sz="1600">
                <a:solidFill>
                  <a:schemeClr val="bg1"/>
                </a:solidFill>
              </a:defRPr>
            </a:lvl8pPr>
            <a:lvl9pPr>
              <a:spcBef>
                <a:spcPts val="600"/>
              </a:spcBef>
              <a:spcAft>
                <a:spcPts val="600"/>
              </a:spcAft>
              <a:defRPr sz="1600">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514DBE34-00F3-4FBE-A1E4-9160ED5DF907}"/>
              </a:ext>
            </a:extLst>
          </p:cNvPr>
          <p:cNvSpPr>
            <a:spLocks noGrp="1"/>
          </p:cNvSpPr>
          <p:nvPr>
            <p:ph type="title"/>
          </p:nvPr>
        </p:nvSpPr>
        <p:spPr/>
        <p:txBody>
          <a:bodyPr/>
          <a:lstStyle/>
          <a:p>
            <a:r>
              <a:rPr lang="en-US"/>
              <a:t>Click to edit Master title style</a:t>
            </a:r>
            <a:endParaRPr lang="en-GB"/>
          </a:p>
        </p:txBody>
      </p:sp>
      <p:sp>
        <p:nvSpPr>
          <p:cNvPr id="10" name="Content Placeholder 3"/>
          <p:cNvSpPr>
            <a:spLocks noGrp="1"/>
          </p:cNvSpPr>
          <p:nvPr>
            <p:ph sz="quarter" idx="18" hasCustomPrompt="1"/>
            <p:custDataLst>
              <p:tags r:id="rId3"/>
            </p:custDataLst>
          </p:nvPr>
        </p:nvSpPr>
        <p:spPr>
          <a:xfrm>
            <a:off x="2336231"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
        <p:nvSpPr>
          <p:cNvPr id="11" name="Content Placeholder 3"/>
          <p:cNvSpPr>
            <a:spLocks noGrp="1"/>
          </p:cNvSpPr>
          <p:nvPr>
            <p:ph sz="quarter" idx="19" hasCustomPrompt="1"/>
            <p:custDataLst>
              <p:tags r:id="rId4"/>
            </p:custDataLst>
          </p:nvPr>
        </p:nvSpPr>
        <p:spPr>
          <a:xfrm>
            <a:off x="8204883" y="2384884"/>
            <a:ext cx="3687761" cy="1143113"/>
          </a:xfrm>
        </p:spPr>
        <p:txBody>
          <a:bodyPr/>
          <a:lstStyle>
            <a:lvl1pPr marL="0" marR="0" indent="0" algn="l" defTabSz="914400" rtl="0" eaLnBrk="1" fontAlgn="auto" latinLnBrk="0" hangingPunct="1">
              <a:lnSpc>
                <a:spcPct val="100000"/>
              </a:lnSpc>
              <a:spcBef>
                <a:spcPts val="1200"/>
              </a:spcBef>
              <a:spcAft>
                <a:spcPts val="1200"/>
              </a:spcAft>
              <a:buClrTx/>
              <a:buSzTx/>
              <a:buFont typeface="Arial"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6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2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a:p>
            <a:pPr marL="0" marR="0" lvl="0" indent="0" algn="l" defTabSz="914400" rtl="0" eaLnBrk="1" fontAlgn="auto" latinLnBrk="0" hangingPunct="1">
              <a:lnSpc>
                <a:spcPct val="100000"/>
              </a:lnSpc>
              <a:spcBef>
                <a:spcPts val="1200"/>
              </a:spcBef>
              <a:spcAft>
                <a:spcPts val="1200"/>
              </a:spcAft>
              <a:buClrTx/>
              <a:buSzTx/>
              <a:buFont typeface="Arial" pitchFamily="34" charset="0"/>
              <a:buNone/>
              <a:tabLst/>
              <a:defRPr/>
            </a:pPr>
            <a:endParaRPr kumimoji="0" lang="en-GB" sz="3200" b="0" i="0" u="none" strike="noStrike" kern="1200" cap="none" spc="0" normalizeH="0" baseline="0" noProof="0" dirty="0">
              <a:ln>
                <a:noFill/>
              </a:ln>
              <a:solidFill>
                <a:srgbClr val="003145"/>
              </a:solidFill>
              <a:effectLst/>
              <a:uLnTx/>
              <a:uFillTx/>
              <a:latin typeface="+mn-lt"/>
              <a:ea typeface="+mn-ea"/>
              <a:cs typeface="Arial" pitchFamily="34" charset="0"/>
            </a:endParaRPr>
          </a:p>
        </p:txBody>
      </p:sp>
    </p:spTree>
    <p:extLst>
      <p:ext uri="{BB962C8B-B14F-4D97-AF65-F5344CB8AC3E}">
        <p14:creationId xmlns:p14="http://schemas.microsoft.com/office/powerpoint/2010/main" val="272707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6 CVs">
    <p:spTree>
      <p:nvGrpSpPr>
        <p:cNvPr id="1" name=""/>
        <p:cNvGrpSpPr/>
        <p:nvPr/>
      </p:nvGrpSpPr>
      <p:grpSpPr>
        <a:xfrm>
          <a:off x="0" y="0"/>
          <a:ext cx="0" cy="0"/>
          <a:chOff x="0" y="0"/>
          <a:chExt cx="0" cy="0"/>
        </a:xfrm>
      </p:grpSpPr>
      <p:sp>
        <p:nvSpPr>
          <p:cNvPr id="29" name="CV 6">
            <a:extLst>
              <a:ext uri="{FF2B5EF4-FFF2-40B4-BE49-F238E27FC236}">
                <a16:creationId xmlns:a16="http://schemas.microsoft.com/office/drawing/2014/main" id="{20C2A346-84A7-4D8C-8D8B-2936475B07CB}"/>
              </a:ext>
            </a:extLst>
          </p:cNvPr>
          <p:cNvSpPr>
            <a:spLocks noGrp="1"/>
          </p:cNvSpPr>
          <p:nvPr>
            <p:ph type="body" sz="quarter" idx="34"/>
          </p:nvPr>
        </p:nvSpPr>
        <p:spPr>
          <a:xfrm>
            <a:off x="8193600" y="5050800"/>
            <a:ext cx="3563937" cy="817563"/>
          </a:xfrm>
        </p:spPr>
        <p:txBody>
          <a:bodyPr tIns="72000"/>
          <a:lstStyle>
            <a:lvl1pPr marL="0" marR="0" indent="0" algn="l" defTabSz="914400" rtl="0" eaLnBrk="1" fontAlgn="auto" latinLnBrk="0" hangingPunct="1">
              <a:lnSpc>
                <a:spcPct val="100000"/>
              </a:lnSpc>
              <a:spcBef>
                <a:spcPts val="1200"/>
              </a:spcBef>
              <a:spcAft>
                <a:spcPts val="1200"/>
              </a:spcAft>
              <a:buClrTx/>
              <a:buSzTx/>
              <a:buFont typeface="Arial" panose="020B0604020202020204" pitchFamily="34" charset="0"/>
              <a:buNone/>
              <a:tabLst/>
              <a:defRPr sz="1600"/>
            </a:lvl1pPr>
            <a:lvl2pPr marL="360000" indent="-360000">
              <a:buClr>
                <a:schemeClr val="tx1"/>
              </a:buClr>
              <a:buFont typeface="Arial" panose="020B0604020202020204" pitchFamily="34" charset="0"/>
              <a:buChar char="•"/>
              <a:defRPr sz="1600" b="0"/>
            </a:lvl2pPr>
          </a:lstStyle>
          <a:p>
            <a:pPr marL="285750" marR="0" lvl="0" indent="-285750" algn="l" defTabSz="914400" rtl="0" eaLnBrk="1" fontAlgn="auto" latinLnBrk="0" hangingPunct="1">
              <a:lnSpc>
                <a:spcPct val="100000"/>
              </a:lnSpc>
              <a:spcBef>
                <a:spcPts val="1200"/>
              </a:spcBef>
              <a:spcAft>
                <a:spcPts val="1200"/>
              </a:spcAft>
              <a:buClrTx/>
              <a:buSzTx/>
              <a:tabLst/>
              <a:defRPr/>
            </a:pPr>
            <a:r>
              <a:rPr lang="en-US"/>
              <a:t>Click to edit Master text styles</a:t>
            </a:r>
          </a:p>
          <a:p>
            <a:pPr marL="285750" marR="0" lvl="1" indent="-285750" algn="l" defTabSz="914400" rtl="0" eaLnBrk="1" fontAlgn="auto" latinLnBrk="0" hangingPunct="1">
              <a:lnSpc>
                <a:spcPct val="100000"/>
              </a:lnSpc>
              <a:spcBef>
                <a:spcPts val="1200"/>
              </a:spcBef>
              <a:spcAft>
                <a:spcPts val="1200"/>
              </a:spcAft>
              <a:buClrTx/>
              <a:buSzTx/>
              <a:tabLst/>
              <a:defRPr/>
            </a:pPr>
            <a:r>
              <a:rPr lang="en-US"/>
              <a:t>Second level</a:t>
            </a:r>
          </a:p>
          <a:p>
            <a:pPr marL="285750" marR="0" lvl="2" indent="-285750" algn="l" defTabSz="914400" rtl="0" eaLnBrk="1" fontAlgn="auto" latinLnBrk="0" hangingPunct="1">
              <a:lnSpc>
                <a:spcPct val="100000"/>
              </a:lnSpc>
              <a:spcBef>
                <a:spcPts val="1200"/>
              </a:spcBef>
              <a:spcAft>
                <a:spcPts val="1200"/>
              </a:spcAft>
              <a:buClrTx/>
              <a:buSzTx/>
              <a:tabLst/>
              <a:defRPr/>
            </a:pPr>
            <a:r>
              <a:rPr lang="en-US"/>
              <a:t>Third level</a:t>
            </a:r>
          </a:p>
        </p:txBody>
      </p:sp>
      <p:sp>
        <p:nvSpPr>
          <p:cNvPr id="41" name="Contact 6">
            <a:extLst>
              <a:ext uri="{FF2B5EF4-FFF2-40B4-BE49-F238E27FC236}">
                <a16:creationId xmlns:a16="http://schemas.microsoft.com/office/drawing/2014/main" id="{05FBD610-1636-41AD-81CF-1A20A8803765}"/>
              </a:ext>
            </a:extLst>
          </p:cNvPr>
          <p:cNvSpPr>
            <a:spLocks noGrp="1"/>
          </p:cNvSpPr>
          <p:nvPr>
            <p:ph type="body" sz="quarter" idx="29" hasCustomPrompt="1"/>
            <p:custDataLst>
              <p:tags r:id="rId1"/>
            </p:custDataLst>
          </p:nvPr>
        </p:nvSpPr>
        <p:spPr>
          <a:xfrm>
            <a:off x="9294215" y="3934800"/>
            <a:ext cx="2462077" cy="1101600"/>
          </a:xfrm>
        </p:spPr>
        <p:txBody>
          <a:bodyPr lIns="144000" anchor="b" anchorCtr="0"/>
          <a:lstStyle>
            <a:lvl1pPr marL="0" marR="0" indent="0" algn="l" defTabSz="914400" rtl="0" eaLnBrk="1" fontAlgn="auto" latinLnBrk="0" hangingPunct="1">
              <a:lnSpc>
                <a:spcPct val="100000"/>
              </a:lnSpc>
              <a:spcBef>
                <a:spcPts val="0"/>
              </a:spcBef>
              <a:spcAft>
                <a:spcPts val="0"/>
              </a:spcAft>
              <a:buClr>
                <a:srgbClr val="000000"/>
              </a:buClr>
              <a:buSzPct val="100000"/>
              <a:buFontTx/>
              <a:buNone/>
              <a:tabLst/>
              <a:defRPr sz="1600" b="1"/>
            </a:lvl1pPr>
            <a:lvl2pPr>
              <a:spcAft>
                <a:spcPts val="600"/>
              </a:spcAft>
              <a:defRPr lang="en-US" sz="1200" b="0" kern="1200" smtClean="0">
                <a:solidFill>
                  <a:schemeClr val="tx1"/>
                </a:solidFill>
                <a:latin typeface="+mn-lt"/>
                <a:ea typeface="+mn-ea"/>
                <a:cs typeface="Arial" pitchFamily="34" charset="0"/>
              </a:defRPr>
            </a:lvl2pPr>
            <a:lvl3pPr marL="177800" indent="-177800">
              <a:spcBef>
                <a:spcPts val="0"/>
              </a:spcBef>
              <a:spcAft>
                <a:spcPts val="0"/>
              </a:spcAft>
              <a:buFontTx/>
              <a:buNone/>
              <a:defRPr lang="en-GB" sz="1000" b="0" kern="1200" dirty="0" smtClean="0">
                <a:solidFill>
                  <a:schemeClr val="tx1"/>
                </a:solidFill>
                <a:latin typeface="+mn-lt"/>
                <a:ea typeface="+mn-ea"/>
                <a:cs typeface="Arial" pitchFamily="34" charset="0"/>
              </a:defRPr>
            </a:lvl3pPr>
            <a:lvl4pPr marL="0" indent="0">
              <a:buFontTx/>
              <a:buNone/>
              <a:defRPr lang="en-US" sz="1000" kern="1200" baseline="0" dirty="0">
                <a:solidFill>
                  <a:srgbClr val="FB5A17"/>
                </a:solidFill>
                <a:latin typeface="+mn-lt"/>
                <a:ea typeface="+mn-ea"/>
                <a:cs typeface="Arial" pitchFamily="34" charset="0"/>
              </a:defRPr>
            </a:lvl4pPr>
            <a:lvl5pPr marL="0" indent="0">
              <a:buFontTx/>
              <a:buNone/>
              <a:defRPr sz="1200"/>
            </a:lvl5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
        <p:nvSpPr>
          <p:cNvPr id="25" name="Pic 6">
            <a:extLst>
              <a:ext uri="{FF2B5EF4-FFF2-40B4-BE49-F238E27FC236}">
                <a16:creationId xmlns:a16="http://schemas.microsoft.com/office/drawing/2014/main" id="{8021D209-DA9F-41E3-913F-8CC6DACDD298}"/>
              </a:ext>
            </a:extLst>
          </p:cNvPr>
          <p:cNvSpPr>
            <a:spLocks noGrp="1"/>
          </p:cNvSpPr>
          <p:nvPr>
            <p:ph type="pic" sz="quarter" idx="26"/>
            <p:custDataLst>
              <p:tags r:id="rId2"/>
            </p:custDataLst>
          </p:nvPr>
        </p:nvSpPr>
        <p:spPr>
          <a:xfrm>
            <a:off x="8192292" y="3933055"/>
            <a:ext cx="1101923" cy="1101923"/>
          </a:xfrm>
          <a:solidFill>
            <a:schemeClr val="bg1">
              <a:lumMod val="95000"/>
            </a:schemeClr>
          </a:solidFill>
        </p:spPr>
        <p:txBody>
          <a:bodyPr vert="horz" lIns="0" tIns="0" rIns="0" bIns="0" rtlCol="0">
            <a:noAutofit/>
          </a:bodyPr>
          <a:lstStyle>
            <a:lvl1pPr>
              <a:defRPr lang="en-GB" sz="1400" b="0"/>
            </a:lvl1pPr>
          </a:lstStyle>
          <a:p>
            <a:pPr lvl="0"/>
            <a:r>
              <a:rPr lang="en-US"/>
              <a:t>Click icon to add picture</a:t>
            </a:r>
            <a:endParaRPr lang="en-GB"/>
          </a:p>
        </p:txBody>
      </p:sp>
      <p:sp>
        <p:nvSpPr>
          <p:cNvPr id="42" name="CV 5">
            <a:extLst>
              <a:ext uri="{FF2B5EF4-FFF2-40B4-BE49-F238E27FC236}">
                <a16:creationId xmlns:a16="http://schemas.microsoft.com/office/drawing/2014/main" id="{5BB4A951-274D-4EF3-92F8-C22D6B158062}"/>
              </a:ext>
            </a:extLst>
          </p:cNvPr>
          <p:cNvSpPr>
            <a:spLocks noGrp="1"/>
          </p:cNvSpPr>
          <p:nvPr>
            <p:ph type="body" sz="quarter" idx="35"/>
          </p:nvPr>
        </p:nvSpPr>
        <p:spPr>
          <a:xfrm>
            <a:off x="4316400" y="5050800"/>
            <a:ext cx="3563937" cy="817563"/>
          </a:xfrm>
        </p:spPr>
        <p:txBody>
          <a:bodyPr tIns="72000"/>
          <a:lstStyle>
            <a:lvl1pPr>
              <a:defRPr sz="1600"/>
            </a:lvl1pPr>
            <a:lvl2pPr marL="360000" indent="-360000">
              <a:buClr>
                <a:schemeClr val="tx1"/>
              </a:buClr>
              <a:buFont typeface="Arial" panose="020B0604020202020204" pitchFamily="34" charset="0"/>
              <a:buChar char="•"/>
              <a:defRPr sz="1600" b="0" baseline="0"/>
            </a:lvl2pPr>
          </a:lstStyle>
          <a:p>
            <a:pPr lvl="0"/>
            <a:r>
              <a:rPr lang="en-US"/>
              <a:t>Click to edit Master text styles</a:t>
            </a:r>
          </a:p>
          <a:p>
            <a:pPr lvl="1"/>
            <a:r>
              <a:rPr lang="en-US"/>
              <a:t>Second level</a:t>
            </a:r>
          </a:p>
        </p:txBody>
      </p:sp>
      <p:sp>
        <p:nvSpPr>
          <p:cNvPr id="40" name="Contact 5">
            <a:extLst>
              <a:ext uri="{FF2B5EF4-FFF2-40B4-BE49-F238E27FC236}">
                <a16:creationId xmlns:a16="http://schemas.microsoft.com/office/drawing/2014/main" id="{775539AA-CC70-4D7E-B171-BDD12E06879A}"/>
              </a:ext>
            </a:extLst>
          </p:cNvPr>
          <p:cNvSpPr>
            <a:spLocks noGrp="1"/>
          </p:cNvSpPr>
          <p:nvPr>
            <p:ph type="body" sz="quarter" idx="28" hasCustomPrompt="1"/>
            <p:custDataLst>
              <p:tags r:id="rId3"/>
            </p:custDataLst>
          </p:nvPr>
        </p:nvSpPr>
        <p:spPr>
          <a:xfrm>
            <a:off x="5417938" y="3934800"/>
            <a:ext cx="2462077" cy="1101600"/>
          </a:xfrm>
        </p:spPr>
        <p:txBody>
          <a:bodyPr lIns="144000" anchor="b" anchorCtr="0"/>
          <a:lstStyle>
            <a:lvl1pPr marL="0" marR="0" indent="0" algn="l" defTabSz="914400" rtl="0" eaLnBrk="1" fontAlgn="auto" latinLnBrk="0" hangingPunct="1">
              <a:lnSpc>
                <a:spcPct val="100000"/>
              </a:lnSpc>
              <a:spcBef>
                <a:spcPts val="0"/>
              </a:spcBef>
              <a:spcAft>
                <a:spcPts val="0"/>
              </a:spcAft>
              <a:buClr>
                <a:srgbClr val="000000"/>
              </a:buClr>
              <a:buSzPct val="100000"/>
              <a:buFontTx/>
              <a:buNone/>
              <a:tabLst/>
              <a:defRPr sz="1600" b="1"/>
            </a:lvl1pPr>
            <a:lvl2pPr>
              <a:spcAft>
                <a:spcPts val="600"/>
              </a:spcAft>
              <a:defRPr lang="en-US" sz="1200" b="0" kern="1200" smtClean="0">
                <a:solidFill>
                  <a:schemeClr val="tx1"/>
                </a:solidFill>
                <a:latin typeface="+mn-lt"/>
                <a:ea typeface="+mn-ea"/>
                <a:cs typeface="Arial" pitchFamily="34" charset="0"/>
              </a:defRPr>
            </a:lvl2pPr>
            <a:lvl3pPr marL="177800" indent="-177800">
              <a:spcBef>
                <a:spcPts val="0"/>
              </a:spcBef>
              <a:spcAft>
                <a:spcPts val="0"/>
              </a:spcAft>
              <a:buFontTx/>
              <a:buNone/>
              <a:defRPr lang="en-GB" sz="1000" b="0" kern="1200" dirty="0" smtClean="0">
                <a:solidFill>
                  <a:schemeClr val="tx1"/>
                </a:solidFill>
                <a:latin typeface="+mn-lt"/>
                <a:ea typeface="+mn-ea"/>
                <a:cs typeface="Arial" pitchFamily="34" charset="0"/>
              </a:defRPr>
            </a:lvl3pPr>
            <a:lvl4pPr marL="0" indent="0">
              <a:buFontTx/>
              <a:buNone/>
              <a:defRPr lang="en-US" sz="1000" kern="1200" baseline="0" dirty="0">
                <a:solidFill>
                  <a:srgbClr val="FB5A17"/>
                </a:solidFill>
                <a:latin typeface="+mn-lt"/>
                <a:ea typeface="+mn-ea"/>
                <a:cs typeface="Arial" pitchFamily="34" charset="0"/>
              </a:defRPr>
            </a:lvl4pPr>
            <a:lvl5pPr marL="0" indent="0">
              <a:buFontTx/>
              <a:buNone/>
              <a:defRPr sz="1200"/>
            </a:lvl5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
        <p:nvSpPr>
          <p:cNvPr id="23" name="Pic 5">
            <a:extLst>
              <a:ext uri="{FF2B5EF4-FFF2-40B4-BE49-F238E27FC236}">
                <a16:creationId xmlns:a16="http://schemas.microsoft.com/office/drawing/2014/main" id="{F3ECA1DD-A566-4BE6-A275-4E333D476A9F}"/>
              </a:ext>
            </a:extLst>
          </p:cNvPr>
          <p:cNvSpPr>
            <a:spLocks noGrp="1"/>
          </p:cNvSpPr>
          <p:nvPr>
            <p:ph type="pic" sz="quarter" idx="24"/>
            <p:custDataLst>
              <p:tags r:id="rId4"/>
            </p:custDataLst>
          </p:nvPr>
        </p:nvSpPr>
        <p:spPr>
          <a:xfrm>
            <a:off x="4316015" y="3933055"/>
            <a:ext cx="1101923" cy="1101923"/>
          </a:xfrm>
          <a:solidFill>
            <a:schemeClr val="bg1">
              <a:lumMod val="95000"/>
            </a:schemeClr>
          </a:solidFill>
        </p:spPr>
        <p:txBody>
          <a:bodyPr vert="horz" lIns="0" tIns="0" rIns="0" bIns="0" rtlCol="0">
            <a:noAutofit/>
          </a:bodyPr>
          <a:lstStyle>
            <a:lvl1pPr>
              <a:defRPr lang="en-GB" sz="1400" b="0"/>
            </a:lvl1pPr>
          </a:lstStyle>
          <a:p>
            <a:pPr lvl="0"/>
            <a:r>
              <a:rPr lang="en-US"/>
              <a:t>Click icon to add picture</a:t>
            </a:r>
            <a:endParaRPr lang="en-GB"/>
          </a:p>
        </p:txBody>
      </p:sp>
      <p:sp>
        <p:nvSpPr>
          <p:cNvPr id="28" name="CV 4">
            <a:extLst>
              <a:ext uri="{FF2B5EF4-FFF2-40B4-BE49-F238E27FC236}">
                <a16:creationId xmlns:a16="http://schemas.microsoft.com/office/drawing/2014/main" id="{F3F4EF21-D5E3-4C40-8F05-D4C390E78FBC}"/>
              </a:ext>
            </a:extLst>
          </p:cNvPr>
          <p:cNvSpPr>
            <a:spLocks noGrp="1"/>
          </p:cNvSpPr>
          <p:nvPr>
            <p:ph type="body" sz="quarter" idx="33"/>
          </p:nvPr>
        </p:nvSpPr>
        <p:spPr>
          <a:xfrm>
            <a:off x="439738" y="5050800"/>
            <a:ext cx="3563937" cy="817563"/>
          </a:xfrm>
        </p:spPr>
        <p:txBody>
          <a:bodyPr tIns="72000"/>
          <a:lstStyle>
            <a:lvl1pPr>
              <a:defRPr sz="1600"/>
            </a:lvl1pPr>
            <a:lvl2pPr marL="360000" indent="-360000">
              <a:buClr>
                <a:schemeClr val="tx1"/>
              </a:buClr>
              <a:buFont typeface="Arial" panose="020B0604020202020204" pitchFamily="34" charset="0"/>
              <a:buChar char="•"/>
              <a:defRPr sz="1600" b="0" baseline="0"/>
            </a:lvl2pPr>
          </a:lstStyle>
          <a:p>
            <a:pPr lvl="0"/>
            <a:r>
              <a:rPr lang="en-US"/>
              <a:t>Click to edit Master text styles</a:t>
            </a:r>
          </a:p>
          <a:p>
            <a:pPr lvl="1"/>
            <a:r>
              <a:rPr lang="en-US"/>
              <a:t>Second level</a:t>
            </a:r>
          </a:p>
        </p:txBody>
      </p:sp>
      <p:sp>
        <p:nvSpPr>
          <p:cNvPr id="39" name="Contact 4">
            <a:extLst>
              <a:ext uri="{FF2B5EF4-FFF2-40B4-BE49-F238E27FC236}">
                <a16:creationId xmlns:a16="http://schemas.microsoft.com/office/drawing/2014/main" id="{D34B3715-FD00-4A82-AFE7-5FEA372D6029}"/>
              </a:ext>
            </a:extLst>
          </p:cNvPr>
          <p:cNvSpPr>
            <a:spLocks noGrp="1"/>
          </p:cNvSpPr>
          <p:nvPr>
            <p:ph type="body" sz="quarter" idx="27" hasCustomPrompt="1"/>
            <p:custDataLst>
              <p:tags r:id="rId5"/>
            </p:custDataLst>
          </p:nvPr>
        </p:nvSpPr>
        <p:spPr>
          <a:xfrm>
            <a:off x="1541661" y="3934800"/>
            <a:ext cx="2462077" cy="1101600"/>
          </a:xfrm>
        </p:spPr>
        <p:txBody>
          <a:bodyPr lIns="144000" anchor="b" anchorCtr="0"/>
          <a:lstStyle>
            <a:lvl1pPr marL="0" marR="0" indent="0" algn="l" defTabSz="914400" rtl="0" eaLnBrk="1" fontAlgn="auto" latinLnBrk="0" hangingPunct="1">
              <a:lnSpc>
                <a:spcPct val="100000"/>
              </a:lnSpc>
              <a:spcBef>
                <a:spcPts val="0"/>
              </a:spcBef>
              <a:spcAft>
                <a:spcPts val="0"/>
              </a:spcAft>
              <a:buClr>
                <a:srgbClr val="000000"/>
              </a:buClr>
              <a:buSzPct val="100000"/>
              <a:buFontTx/>
              <a:buNone/>
              <a:tabLst/>
              <a:defRPr sz="1600" b="1"/>
            </a:lvl1pPr>
            <a:lvl2pPr>
              <a:spcAft>
                <a:spcPts val="600"/>
              </a:spcAft>
              <a:defRPr lang="en-US" sz="1200" b="0" kern="1200" smtClean="0">
                <a:solidFill>
                  <a:schemeClr val="tx1"/>
                </a:solidFill>
                <a:latin typeface="+mn-lt"/>
                <a:ea typeface="+mn-ea"/>
                <a:cs typeface="Arial" pitchFamily="34" charset="0"/>
              </a:defRPr>
            </a:lvl2pPr>
            <a:lvl3pPr marL="177800" indent="-177800">
              <a:spcBef>
                <a:spcPts val="0"/>
              </a:spcBef>
              <a:spcAft>
                <a:spcPts val="0"/>
              </a:spcAft>
              <a:buFontTx/>
              <a:buNone/>
              <a:defRPr lang="en-GB" sz="1000" b="0" kern="1200" dirty="0" smtClean="0">
                <a:solidFill>
                  <a:schemeClr val="tx1"/>
                </a:solidFill>
                <a:latin typeface="+mn-lt"/>
                <a:ea typeface="+mn-ea"/>
                <a:cs typeface="Arial" pitchFamily="34" charset="0"/>
              </a:defRPr>
            </a:lvl3pPr>
            <a:lvl4pPr marL="0" indent="0">
              <a:buFontTx/>
              <a:buNone/>
              <a:defRPr lang="en-US" sz="1000" kern="1200" baseline="0" dirty="0" smtClean="0">
                <a:solidFill>
                  <a:srgbClr val="FB5A17"/>
                </a:solidFill>
                <a:latin typeface="+mn-lt"/>
                <a:ea typeface="+mn-ea"/>
                <a:cs typeface="Arial" pitchFamily="34" charset="0"/>
              </a:defRPr>
            </a:lvl4pPr>
            <a:lvl5pPr marL="0" indent="0">
              <a:buFontTx/>
              <a:buNone/>
              <a:defRPr sz="1200"/>
            </a:lvl5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
        <p:nvSpPr>
          <p:cNvPr id="18" name="Pic 4">
            <a:extLst>
              <a:ext uri="{FF2B5EF4-FFF2-40B4-BE49-F238E27FC236}">
                <a16:creationId xmlns:a16="http://schemas.microsoft.com/office/drawing/2014/main" id="{F32CD7F8-5C42-436E-A74B-85900D401395}"/>
              </a:ext>
            </a:extLst>
          </p:cNvPr>
          <p:cNvSpPr>
            <a:spLocks noGrp="1"/>
          </p:cNvSpPr>
          <p:nvPr>
            <p:ph type="pic" sz="quarter" idx="19"/>
            <p:custDataLst>
              <p:tags r:id="rId6"/>
            </p:custDataLst>
          </p:nvPr>
        </p:nvSpPr>
        <p:spPr>
          <a:xfrm>
            <a:off x="439738" y="3933055"/>
            <a:ext cx="1101923" cy="1101923"/>
          </a:xfrm>
          <a:solidFill>
            <a:schemeClr val="bg1">
              <a:lumMod val="95000"/>
            </a:schemeClr>
          </a:solidFill>
        </p:spPr>
        <p:txBody>
          <a:bodyPr vert="horz" lIns="0" tIns="0" rIns="0" bIns="0" rtlCol="0">
            <a:noAutofit/>
          </a:bodyPr>
          <a:lstStyle>
            <a:lvl1pPr>
              <a:defRPr lang="en-GB" sz="1400" b="0"/>
            </a:lvl1pPr>
          </a:lstStyle>
          <a:p>
            <a:pPr lvl="0"/>
            <a:r>
              <a:rPr lang="en-US"/>
              <a:t>Click icon to add picture</a:t>
            </a:r>
            <a:endParaRPr lang="en-GB"/>
          </a:p>
        </p:txBody>
      </p:sp>
      <p:sp>
        <p:nvSpPr>
          <p:cNvPr id="27" name="CV 3">
            <a:extLst>
              <a:ext uri="{FF2B5EF4-FFF2-40B4-BE49-F238E27FC236}">
                <a16:creationId xmlns:a16="http://schemas.microsoft.com/office/drawing/2014/main" id="{F6FC9297-87ED-4D39-A666-07A1D8BF73ED}"/>
              </a:ext>
            </a:extLst>
          </p:cNvPr>
          <p:cNvSpPr>
            <a:spLocks noGrp="1"/>
          </p:cNvSpPr>
          <p:nvPr>
            <p:ph type="body" sz="quarter" idx="32"/>
          </p:nvPr>
        </p:nvSpPr>
        <p:spPr>
          <a:xfrm>
            <a:off x="8193600" y="2880000"/>
            <a:ext cx="3563937" cy="817563"/>
          </a:xfrm>
        </p:spPr>
        <p:txBody>
          <a:bodyPr tIns="72000"/>
          <a:lstStyle>
            <a:lvl1pPr>
              <a:defRPr sz="1600" b="0"/>
            </a:lvl1pPr>
            <a:lvl2pPr marL="360000" indent="-360000">
              <a:buClr>
                <a:schemeClr val="tx1"/>
              </a:buClr>
              <a:buFont typeface="Arial" panose="020B0604020202020204" pitchFamily="34" charset="0"/>
              <a:buChar char="•"/>
              <a:defRPr sz="1600" b="0"/>
            </a:lvl2pPr>
          </a:lstStyle>
          <a:p>
            <a:pPr lvl="0"/>
            <a:r>
              <a:rPr lang="en-US"/>
              <a:t>Click to edit Master text styles</a:t>
            </a:r>
          </a:p>
          <a:p>
            <a:pPr lvl="1"/>
            <a:r>
              <a:rPr lang="en-US"/>
              <a:t>Second level</a:t>
            </a:r>
          </a:p>
        </p:txBody>
      </p:sp>
      <p:sp>
        <p:nvSpPr>
          <p:cNvPr id="38" name="Contact 3">
            <a:extLst>
              <a:ext uri="{FF2B5EF4-FFF2-40B4-BE49-F238E27FC236}">
                <a16:creationId xmlns:a16="http://schemas.microsoft.com/office/drawing/2014/main" id="{87B0985D-643C-4881-AABD-568312FD984C}"/>
              </a:ext>
            </a:extLst>
          </p:cNvPr>
          <p:cNvSpPr>
            <a:spLocks noGrp="1"/>
          </p:cNvSpPr>
          <p:nvPr>
            <p:ph type="body" sz="quarter" idx="18" hasCustomPrompt="1"/>
            <p:custDataLst>
              <p:tags r:id="rId7"/>
            </p:custDataLst>
          </p:nvPr>
        </p:nvSpPr>
        <p:spPr>
          <a:xfrm>
            <a:off x="9294215" y="1751014"/>
            <a:ext cx="2462077" cy="1101600"/>
          </a:xfrm>
        </p:spPr>
        <p:txBody>
          <a:bodyPr lIns="144000" anchor="b" anchorCtr="0"/>
          <a:lstStyle>
            <a:lvl1pPr marL="0" marR="0" indent="0" algn="l" defTabSz="914400" rtl="0" eaLnBrk="1" fontAlgn="auto" latinLnBrk="0" hangingPunct="1">
              <a:lnSpc>
                <a:spcPct val="100000"/>
              </a:lnSpc>
              <a:spcBef>
                <a:spcPts val="0"/>
              </a:spcBef>
              <a:spcAft>
                <a:spcPts val="0"/>
              </a:spcAft>
              <a:buClr>
                <a:srgbClr val="000000"/>
              </a:buClr>
              <a:buSzPct val="100000"/>
              <a:buFontTx/>
              <a:buNone/>
              <a:tabLst/>
              <a:defRPr sz="1600" b="1"/>
            </a:lvl1pPr>
            <a:lvl2pPr>
              <a:spcAft>
                <a:spcPts val="600"/>
              </a:spcAft>
              <a:defRPr lang="en-US" sz="1200" b="0" kern="1200" smtClean="0">
                <a:solidFill>
                  <a:schemeClr val="tx1"/>
                </a:solidFill>
                <a:latin typeface="+mn-lt"/>
                <a:ea typeface="+mn-ea"/>
                <a:cs typeface="Arial" pitchFamily="34" charset="0"/>
              </a:defRPr>
            </a:lvl2pPr>
            <a:lvl3pPr marL="177800" marR="0" indent="-177800" algn="l" defTabSz="914400" rtl="0" eaLnBrk="1" fontAlgn="auto" latinLnBrk="0" hangingPunct="1">
              <a:lnSpc>
                <a:spcPct val="100000"/>
              </a:lnSpc>
              <a:spcBef>
                <a:spcPts val="0"/>
              </a:spcBef>
              <a:spcAft>
                <a:spcPts val="0"/>
              </a:spcAft>
              <a:buClr>
                <a:schemeClr val="tx1"/>
              </a:buClr>
              <a:buSzTx/>
              <a:buFontTx/>
              <a:buNone/>
              <a:tabLst/>
              <a:defRPr lang="en-GB" sz="1000" b="0" kern="1200" dirty="0" smtClean="0">
                <a:solidFill>
                  <a:schemeClr val="tx1"/>
                </a:solidFill>
                <a:latin typeface="+mn-lt"/>
                <a:ea typeface="+mn-ea"/>
                <a:cs typeface="Arial" pitchFamily="34" charset="0"/>
              </a:defRPr>
            </a:lvl3pPr>
            <a:lvl4pPr marL="0" indent="0">
              <a:buFontTx/>
              <a:buNone/>
              <a:defRPr lang="en-US" sz="1000" kern="1200" baseline="0" dirty="0" smtClean="0">
                <a:solidFill>
                  <a:srgbClr val="FB5A17"/>
                </a:solidFill>
                <a:latin typeface="+mn-lt"/>
                <a:ea typeface="+mn-ea"/>
                <a:cs typeface="Arial" pitchFamily="34" charset="0"/>
              </a:defRPr>
            </a:lvl4pPr>
            <a:lvl5pPr marL="0" indent="0">
              <a:buFontTx/>
              <a:buNone/>
              <a:defRPr sz="1200"/>
            </a:lvl5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
        <p:nvSpPr>
          <p:cNvPr id="16" name="Pic 3">
            <a:extLst>
              <a:ext uri="{FF2B5EF4-FFF2-40B4-BE49-F238E27FC236}">
                <a16:creationId xmlns:a16="http://schemas.microsoft.com/office/drawing/2014/main" id="{6039B45D-DC77-4959-BC4F-3E6E0344BDB7}"/>
              </a:ext>
            </a:extLst>
          </p:cNvPr>
          <p:cNvSpPr>
            <a:spLocks noGrp="1"/>
          </p:cNvSpPr>
          <p:nvPr>
            <p:ph type="pic" sz="quarter" idx="17"/>
            <p:custDataLst>
              <p:tags r:id="rId8"/>
            </p:custDataLst>
          </p:nvPr>
        </p:nvSpPr>
        <p:spPr>
          <a:xfrm>
            <a:off x="8192292" y="1751013"/>
            <a:ext cx="1101923" cy="1101923"/>
          </a:xfrm>
          <a:solidFill>
            <a:schemeClr val="bg1">
              <a:lumMod val="95000"/>
            </a:schemeClr>
          </a:solidFill>
        </p:spPr>
        <p:txBody>
          <a:bodyPr vert="horz" lIns="0" tIns="0" rIns="0" bIns="0" rtlCol="0">
            <a:noAutofit/>
          </a:bodyPr>
          <a:lstStyle>
            <a:lvl1pPr>
              <a:defRPr lang="en-GB" sz="1400" b="0"/>
            </a:lvl1pPr>
          </a:lstStyle>
          <a:p>
            <a:pPr lvl="0"/>
            <a:r>
              <a:rPr lang="en-US"/>
              <a:t>Click icon to add picture</a:t>
            </a:r>
            <a:endParaRPr lang="en-GB"/>
          </a:p>
        </p:txBody>
      </p:sp>
      <p:sp>
        <p:nvSpPr>
          <p:cNvPr id="22" name="CV 2">
            <a:extLst>
              <a:ext uri="{FF2B5EF4-FFF2-40B4-BE49-F238E27FC236}">
                <a16:creationId xmlns:a16="http://schemas.microsoft.com/office/drawing/2014/main" id="{765BBAE9-0E2E-4016-8A9E-E22491A81C31}"/>
              </a:ext>
            </a:extLst>
          </p:cNvPr>
          <p:cNvSpPr>
            <a:spLocks noGrp="1"/>
          </p:cNvSpPr>
          <p:nvPr>
            <p:ph type="body" sz="quarter" idx="31"/>
          </p:nvPr>
        </p:nvSpPr>
        <p:spPr>
          <a:xfrm>
            <a:off x="4316078" y="2880000"/>
            <a:ext cx="3563937" cy="817563"/>
          </a:xfrm>
        </p:spPr>
        <p:txBody>
          <a:bodyPr tIns="72000"/>
          <a:lstStyle>
            <a:lvl1pPr>
              <a:defRPr sz="1600" b="0" baseline="0"/>
            </a:lvl1pPr>
            <a:lvl2pPr marL="360000" indent="-360000">
              <a:buClr>
                <a:schemeClr val="tx1"/>
              </a:buClr>
              <a:buFont typeface="Arial" panose="020B0604020202020204" pitchFamily="34" charset="0"/>
              <a:buChar char="•"/>
              <a:defRPr sz="1600" b="0" baseline="0"/>
            </a:lvl2pPr>
          </a:lstStyle>
          <a:p>
            <a:pPr lvl="0"/>
            <a:r>
              <a:rPr lang="en-US"/>
              <a:t>Click to edit Master text styles</a:t>
            </a:r>
          </a:p>
          <a:p>
            <a:pPr lvl="1"/>
            <a:r>
              <a:rPr lang="en-US"/>
              <a:t>Second level</a:t>
            </a:r>
          </a:p>
        </p:txBody>
      </p:sp>
      <p:sp>
        <p:nvSpPr>
          <p:cNvPr id="37" name="Contact 2">
            <a:extLst>
              <a:ext uri="{FF2B5EF4-FFF2-40B4-BE49-F238E27FC236}">
                <a16:creationId xmlns:a16="http://schemas.microsoft.com/office/drawing/2014/main" id="{A22D7AC5-C6B9-4856-AD45-139E69D39F0A}"/>
              </a:ext>
            </a:extLst>
          </p:cNvPr>
          <p:cNvSpPr>
            <a:spLocks noGrp="1"/>
          </p:cNvSpPr>
          <p:nvPr>
            <p:ph type="body" sz="quarter" idx="16" hasCustomPrompt="1"/>
            <p:custDataLst>
              <p:tags r:id="rId9"/>
            </p:custDataLst>
          </p:nvPr>
        </p:nvSpPr>
        <p:spPr>
          <a:xfrm>
            <a:off x="5417938" y="1751014"/>
            <a:ext cx="2462077" cy="1101600"/>
          </a:xfrm>
        </p:spPr>
        <p:txBody>
          <a:bodyPr lIns="144000" anchor="b" anchorCtr="0"/>
          <a:lstStyle>
            <a:lvl1pPr marL="0" marR="0" indent="0" algn="l" defTabSz="914400" rtl="0" eaLnBrk="1" fontAlgn="auto" latinLnBrk="0" hangingPunct="1">
              <a:lnSpc>
                <a:spcPct val="100000"/>
              </a:lnSpc>
              <a:spcBef>
                <a:spcPts val="0"/>
              </a:spcBef>
              <a:spcAft>
                <a:spcPts val="0"/>
              </a:spcAft>
              <a:buClr>
                <a:srgbClr val="000000"/>
              </a:buClr>
              <a:buSzPct val="100000"/>
              <a:buFontTx/>
              <a:buNone/>
              <a:tabLst/>
              <a:defRPr sz="1600" b="1"/>
            </a:lvl1pPr>
            <a:lvl2pPr>
              <a:spcAft>
                <a:spcPts val="600"/>
              </a:spcAft>
              <a:defRPr lang="en-US" sz="1200" b="0" kern="1200" smtClean="0">
                <a:solidFill>
                  <a:schemeClr val="tx1"/>
                </a:solidFill>
                <a:latin typeface="+mn-lt"/>
                <a:ea typeface="+mn-ea"/>
                <a:cs typeface="Arial" pitchFamily="34" charset="0"/>
              </a:defRPr>
            </a:lvl2pPr>
            <a:lvl3pPr marL="177800" indent="-177800">
              <a:spcBef>
                <a:spcPts val="0"/>
              </a:spcBef>
              <a:spcAft>
                <a:spcPts val="0"/>
              </a:spcAft>
              <a:buFontTx/>
              <a:buNone/>
              <a:defRPr lang="en-GB" sz="1000" b="0" kern="1200" dirty="0" smtClean="0">
                <a:solidFill>
                  <a:schemeClr val="tx1"/>
                </a:solidFill>
                <a:latin typeface="+mn-lt"/>
                <a:ea typeface="+mn-ea"/>
                <a:cs typeface="Arial" pitchFamily="34" charset="0"/>
              </a:defRPr>
            </a:lvl3pPr>
            <a:lvl4pPr marL="0" indent="0">
              <a:buFontTx/>
              <a:buNone/>
              <a:defRPr lang="en-US" sz="1000" kern="1200" baseline="0" dirty="0">
                <a:solidFill>
                  <a:srgbClr val="FB5A17"/>
                </a:solidFill>
                <a:latin typeface="+mn-lt"/>
                <a:ea typeface="+mn-ea"/>
                <a:cs typeface="Arial" pitchFamily="34" charset="0"/>
              </a:defRPr>
            </a:lvl4pPr>
            <a:lvl5pPr marL="0" indent="0">
              <a:buFontTx/>
              <a:buNone/>
              <a:defRPr sz="1200"/>
            </a:lvl5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
        <p:nvSpPr>
          <p:cNvPr id="14" name="Pic 2">
            <a:extLst>
              <a:ext uri="{FF2B5EF4-FFF2-40B4-BE49-F238E27FC236}">
                <a16:creationId xmlns:a16="http://schemas.microsoft.com/office/drawing/2014/main" id="{C3951253-38E6-402F-8963-AF01AAEDDFF0}"/>
              </a:ext>
            </a:extLst>
          </p:cNvPr>
          <p:cNvSpPr>
            <a:spLocks noGrp="1"/>
          </p:cNvSpPr>
          <p:nvPr>
            <p:ph type="pic" sz="quarter" idx="15"/>
            <p:custDataLst>
              <p:tags r:id="rId10"/>
            </p:custDataLst>
          </p:nvPr>
        </p:nvSpPr>
        <p:spPr>
          <a:xfrm>
            <a:off x="4316015" y="1751013"/>
            <a:ext cx="1101923" cy="1101923"/>
          </a:xfrm>
          <a:solidFill>
            <a:schemeClr val="bg1">
              <a:lumMod val="95000"/>
            </a:schemeClr>
          </a:solidFill>
        </p:spPr>
        <p:txBody>
          <a:bodyPr vert="horz" lIns="0" tIns="0" rIns="0" bIns="0" rtlCol="0">
            <a:noAutofit/>
          </a:bodyPr>
          <a:lstStyle>
            <a:lvl1pPr>
              <a:defRPr lang="en-GB" sz="1400" b="0"/>
            </a:lvl1pPr>
          </a:lstStyle>
          <a:p>
            <a:pPr lvl="0"/>
            <a:r>
              <a:rPr lang="en-US"/>
              <a:t>Click icon to add picture</a:t>
            </a:r>
            <a:endParaRPr lang="en-GB"/>
          </a:p>
        </p:txBody>
      </p:sp>
      <p:sp>
        <p:nvSpPr>
          <p:cNvPr id="5" name="CV 1">
            <a:extLst>
              <a:ext uri="{FF2B5EF4-FFF2-40B4-BE49-F238E27FC236}">
                <a16:creationId xmlns:a16="http://schemas.microsoft.com/office/drawing/2014/main" id="{4D9001DE-C29B-4B86-8552-AD6772AEF211}"/>
              </a:ext>
            </a:extLst>
          </p:cNvPr>
          <p:cNvSpPr>
            <a:spLocks noGrp="1"/>
          </p:cNvSpPr>
          <p:nvPr>
            <p:ph type="body" sz="quarter" idx="30"/>
          </p:nvPr>
        </p:nvSpPr>
        <p:spPr>
          <a:xfrm>
            <a:off x="439738" y="2863850"/>
            <a:ext cx="3563937" cy="817563"/>
          </a:xfrm>
        </p:spPr>
        <p:txBody>
          <a:bodyPr tIns="72000"/>
          <a:lstStyle>
            <a:lvl1pPr>
              <a:defRPr sz="1600" baseline="0"/>
            </a:lvl1pPr>
            <a:lvl2pPr marL="360000" indent="-360000">
              <a:buClr>
                <a:schemeClr val="tx1"/>
              </a:buClr>
              <a:buFont typeface="Arial" panose="020B0604020202020204" pitchFamily="34" charset="0"/>
              <a:buChar char="•"/>
              <a:defRPr sz="1600" b="0"/>
            </a:lvl2pPr>
          </a:lstStyle>
          <a:p>
            <a:pPr lvl="0"/>
            <a:r>
              <a:rPr lang="en-US"/>
              <a:t>Click to edit Master text styles</a:t>
            </a:r>
          </a:p>
          <a:p>
            <a:pPr lvl="1"/>
            <a:r>
              <a:rPr lang="en-US"/>
              <a:t>Second level</a:t>
            </a:r>
          </a:p>
        </p:txBody>
      </p:sp>
      <p:sp>
        <p:nvSpPr>
          <p:cNvPr id="36" name="Contact 1">
            <a:extLst>
              <a:ext uri="{FF2B5EF4-FFF2-40B4-BE49-F238E27FC236}">
                <a16:creationId xmlns:a16="http://schemas.microsoft.com/office/drawing/2014/main" id="{5C37FA3D-2959-4C31-BF97-FE57377B8E94}"/>
              </a:ext>
            </a:extLst>
          </p:cNvPr>
          <p:cNvSpPr>
            <a:spLocks noGrp="1"/>
          </p:cNvSpPr>
          <p:nvPr>
            <p:ph type="body" sz="quarter" idx="12" hasCustomPrompt="1"/>
            <p:custDataLst>
              <p:tags r:id="rId11"/>
            </p:custDataLst>
          </p:nvPr>
        </p:nvSpPr>
        <p:spPr>
          <a:xfrm>
            <a:off x="1541661" y="1751014"/>
            <a:ext cx="2462077" cy="1101600"/>
          </a:xfrm>
        </p:spPr>
        <p:txBody>
          <a:bodyPr lIns="144000" anchor="b" anchorCtr="0"/>
          <a:lstStyle>
            <a:lvl1pPr marL="0" marR="0" indent="0" algn="l" defTabSz="914400" rtl="0" eaLnBrk="1" fontAlgn="auto" latinLnBrk="0" hangingPunct="1">
              <a:lnSpc>
                <a:spcPct val="100000"/>
              </a:lnSpc>
              <a:spcBef>
                <a:spcPts val="0"/>
              </a:spcBef>
              <a:spcAft>
                <a:spcPts val="0"/>
              </a:spcAft>
              <a:buClr>
                <a:srgbClr val="000000"/>
              </a:buClr>
              <a:buSzPct val="100000"/>
              <a:buFontTx/>
              <a:buNone/>
              <a:tabLst/>
              <a:defRPr sz="1600" b="1"/>
            </a:lvl1pPr>
            <a:lvl2pPr>
              <a:spcAft>
                <a:spcPts val="600"/>
              </a:spcAft>
              <a:defRPr lang="en-US" sz="1200" b="0" kern="1200" smtClean="0">
                <a:solidFill>
                  <a:schemeClr val="tx1"/>
                </a:solidFill>
                <a:latin typeface="+mn-lt"/>
                <a:ea typeface="+mn-ea"/>
                <a:cs typeface="Arial" pitchFamily="34" charset="0"/>
              </a:defRPr>
            </a:lvl2pPr>
            <a:lvl3pPr marL="177800" indent="-177800">
              <a:spcBef>
                <a:spcPts val="0"/>
              </a:spcBef>
              <a:spcAft>
                <a:spcPts val="0"/>
              </a:spcAft>
              <a:buFontTx/>
              <a:buNone/>
              <a:defRPr lang="en-GB" sz="1000" b="0" kern="1200" dirty="0" smtClean="0">
                <a:solidFill>
                  <a:schemeClr val="tx1"/>
                </a:solidFill>
                <a:latin typeface="+mn-lt"/>
                <a:ea typeface="+mn-ea"/>
                <a:cs typeface="Arial" pitchFamily="34" charset="0"/>
              </a:defRPr>
            </a:lvl3pPr>
            <a:lvl4pPr marL="0" indent="0">
              <a:buFontTx/>
              <a:buNone/>
              <a:defRPr lang="en-US" sz="1000" kern="1200" baseline="0" dirty="0">
                <a:solidFill>
                  <a:srgbClr val="FB5A17"/>
                </a:solidFill>
                <a:latin typeface="+mn-lt"/>
                <a:ea typeface="+mn-ea"/>
                <a:cs typeface="Arial" pitchFamily="34" charset="0"/>
              </a:defRPr>
            </a:lvl4pPr>
            <a:lvl5pPr marL="0" indent="0">
              <a:buFontTx/>
              <a:buNone/>
              <a:defRPr sz="1200"/>
            </a:lvl5pPr>
          </a:lstStyle>
          <a:p>
            <a:pPr marL="0" marR="0" lvl="0" indent="0" algn="l" defTabSz="914400" rtl="0" eaLnBrk="1" fontAlgn="auto" latinLnBrk="0" hangingPunct="1">
              <a:lnSpc>
                <a:spcPct val="100000"/>
              </a:lnSpc>
              <a:spcBef>
                <a:spcPts val="1200"/>
              </a:spcBef>
              <a:spcAft>
                <a:spcPts val="0"/>
              </a:spcAft>
              <a:buClrTx/>
              <a:buSzPct val="100000"/>
              <a:buFont typeface="Arial" pitchFamily="34" charset="0"/>
              <a:buNone/>
              <a:tabLst/>
              <a:defRPr/>
            </a:pPr>
            <a:r>
              <a:rPr kumimoji="0" lang="en-GB" sz="1600" b="1"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Name</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itchFamily="34" charset="0"/>
              <a:buNone/>
              <a:tabLst/>
              <a:defRPr/>
            </a:pPr>
            <a:r>
              <a:rPr kumimoji="0" lang="en-GB" sz="12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Position</a:t>
            </a:r>
          </a:p>
          <a:p>
            <a:pPr marL="0" marR="0" lvl="0" indent="0" algn="l" defTabSz="914400" rtl="0" eaLnBrk="1" fontAlgn="auto" latinLnBrk="0" hangingPunct="1">
              <a:lnSpc>
                <a:spcPct val="100000"/>
              </a:lnSpc>
              <a:spcBef>
                <a:spcPts val="0"/>
              </a:spcBef>
              <a:spcAft>
                <a:spcPts val="1200"/>
              </a:spcAft>
              <a:buClr>
                <a:srgbClr val="000000"/>
              </a:buClr>
              <a:buSzPct val="100000"/>
              <a:buFont typeface="Arial" pitchFamily="34" charset="0"/>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Country</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003145">
                    <a:lumMod val="100000"/>
                  </a:srgbClr>
                </a:solidFill>
                <a:effectLst/>
                <a:uLnTx/>
                <a:uFillTx/>
                <a:latin typeface="Arial" panose="020B0604020202020204" pitchFamily="34" charset="0"/>
                <a:ea typeface="+mn-ea"/>
                <a:cs typeface="Arial" pitchFamily="34" charset="0"/>
              </a:rPr>
              <a:t>Telephone</a:t>
            </a:r>
          </a:p>
          <a:p>
            <a:pPr marL="0" marR="0" lvl="0" indent="0" algn="l" defTabSz="914400" rtl="0" eaLnBrk="1" fontAlgn="auto" latinLnBrk="0" hangingPunct="1">
              <a:lnSpc>
                <a:spcPct val="100000"/>
              </a:lnSpc>
              <a:spcBef>
                <a:spcPts val="0"/>
              </a:spcBef>
              <a:spcAft>
                <a:spcPts val="0"/>
              </a:spcAft>
              <a:buClr>
                <a:srgbClr val="000000"/>
              </a:buClr>
              <a:buSzPct val="100000"/>
              <a:buFontTx/>
              <a:buNone/>
              <a:tabLst/>
              <a:defRPr/>
            </a:pPr>
            <a:r>
              <a:rPr kumimoji="0" lang="en-GB" sz="1000" b="0" i="0" u="none" strike="noStrike" kern="1200" cap="none" spc="0" normalizeH="0" baseline="0" noProof="0" dirty="0">
                <a:ln>
                  <a:noFill/>
                </a:ln>
                <a:solidFill>
                  <a:srgbClr val="FB5A17">
                    <a:lumMod val="100000"/>
                  </a:srgbClr>
                </a:solidFill>
                <a:effectLst/>
                <a:uLnTx/>
                <a:uFillTx/>
                <a:latin typeface="Arial" panose="020B0604020202020204" pitchFamily="34" charset="0"/>
                <a:ea typeface="+mn-ea"/>
                <a:cs typeface="Arial" pitchFamily="34" charset="0"/>
              </a:rPr>
              <a:t>Email</a:t>
            </a:r>
          </a:p>
        </p:txBody>
      </p:sp>
      <p:sp>
        <p:nvSpPr>
          <p:cNvPr id="4" name="Pic 1">
            <a:extLst>
              <a:ext uri="{FF2B5EF4-FFF2-40B4-BE49-F238E27FC236}">
                <a16:creationId xmlns:a16="http://schemas.microsoft.com/office/drawing/2014/main" id="{3C879DCA-29B6-4E2B-9AB5-A0D1CD5DC69B}"/>
              </a:ext>
            </a:extLst>
          </p:cNvPr>
          <p:cNvSpPr>
            <a:spLocks noGrp="1"/>
          </p:cNvSpPr>
          <p:nvPr>
            <p:ph type="pic" sz="quarter" idx="10"/>
            <p:custDataLst>
              <p:tags r:id="rId12"/>
            </p:custDataLst>
          </p:nvPr>
        </p:nvSpPr>
        <p:spPr>
          <a:xfrm>
            <a:off x="439738" y="1751013"/>
            <a:ext cx="1101923" cy="1101923"/>
          </a:xfrm>
          <a:solidFill>
            <a:schemeClr val="bg1">
              <a:lumMod val="95000"/>
            </a:schemeClr>
          </a:solidFill>
        </p:spPr>
        <p:txBody>
          <a:bodyPr vert="horz" lIns="0" tIns="0" rIns="0" bIns="0" rtlCol="0">
            <a:noAutofit/>
          </a:bodyPr>
          <a:lstStyle>
            <a:lvl1pPr>
              <a:defRPr lang="en-GB" sz="1400" b="0" dirty="0"/>
            </a:lvl1pPr>
          </a:lstStyle>
          <a:p>
            <a:pPr lvl="0"/>
            <a:r>
              <a:rPr lang="en-US"/>
              <a:t>Click icon to add picture</a:t>
            </a:r>
            <a:endParaRPr lang="en-GB" dirty="0"/>
          </a:p>
        </p:txBody>
      </p:sp>
      <p:sp>
        <p:nvSpPr>
          <p:cNvPr id="2" name="Title">
            <a:extLst>
              <a:ext uri="{FF2B5EF4-FFF2-40B4-BE49-F238E27FC236}">
                <a16:creationId xmlns:a16="http://schemas.microsoft.com/office/drawing/2014/main" id="{514DBE34-00F3-4FBE-A1E4-9160ED5DF907}"/>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86777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 icon white background">
    <p:spTree>
      <p:nvGrpSpPr>
        <p:cNvPr id="1" name=""/>
        <p:cNvGrpSpPr/>
        <p:nvPr/>
      </p:nvGrpSpPr>
      <p:grpSpPr>
        <a:xfrm>
          <a:off x="0" y="0"/>
          <a:ext cx="0" cy="0"/>
          <a:chOff x="0" y="0"/>
          <a:chExt cx="0" cy="0"/>
        </a:xfrm>
      </p:grpSpPr>
      <p:sp>
        <p:nvSpPr>
          <p:cNvPr id="9" name="Big Close Quote">
            <a:extLst>
              <a:ext uri="{FF2B5EF4-FFF2-40B4-BE49-F238E27FC236}">
                <a16:creationId xmlns:a16="http://schemas.microsoft.com/office/drawing/2014/main" id="{0F83B4A9-A054-439D-BA85-FEE5E75052B5}"/>
              </a:ext>
            </a:extLst>
          </p:cNvPr>
          <p:cNvSpPr>
            <a:spLocks noGrp="1"/>
          </p:cNvSpPr>
          <p:nvPr>
            <p:ph type="body" sz="quarter" idx="23" hasCustomPrompt="1"/>
            <p:custDataLst>
              <p:tags r:id="rId1"/>
            </p:custDataLst>
          </p:nvPr>
        </p:nvSpPr>
        <p:spPr>
          <a:xfrm>
            <a:off x="2171564" y="3428998"/>
            <a:ext cx="1440160" cy="1800225"/>
          </a:xfrm>
        </p:spPr>
        <p:txBody>
          <a:bodyPr/>
          <a:lstStyle>
            <a:lvl1pPr>
              <a:defRPr sz="20000" baseline="0">
                <a:solidFill>
                  <a:schemeClr val="accent2"/>
                </a:solidFill>
              </a:defRPr>
            </a:lvl1pPr>
            <a:lvl2pPr>
              <a:defRPr baseline="0">
                <a:solidFill>
                  <a:schemeClr val="accent2"/>
                </a:solidFill>
              </a:defRPr>
            </a:lvl2pPr>
            <a:lvl3pPr>
              <a:defRPr baseline="0">
                <a:solidFill>
                  <a:schemeClr val="accent2"/>
                </a:solidFill>
              </a:defRPr>
            </a:lvl3pPr>
            <a:lvl4pPr>
              <a:defRPr baseline="0">
                <a:solidFill>
                  <a:schemeClr val="accent2"/>
                </a:solidFill>
              </a:defRPr>
            </a:lvl4pPr>
            <a:lvl5pPr>
              <a:defRPr baseline="0">
                <a:solidFill>
                  <a:schemeClr val="accent2"/>
                </a:solidFill>
              </a:defRPr>
            </a:lvl5pPr>
          </a:lstStyle>
          <a:p>
            <a:pPr lvl="0"/>
            <a:r>
              <a:rPr lang="en-GB" dirty="0"/>
              <a:t>”</a:t>
            </a:r>
            <a:endParaRPr lang="en-US" dirty="0"/>
          </a:p>
        </p:txBody>
      </p:sp>
      <p:sp>
        <p:nvSpPr>
          <p:cNvPr id="7" name="Big Open Quote">
            <a:extLst>
              <a:ext uri="{FF2B5EF4-FFF2-40B4-BE49-F238E27FC236}">
                <a16:creationId xmlns:a16="http://schemas.microsoft.com/office/drawing/2014/main" id="{F5883905-AEC7-4ACF-A872-A35653FAA92F}"/>
              </a:ext>
            </a:extLst>
          </p:cNvPr>
          <p:cNvSpPr>
            <a:spLocks noGrp="1"/>
          </p:cNvSpPr>
          <p:nvPr>
            <p:ph type="body" sz="quarter" idx="22" hasCustomPrompt="1"/>
            <p:custDataLst>
              <p:tags r:id="rId2"/>
            </p:custDataLst>
          </p:nvPr>
        </p:nvSpPr>
        <p:spPr>
          <a:xfrm>
            <a:off x="277200" y="1144801"/>
            <a:ext cx="1440000" cy="1276138"/>
          </a:xfrm>
        </p:spPr>
        <p:txBody>
          <a:bodyPr/>
          <a:lstStyle>
            <a:lvl1pPr>
              <a:defRPr sz="19900" baseline="0">
                <a:solidFill>
                  <a:schemeClr val="accent2"/>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dirty="0"/>
              <a:t>“</a:t>
            </a:r>
            <a:endParaRPr lang="en-US" dirty="0"/>
          </a:p>
        </p:txBody>
      </p:sp>
      <p:sp>
        <p:nvSpPr>
          <p:cNvPr id="6" name="Quote text">
            <a:extLst>
              <a:ext uri="{FF2B5EF4-FFF2-40B4-BE49-F238E27FC236}">
                <a16:creationId xmlns:a16="http://schemas.microsoft.com/office/drawing/2014/main" id="{C2460536-7881-47BE-B047-301D098EBE6F}"/>
              </a:ext>
            </a:extLst>
          </p:cNvPr>
          <p:cNvSpPr>
            <a:spLocks noGrp="1"/>
          </p:cNvSpPr>
          <p:nvPr>
            <p:ph type="body" sz="quarter" idx="10" hasCustomPrompt="1"/>
          </p:nvPr>
        </p:nvSpPr>
        <p:spPr>
          <a:xfrm>
            <a:off x="430650" y="2420938"/>
            <a:ext cx="7704000" cy="7017306"/>
          </a:xfrm>
        </p:spPr>
        <p:txBody>
          <a:bodyPr>
            <a:spAutoFit/>
          </a:bodyPr>
          <a:lstStyle>
            <a:lvl1pPr>
              <a:defRPr sz="3200" b="0" baseline="0">
                <a:solidFill>
                  <a:schemeClr val="tx1"/>
                </a:solidFill>
              </a:defRPr>
            </a:lvl1pPr>
            <a:lvl2pPr marL="720000" indent="-720000">
              <a:buClr>
                <a:schemeClr val="tx1"/>
              </a:buClr>
              <a:buFont typeface="Arial" panose="020B0604020202020204" pitchFamily="34" charset="0"/>
              <a:buChar char="•"/>
              <a:defRPr sz="3200" b="0" baseline="0">
                <a:solidFill>
                  <a:schemeClr val="tx1"/>
                </a:solidFill>
              </a:defRPr>
            </a:lvl2pPr>
            <a:lvl3pPr marL="1440000" indent="-720000">
              <a:buFont typeface="Arial" panose="020B0604020202020204" pitchFamily="34" charset="0"/>
              <a:buChar char="‒"/>
              <a:defRPr sz="3200" baseline="0">
                <a:solidFill>
                  <a:schemeClr val="tx1"/>
                </a:solidFill>
              </a:defRPr>
            </a:lvl3pPr>
            <a:lvl4pPr marL="0" indent="0">
              <a:buNone/>
              <a:defRPr sz="2000" baseline="0">
                <a:solidFill>
                  <a:schemeClr val="tx1"/>
                </a:solidFill>
              </a:defRPr>
            </a:lvl4pPr>
            <a:lvl5pPr marL="0" indent="0">
              <a:buNone/>
              <a:defRPr sz="2000" baseline="0">
                <a:solidFill>
                  <a:schemeClr val="tx1"/>
                </a:solidFill>
              </a:defRPr>
            </a:lvl5pPr>
            <a:lvl6pPr marL="0" indent="0">
              <a:buFont typeface="+mj-lt"/>
              <a:buNone/>
              <a:defRPr sz="2000"/>
            </a:lvl6pPr>
            <a:lvl7pPr marL="0" indent="0">
              <a:buNone/>
              <a:defRPr sz="2000"/>
            </a:lvl7pPr>
            <a:lvl8pPr marL="0" indent="0">
              <a:buFont typeface="+mj-lt"/>
              <a:buNone/>
              <a:defRPr sz="2000"/>
            </a:lvl8pPr>
            <a:lvl9pPr marL="0" indent="0">
              <a:buFont typeface="+mj-lt"/>
              <a:buNone/>
              <a:defRPr sz="2000"/>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8" name="Icon">
            <a:extLst>
              <a:ext uri="{FF2B5EF4-FFF2-40B4-BE49-F238E27FC236}">
                <a16:creationId xmlns:a16="http://schemas.microsoft.com/office/drawing/2014/main" id="{2322BCC5-ED38-4312-9BC5-355F57A16D51}"/>
              </a:ext>
            </a:extLst>
          </p:cNvPr>
          <p:cNvSpPr>
            <a:spLocks noGrp="1"/>
          </p:cNvSpPr>
          <p:nvPr>
            <p:ph type="pic" sz="quarter" idx="11"/>
            <p:custDataLst>
              <p:tags r:id="rId3"/>
            </p:custDataLst>
          </p:nvPr>
        </p:nvSpPr>
        <p:spPr>
          <a:xfrm>
            <a:off x="8157316" y="4401108"/>
            <a:ext cx="4032000" cy="2016000"/>
          </a:xfrm>
        </p:spPr>
        <p:txBody>
          <a:bodyPr/>
          <a:lstStyle>
            <a:lvl1pPr>
              <a:defRPr sz="1400" b="0">
                <a:latin typeface="+mn-lt"/>
              </a:defRPr>
            </a:lvl1pPr>
          </a:lstStyle>
          <a:p>
            <a:r>
              <a:rPr lang="en-US"/>
              <a:t>Click icon to add picture</a:t>
            </a:r>
          </a:p>
        </p:txBody>
      </p:sp>
      <p:sp>
        <p:nvSpPr>
          <p:cNvPr id="2" name="Title">
            <a:extLst>
              <a:ext uri="{FF2B5EF4-FFF2-40B4-BE49-F238E27FC236}">
                <a16:creationId xmlns:a16="http://schemas.microsoft.com/office/drawing/2014/main" id="{0194AFE5-EC90-40CB-B9EA-8B2BCED8C1C8}"/>
              </a:ext>
            </a:extLst>
          </p:cNvPr>
          <p:cNvSpPr>
            <a:spLocks noGrp="1"/>
          </p:cNvSpPr>
          <p:nvPr>
            <p:ph type="title"/>
          </p:nvPr>
        </p:nvSpPr>
        <p:spPr/>
        <p:txBody>
          <a:bodyPr/>
          <a:lstStyle>
            <a:lvl1pPr>
              <a:defRPr baseline="0">
                <a:solidFill>
                  <a:srgbClr val="FB5A17"/>
                </a:solidFill>
              </a:defRPr>
            </a:lvl1pPr>
          </a:lstStyle>
          <a:p>
            <a:r>
              <a:rPr lang="en-US"/>
              <a:t>Click to edit Master title style</a:t>
            </a:r>
            <a:endParaRPr lang="en-GB"/>
          </a:p>
        </p:txBody>
      </p:sp>
    </p:spTree>
    <p:extLst>
      <p:ext uri="{BB962C8B-B14F-4D97-AF65-F5344CB8AC3E}">
        <p14:creationId xmlns:p14="http://schemas.microsoft.com/office/powerpoint/2010/main" val="3084061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6" name="Image bottom">
            <a:extLst>
              <a:ext uri="{FF2B5EF4-FFF2-40B4-BE49-F238E27FC236}">
                <a16:creationId xmlns:a16="http://schemas.microsoft.com/office/drawing/2014/main" id="{BDCB95BB-87E7-4529-A1B7-FE928DEFD134}"/>
              </a:ext>
            </a:extLst>
          </p:cNvPr>
          <p:cNvSpPr>
            <a:spLocks noGrp="1"/>
          </p:cNvSpPr>
          <p:nvPr>
            <p:ph type="pic" sz="quarter" idx="12"/>
            <p:custDataLst>
              <p:tags r:id="rId1"/>
            </p:custDataLst>
          </p:nvPr>
        </p:nvSpPr>
        <p:spPr>
          <a:xfrm>
            <a:off x="0" y="3941064"/>
            <a:ext cx="12192000" cy="2916936"/>
          </a:xfrm>
          <a:solidFill>
            <a:schemeClr val="accent1"/>
          </a:solidFill>
        </p:spPr>
        <p:txBody>
          <a:bodyPr/>
          <a:lstStyle>
            <a:lvl1pPr>
              <a:defRPr sz="1400" b="0"/>
            </a:lvl1pPr>
          </a:lstStyle>
          <a:p>
            <a:r>
              <a:rPr lang="en-US"/>
              <a:t>Click icon to add picture</a:t>
            </a:r>
          </a:p>
        </p:txBody>
      </p:sp>
      <p:sp>
        <p:nvSpPr>
          <p:cNvPr id="4" name="Dots bottom">
            <a:extLst>
              <a:ext uri="{FF2B5EF4-FFF2-40B4-BE49-F238E27FC236}">
                <a16:creationId xmlns:a16="http://schemas.microsoft.com/office/drawing/2014/main" id="{6E73B799-D4EF-47D8-A7D7-60B46F36121E}"/>
              </a:ext>
            </a:extLst>
          </p:cNvPr>
          <p:cNvSpPr>
            <a:spLocks noGrp="1"/>
          </p:cNvSpPr>
          <p:nvPr>
            <p:ph sz="quarter" idx="13" hasCustomPrompt="1"/>
            <p:custDataLst>
              <p:tags r:id="rId2"/>
            </p:custDataLst>
          </p:nvPr>
        </p:nvSpPr>
        <p:spPr>
          <a:xfrm>
            <a:off x="439200" y="6416675"/>
            <a:ext cx="11269662" cy="288925"/>
          </a:xfrm>
        </p:spPr>
        <p:txBody>
          <a:bodyPr/>
          <a:lstStyle>
            <a:lvl1pPr>
              <a:defRPr sz="800" baseline="0">
                <a:solidFill>
                  <a:schemeClr val="bg1"/>
                </a:solidFill>
              </a:defRPr>
            </a:lvl1pPr>
          </a:lstStyle>
          <a:p>
            <a:pPr lvl="0"/>
            <a:r>
              <a:rPr lang="en-GB"/>
              <a:t>&lt;&lt;Dots Bottom&gt;&gt;</a:t>
            </a:r>
            <a:endParaRPr lang="en-US"/>
          </a:p>
        </p:txBody>
      </p:sp>
      <p:sp>
        <p:nvSpPr>
          <p:cNvPr id="12" name="Text">
            <a:extLst>
              <a:ext uri="{FF2B5EF4-FFF2-40B4-BE49-F238E27FC236}">
                <a16:creationId xmlns:a16="http://schemas.microsoft.com/office/drawing/2014/main" id="{060D30FA-08E1-4567-BED8-F3E48D7FE416}"/>
              </a:ext>
            </a:extLst>
          </p:cNvPr>
          <p:cNvSpPr>
            <a:spLocks noGrp="1"/>
          </p:cNvSpPr>
          <p:nvPr>
            <p:ph type="body" sz="quarter" idx="11"/>
          </p:nvPr>
        </p:nvSpPr>
        <p:spPr>
          <a:xfrm>
            <a:off x="3424330" y="2826412"/>
            <a:ext cx="5478463" cy="1107996"/>
          </a:xfrm>
        </p:spPr>
        <p:txBody>
          <a:bodyPr wrap="square" anchor="b">
            <a:spAutoFit/>
          </a:bodyPr>
          <a:lstStyle>
            <a:lvl1pPr>
              <a:spcAft>
                <a:spcPts val="0"/>
              </a:spcAft>
              <a:defRPr sz="4000">
                <a:solidFill>
                  <a:srgbClr val="FB5A17"/>
                </a:solidFill>
              </a:defRPr>
            </a:lvl1pPr>
            <a:lvl2pPr>
              <a:spcAft>
                <a:spcPts val="0"/>
              </a:spcAft>
              <a:defRPr sz="3200" b="0">
                <a:solidFill>
                  <a:schemeClr val="tx1"/>
                </a:solidFill>
              </a:defRPr>
            </a:lvl2pPr>
            <a:lvl3pPr marL="0" indent="0">
              <a:buNone/>
              <a:defRPr sz="2400"/>
            </a:lvl3pPr>
            <a:lvl4pPr marL="0" indent="0">
              <a:buNone/>
              <a:tabLst/>
              <a:defRPr sz="2400"/>
            </a:lvl4pPr>
            <a:lvl5pPr marL="0" indent="0">
              <a:buNone/>
              <a:defRPr sz="2400"/>
            </a:lvl5pPr>
          </a:lstStyle>
          <a:p>
            <a:pPr lvl="0"/>
            <a:r>
              <a:rPr lang="en-US"/>
              <a:t>Click to edit Master text styles</a:t>
            </a:r>
          </a:p>
          <a:p>
            <a:pPr lvl="1"/>
            <a:r>
              <a:rPr lang="en-US"/>
              <a:t>Second level</a:t>
            </a:r>
          </a:p>
        </p:txBody>
      </p:sp>
      <p:sp>
        <p:nvSpPr>
          <p:cNvPr id="7" name="Section number">
            <a:extLst>
              <a:ext uri="{FF2B5EF4-FFF2-40B4-BE49-F238E27FC236}">
                <a16:creationId xmlns:a16="http://schemas.microsoft.com/office/drawing/2014/main" id="{34A1ED92-88E2-404B-9D29-539197A3DE9A}"/>
              </a:ext>
            </a:extLst>
          </p:cNvPr>
          <p:cNvSpPr>
            <a:spLocks noGrp="1"/>
          </p:cNvSpPr>
          <p:nvPr>
            <p:ph type="body" sz="quarter" idx="10" hasCustomPrompt="1"/>
          </p:nvPr>
        </p:nvSpPr>
        <p:spPr>
          <a:xfrm>
            <a:off x="-48527" y="1440000"/>
            <a:ext cx="3472857" cy="3200876"/>
          </a:xfrm>
        </p:spPr>
        <p:txBody>
          <a:bodyPr wrap="square">
            <a:spAutoFit/>
          </a:bodyPr>
          <a:lstStyle>
            <a:lvl1pPr algn="r">
              <a:defRPr sz="20800" b="1" baseline="0">
                <a:solidFill>
                  <a:schemeClr val="accent1"/>
                </a:solidFill>
                <a:latin typeface="+mn-lt"/>
              </a:defRPr>
            </a:lvl1pPr>
            <a:lvl3pPr marL="0" indent="0">
              <a:buNone/>
              <a:defRPr/>
            </a:lvl3pPr>
            <a:lvl4pPr marL="0" indent="0">
              <a:buNone/>
              <a:defRPr/>
            </a:lvl4pPr>
            <a:lvl5pPr marL="0" indent="0">
              <a:buNone/>
              <a:defRPr/>
            </a:lvl5pPr>
          </a:lstStyle>
          <a:p>
            <a:pPr lvl="0"/>
            <a:r>
              <a:rPr lang="en-US" dirty="0"/>
              <a:t>0#</a:t>
            </a:r>
          </a:p>
        </p:txBody>
      </p:sp>
    </p:spTree>
    <p:extLst>
      <p:ext uri="{BB962C8B-B14F-4D97-AF65-F5344CB8AC3E}">
        <p14:creationId xmlns:p14="http://schemas.microsoft.com/office/powerpoint/2010/main" val="261993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Quote + background">
    <p:bg>
      <p:bgPr>
        <a:solidFill>
          <a:schemeClr val="accent1"/>
        </a:solidFill>
        <a:effectLst/>
      </p:bgPr>
    </p:bg>
    <p:spTree>
      <p:nvGrpSpPr>
        <p:cNvPr id="1" name=""/>
        <p:cNvGrpSpPr/>
        <p:nvPr/>
      </p:nvGrpSpPr>
      <p:grpSpPr>
        <a:xfrm>
          <a:off x="0" y="0"/>
          <a:ext cx="0" cy="0"/>
          <a:chOff x="0" y="0"/>
          <a:chExt cx="0" cy="0"/>
        </a:xfrm>
      </p:grpSpPr>
      <p:sp>
        <p:nvSpPr>
          <p:cNvPr id="13" name="Background Img"/>
          <p:cNvSpPr>
            <a:spLocks noGrp="1"/>
          </p:cNvSpPr>
          <p:nvPr>
            <p:ph type="pic" sz="quarter" idx="24"/>
            <p:custDataLst>
              <p:tags r:id="rId1"/>
            </p:custDataLst>
          </p:nvPr>
        </p:nvSpPr>
        <p:spPr>
          <a:xfrm>
            <a:off x="-24680" y="2436"/>
            <a:ext cx="12189600" cy="6858000"/>
          </a:xfrm>
        </p:spPr>
        <p:txBody>
          <a:bodyPr/>
          <a:lstStyle/>
          <a:p>
            <a:r>
              <a:rPr lang="en-US"/>
              <a:t>Click icon to add picture</a:t>
            </a:r>
            <a:endParaRPr lang="en-GB" dirty="0"/>
          </a:p>
        </p:txBody>
      </p:sp>
      <p:sp>
        <p:nvSpPr>
          <p:cNvPr id="12" name="Big Open Quote">
            <a:extLst>
              <a:ext uri="{FF2B5EF4-FFF2-40B4-BE49-F238E27FC236}">
                <a16:creationId xmlns:a16="http://schemas.microsoft.com/office/drawing/2014/main" id="{ED72779A-9BA3-439D-BD19-0C7AEB88A8AC}"/>
              </a:ext>
            </a:extLst>
          </p:cNvPr>
          <p:cNvSpPr>
            <a:spLocks noGrp="1"/>
          </p:cNvSpPr>
          <p:nvPr>
            <p:ph type="body" sz="quarter" idx="22" hasCustomPrompt="1"/>
            <p:custDataLst>
              <p:tags r:id="rId2"/>
            </p:custDataLst>
          </p:nvPr>
        </p:nvSpPr>
        <p:spPr>
          <a:xfrm>
            <a:off x="277200" y="1144801"/>
            <a:ext cx="1440000" cy="1276138"/>
          </a:xfrm>
        </p:spPr>
        <p:txBody>
          <a:bodyPr/>
          <a:lstStyle>
            <a:lvl1pPr>
              <a:defRPr sz="199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dirty="0"/>
              <a:t>“</a:t>
            </a:r>
            <a:endParaRPr lang="en-US" dirty="0"/>
          </a:p>
        </p:txBody>
      </p:sp>
      <p:sp>
        <p:nvSpPr>
          <p:cNvPr id="10" name="Big Close Quote">
            <a:extLst>
              <a:ext uri="{FF2B5EF4-FFF2-40B4-BE49-F238E27FC236}">
                <a16:creationId xmlns:a16="http://schemas.microsoft.com/office/drawing/2014/main" id="{22DB2534-901E-423F-BD94-DA82885EC81A}"/>
              </a:ext>
            </a:extLst>
          </p:cNvPr>
          <p:cNvSpPr>
            <a:spLocks noGrp="1"/>
          </p:cNvSpPr>
          <p:nvPr>
            <p:ph type="body" sz="quarter" idx="23" hasCustomPrompt="1"/>
            <p:custDataLst>
              <p:tags r:id="rId3"/>
            </p:custDataLst>
          </p:nvPr>
        </p:nvSpPr>
        <p:spPr>
          <a:xfrm>
            <a:off x="2171564" y="3428998"/>
            <a:ext cx="1440160" cy="1800225"/>
          </a:xfrm>
        </p:spPr>
        <p:txBody>
          <a:bodyPr/>
          <a:lstStyle>
            <a:lvl1pPr>
              <a:defRPr sz="20000" baseline="0">
                <a:solidFill>
                  <a:schemeClr val="bg1"/>
                </a:solidFill>
              </a:defRPr>
            </a:lvl1pPr>
            <a:lvl2pPr>
              <a:defRPr baseline="0">
                <a:solidFill>
                  <a:schemeClr val="accent2"/>
                </a:solidFill>
              </a:defRPr>
            </a:lvl2pPr>
            <a:lvl3pPr>
              <a:defRPr baseline="0">
                <a:solidFill>
                  <a:schemeClr val="accent2"/>
                </a:solidFill>
              </a:defRPr>
            </a:lvl3pPr>
            <a:lvl4pPr>
              <a:defRPr baseline="0">
                <a:solidFill>
                  <a:schemeClr val="accent2"/>
                </a:solidFill>
              </a:defRPr>
            </a:lvl4pPr>
            <a:lvl5pPr>
              <a:defRPr baseline="0">
                <a:solidFill>
                  <a:schemeClr val="accent2"/>
                </a:solidFill>
              </a:defRPr>
            </a:lvl5pPr>
          </a:lstStyle>
          <a:p>
            <a:pPr lvl="0"/>
            <a:r>
              <a:rPr lang="en-GB" dirty="0"/>
              <a:t>”</a:t>
            </a:r>
            <a:endParaRPr lang="en-US" dirty="0"/>
          </a:p>
        </p:txBody>
      </p:sp>
      <p:sp>
        <p:nvSpPr>
          <p:cNvPr id="6" name="Quote text">
            <a:extLst>
              <a:ext uri="{FF2B5EF4-FFF2-40B4-BE49-F238E27FC236}">
                <a16:creationId xmlns:a16="http://schemas.microsoft.com/office/drawing/2014/main" id="{C2460536-7881-47BE-B047-301D098EBE6F}"/>
              </a:ext>
            </a:extLst>
          </p:cNvPr>
          <p:cNvSpPr>
            <a:spLocks noGrp="1"/>
          </p:cNvSpPr>
          <p:nvPr>
            <p:ph type="body" sz="quarter" idx="10" hasCustomPrompt="1"/>
          </p:nvPr>
        </p:nvSpPr>
        <p:spPr>
          <a:xfrm>
            <a:off x="430650" y="2420938"/>
            <a:ext cx="7704000" cy="7017306"/>
          </a:xfrm>
        </p:spPr>
        <p:txBody>
          <a:bodyPr>
            <a:spAutoFit/>
          </a:bodyPr>
          <a:lstStyle>
            <a:lvl1pPr>
              <a:spcBef>
                <a:spcPts val="600"/>
              </a:spcBef>
              <a:spcAft>
                <a:spcPts val="600"/>
              </a:spcAft>
              <a:defRPr sz="3200" b="0" baseline="0">
                <a:solidFill>
                  <a:schemeClr val="bg1"/>
                </a:solidFill>
              </a:defRPr>
            </a:lvl1pPr>
            <a:lvl2pPr marL="720000" indent="-720000">
              <a:buClr>
                <a:schemeClr val="bg1"/>
              </a:buClr>
              <a:buFont typeface="Arial" panose="020B0604020202020204" pitchFamily="34" charset="0"/>
              <a:buChar char="•"/>
              <a:defRPr sz="3200" b="0" baseline="0">
                <a:solidFill>
                  <a:schemeClr val="bg1"/>
                </a:solidFill>
              </a:defRPr>
            </a:lvl2pPr>
            <a:lvl3pPr marL="1440000" indent="-720000">
              <a:buClr>
                <a:schemeClr val="bg1"/>
              </a:buClr>
              <a:buFont typeface="Arial" panose="020B0604020202020204" pitchFamily="34" charset="0"/>
              <a:buChar char="‒"/>
              <a:defRPr sz="3200" b="0" baseline="0">
                <a:solidFill>
                  <a:schemeClr val="bg1"/>
                </a:solidFill>
              </a:defRPr>
            </a:lvl3pPr>
            <a:lvl4pPr marL="0" indent="0">
              <a:buClr>
                <a:schemeClr val="bg1"/>
              </a:buClr>
              <a:buNone/>
              <a:defRPr sz="2000" baseline="0">
                <a:solidFill>
                  <a:schemeClr val="bg1"/>
                </a:solidFill>
              </a:defRPr>
            </a:lvl4pPr>
            <a:lvl5pPr marL="0" indent="0">
              <a:buClr>
                <a:schemeClr val="bg1"/>
              </a:buClr>
              <a:buFont typeface="+mj-lt"/>
              <a:buNone/>
              <a:defRPr sz="2000" baseline="0">
                <a:solidFill>
                  <a:schemeClr val="bg1"/>
                </a:solidFill>
              </a:defRPr>
            </a:lvl5pPr>
            <a:lvl6pPr marL="0" indent="0">
              <a:buFont typeface="+mj-lt"/>
              <a:buNone/>
              <a:defRPr sz="2000">
                <a:solidFill>
                  <a:schemeClr val="bg1"/>
                </a:solidFill>
              </a:defRPr>
            </a:lvl6pPr>
            <a:lvl7pPr marL="0" indent="0">
              <a:buNone/>
              <a:defRPr sz="2000">
                <a:solidFill>
                  <a:schemeClr val="bg1"/>
                </a:solidFill>
              </a:defRPr>
            </a:lvl7pPr>
            <a:lvl8pPr marL="0" indent="0">
              <a:buFont typeface="+mj-lt"/>
              <a:buNone/>
              <a:defRPr sz="2000">
                <a:solidFill>
                  <a:schemeClr val="bg1"/>
                </a:solidFill>
              </a:defRPr>
            </a:lvl8pPr>
            <a:lvl9pPr marL="0" indent="0">
              <a:buFont typeface="+mj-lt"/>
              <a:buNone/>
              <a:defRPr sz="2000">
                <a:solidFill>
                  <a:schemeClr val="bg1"/>
                </a:solidFill>
              </a:defRPr>
            </a:lvl9pPr>
          </a:lstStyle>
          <a:p>
            <a:pPr lvl="0"/>
            <a:r>
              <a:rPr lang="en-US" dirty="0"/>
              <a:t>Key message and quote</a:t>
            </a:r>
          </a:p>
          <a:p>
            <a:pPr lvl="1"/>
            <a:r>
              <a:rPr lang="en-US" dirty="0"/>
              <a:t>Bullet key message level 1</a:t>
            </a:r>
          </a:p>
          <a:p>
            <a:pPr lvl="2"/>
            <a:r>
              <a:rPr lang="en-US" dirty="0"/>
              <a:t>Bullet key message level 2</a:t>
            </a:r>
          </a:p>
          <a:p>
            <a:pPr lvl="3"/>
            <a:r>
              <a:rPr lang="en-US" dirty="0"/>
              <a:t>Author quote</a:t>
            </a:r>
          </a:p>
          <a:p>
            <a:pPr lvl="4"/>
            <a:r>
              <a:rPr lang="en-US" dirty="0"/>
              <a:t>Author quote</a:t>
            </a:r>
          </a:p>
          <a:p>
            <a:pPr lvl="5"/>
            <a:r>
              <a:rPr lang="en-US" dirty="0"/>
              <a:t>6</a:t>
            </a:r>
          </a:p>
          <a:p>
            <a:pPr lvl="6"/>
            <a:r>
              <a:rPr lang="en-US" dirty="0"/>
              <a:t>7</a:t>
            </a:r>
          </a:p>
          <a:p>
            <a:pPr lvl="7"/>
            <a:r>
              <a:rPr lang="en-US" dirty="0"/>
              <a:t>8</a:t>
            </a:r>
          </a:p>
          <a:p>
            <a:pPr lvl="8"/>
            <a:r>
              <a:rPr lang="en-US" dirty="0"/>
              <a:t>9</a:t>
            </a:r>
          </a:p>
          <a:p>
            <a:pPr lvl="4"/>
            <a:endParaRPr lang="en-US" dirty="0"/>
          </a:p>
          <a:p>
            <a:pPr lvl="4"/>
            <a:endParaRPr lang="en-US" dirty="0"/>
          </a:p>
        </p:txBody>
      </p:sp>
      <p:sp>
        <p:nvSpPr>
          <p:cNvPr id="16" name="Dots Bottom">
            <a:extLst>
              <a:ext uri="{FF2B5EF4-FFF2-40B4-BE49-F238E27FC236}">
                <a16:creationId xmlns:a16="http://schemas.microsoft.com/office/drawing/2014/main" id="{312989ED-1A04-4F3A-B978-E203D620ABDD}"/>
              </a:ext>
            </a:extLst>
          </p:cNvPr>
          <p:cNvSpPr>
            <a:spLocks noGrp="1"/>
          </p:cNvSpPr>
          <p:nvPr>
            <p:ph sz="quarter" idx="15" hasCustomPrompt="1"/>
            <p:custDataLst>
              <p:tags r:id="rId4"/>
            </p:custDataLst>
          </p:nvPr>
        </p:nvSpPr>
        <p:spPr>
          <a:xfrm>
            <a:off x="439738" y="6426000"/>
            <a:ext cx="11312525" cy="198438"/>
          </a:xfrm>
        </p:spPr>
        <p:txBody>
          <a:bodyPr/>
          <a:lstStyle>
            <a:lvl1pPr>
              <a:defRPr sz="8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a:t>&lt;&lt;Dots 1&gt;&gt;</a:t>
            </a:r>
            <a:endParaRPr lang="en-US"/>
          </a:p>
        </p:txBody>
      </p:sp>
      <p:sp>
        <p:nvSpPr>
          <p:cNvPr id="15" name="Dots Top">
            <a:extLst>
              <a:ext uri="{FF2B5EF4-FFF2-40B4-BE49-F238E27FC236}">
                <a16:creationId xmlns:a16="http://schemas.microsoft.com/office/drawing/2014/main" id="{0B24A994-42AD-4199-868F-26B1DD95A9C0}"/>
              </a:ext>
            </a:extLst>
          </p:cNvPr>
          <p:cNvSpPr>
            <a:spLocks noGrp="1"/>
          </p:cNvSpPr>
          <p:nvPr>
            <p:ph sz="quarter" idx="16" hasCustomPrompt="1"/>
            <p:custDataLst>
              <p:tags r:id="rId5"/>
            </p:custDataLst>
          </p:nvPr>
        </p:nvSpPr>
        <p:spPr>
          <a:xfrm>
            <a:off x="439200" y="432000"/>
            <a:ext cx="11312525" cy="198438"/>
          </a:xfrm>
        </p:spPr>
        <p:txBody>
          <a:bodyPr/>
          <a:lstStyle>
            <a:lvl1pPr>
              <a:defRPr sz="8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dirty="0"/>
              <a:t>&lt;&lt;Dots 1&gt;&gt;</a:t>
            </a:r>
            <a:endParaRPr lang="en-US" dirty="0"/>
          </a:p>
        </p:txBody>
      </p:sp>
      <p:sp>
        <p:nvSpPr>
          <p:cNvPr id="20" name="osborneclarke"/>
          <p:cNvSpPr>
            <a:spLocks noGrp="1"/>
          </p:cNvSpPr>
          <p:nvPr>
            <p:ph type="body" sz="quarter" idx="25" hasCustomPrompt="1"/>
            <p:custDataLst>
              <p:tags r:id="rId6"/>
            </p:custDataLst>
          </p:nvPr>
        </p:nvSpPr>
        <p:spPr>
          <a:xfrm>
            <a:off x="439200" y="252000"/>
            <a:ext cx="1656000" cy="115200"/>
          </a:xfrm>
        </p:spPr>
        <p:txBody>
          <a:bodyPr>
            <a:noAutofit/>
          </a:bodyPr>
          <a:lstStyle>
            <a:lvl1pPr>
              <a:defRPr sz="8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marL="0" indent="0">
              <a:buNone/>
              <a:defRPr baseline="0">
                <a:solidFill>
                  <a:schemeClr val="bg1"/>
                </a:solidFill>
              </a:defRPr>
            </a:lvl5pPr>
          </a:lstStyle>
          <a:p>
            <a:pPr lvl="0"/>
            <a:r>
              <a:rPr lang="en-GB" sz="1200" dirty="0"/>
              <a:t>&lt;&lt;</a:t>
            </a:r>
            <a:r>
              <a:rPr lang="en-GB" sz="1200" dirty="0" err="1"/>
              <a:t>osborneclarke</a:t>
            </a:r>
            <a:r>
              <a:rPr lang="en-GB" sz="1200" dirty="0"/>
              <a:t>&gt;&gt;</a:t>
            </a:r>
            <a:endParaRPr lang="en-GB" dirty="0"/>
          </a:p>
        </p:txBody>
      </p:sp>
    </p:spTree>
    <p:extLst>
      <p:ext uri="{BB962C8B-B14F-4D97-AF65-F5344CB8AC3E}">
        <p14:creationId xmlns:p14="http://schemas.microsoft.com/office/powerpoint/2010/main" val="3794707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harts, graphs and tables">
    <p:spTree>
      <p:nvGrpSpPr>
        <p:cNvPr id="1" name=""/>
        <p:cNvGrpSpPr/>
        <p:nvPr/>
      </p:nvGrpSpPr>
      <p:grpSpPr>
        <a:xfrm>
          <a:off x="0" y="0"/>
          <a:ext cx="0" cy="0"/>
          <a:chOff x="0" y="0"/>
          <a:chExt cx="0" cy="0"/>
        </a:xfrm>
      </p:grpSpPr>
      <p:sp>
        <p:nvSpPr>
          <p:cNvPr id="6" name="Chart Content Holder">
            <a:extLst>
              <a:ext uri="{FF2B5EF4-FFF2-40B4-BE49-F238E27FC236}">
                <a16:creationId xmlns:a16="http://schemas.microsoft.com/office/drawing/2014/main" id="{64DBE587-8709-45CB-9DDB-CDCE18EEEECC}"/>
              </a:ext>
            </a:extLst>
          </p:cNvPr>
          <p:cNvSpPr>
            <a:spLocks noGrp="1"/>
          </p:cNvSpPr>
          <p:nvPr>
            <p:ph sz="quarter" idx="10" hasCustomPrompt="1"/>
            <p:custDataLst>
              <p:tags r:id="rId1"/>
            </p:custDataLst>
          </p:nvPr>
        </p:nvSpPr>
        <p:spPr>
          <a:xfrm>
            <a:off x="439490" y="1736812"/>
            <a:ext cx="4464050" cy="4032225"/>
          </a:xfrm>
        </p:spPr>
        <p:txBody>
          <a:bodyPr/>
          <a:lstStyle/>
          <a:p>
            <a:pPr lvl="0"/>
            <a:r>
              <a:rPr lang="en-US"/>
              <a:t>&lt;&lt;Diagrams.SelectedValue&gt;&gt;</a:t>
            </a:r>
          </a:p>
        </p:txBody>
      </p:sp>
      <p:sp>
        <p:nvSpPr>
          <p:cNvPr id="2" name="Title">
            <a:extLst>
              <a:ext uri="{FF2B5EF4-FFF2-40B4-BE49-F238E27FC236}">
                <a16:creationId xmlns:a16="http://schemas.microsoft.com/office/drawing/2014/main" id="{F1A7CFD6-931F-4F78-9488-7C3141F56BEC}"/>
              </a:ext>
            </a:extLst>
          </p:cNvPr>
          <p:cNvSpPr>
            <a:spLocks noGrp="1"/>
          </p:cNvSpPr>
          <p:nvPr>
            <p:ph type="title" hasCustomPrompt="1"/>
          </p:nvPr>
        </p:nvSpPr>
        <p:spPr/>
        <p:txBody>
          <a:bodyPr/>
          <a:lstStyle>
            <a:lvl1pPr>
              <a:defRPr/>
            </a:lvl1pPr>
          </a:lstStyle>
          <a:p>
            <a:r>
              <a:rPr lang="en-US"/>
              <a:t>Chart Title</a:t>
            </a:r>
          </a:p>
        </p:txBody>
      </p:sp>
    </p:spTree>
    <p:extLst>
      <p:ext uri="{BB962C8B-B14F-4D97-AF65-F5344CB8AC3E}">
        <p14:creationId xmlns:p14="http://schemas.microsoft.com/office/powerpoint/2010/main" val="1661051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Awards">
    <p:spTree>
      <p:nvGrpSpPr>
        <p:cNvPr id="1" name=""/>
        <p:cNvGrpSpPr/>
        <p:nvPr/>
      </p:nvGrpSpPr>
      <p:grpSpPr>
        <a:xfrm>
          <a:off x="0" y="0"/>
          <a:ext cx="0" cy="0"/>
          <a:chOff x="0" y="0"/>
          <a:chExt cx="0" cy="0"/>
        </a:xfrm>
      </p:grpSpPr>
      <p:sp>
        <p:nvSpPr>
          <p:cNvPr id="33" name="Picture Placeholder 32"/>
          <p:cNvSpPr>
            <a:spLocks noGrp="1"/>
          </p:cNvSpPr>
          <p:nvPr>
            <p:ph type="pic" sz="quarter" idx="41" hasCustomPrompt="1"/>
            <p:custDataLst>
              <p:tags r:id="rId1"/>
            </p:custDataLst>
          </p:nvPr>
        </p:nvSpPr>
        <p:spPr>
          <a:xfrm>
            <a:off x="9226800" y="4024800"/>
            <a:ext cx="2527200" cy="1800000"/>
          </a:xfrm>
          <a:solidFill>
            <a:schemeClr val="accent3"/>
          </a:solidFill>
        </p:spPr>
        <p:txBody>
          <a:bodyPr/>
          <a:lstStyle/>
          <a:p>
            <a:r>
              <a:rPr lang="en-GB" dirty="0"/>
              <a:t> </a:t>
            </a:r>
          </a:p>
        </p:txBody>
      </p:sp>
      <p:sp>
        <p:nvSpPr>
          <p:cNvPr id="29" name="Picture Placeholder 28"/>
          <p:cNvSpPr>
            <a:spLocks noGrp="1"/>
          </p:cNvSpPr>
          <p:nvPr>
            <p:ph type="pic" sz="quarter" idx="39" hasCustomPrompt="1"/>
            <p:custDataLst>
              <p:tags r:id="rId2"/>
            </p:custDataLst>
          </p:nvPr>
        </p:nvSpPr>
        <p:spPr>
          <a:xfrm>
            <a:off x="6294437" y="4024800"/>
            <a:ext cx="2527200" cy="1800000"/>
          </a:xfrm>
          <a:solidFill>
            <a:schemeClr val="accent6"/>
          </a:solidFill>
        </p:spPr>
        <p:txBody>
          <a:bodyPr/>
          <a:lstStyle/>
          <a:p>
            <a:r>
              <a:rPr lang="en-GB" dirty="0"/>
              <a:t> </a:t>
            </a:r>
          </a:p>
        </p:txBody>
      </p:sp>
      <p:sp>
        <p:nvSpPr>
          <p:cNvPr id="25" name="Picture Placeholder 24"/>
          <p:cNvSpPr>
            <a:spLocks noGrp="1"/>
          </p:cNvSpPr>
          <p:nvPr>
            <p:ph type="pic" sz="quarter" idx="37" hasCustomPrompt="1"/>
            <p:custDataLst>
              <p:tags r:id="rId3"/>
            </p:custDataLst>
          </p:nvPr>
        </p:nvSpPr>
        <p:spPr>
          <a:xfrm>
            <a:off x="3369600" y="4024800"/>
            <a:ext cx="2527200" cy="1800000"/>
          </a:xfrm>
          <a:solidFill>
            <a:schemeClr val="accent4"/>
          </a:solidFill>
        </p:spPr>
        <p:txBody>
          <a:bodyPr/>
          <a:lstStyle/>
          <a:p>
            <a:r>
              <a:rPr lang="en-GB" dirty="0"/>
              <a:t> </a:t>
            </a:r>
          </a:p>
        </p:txBody>
      </p:sp>
      <p:sp>
        <p:nvSpPr>
          <p:cNvPr id="21" name="Picture Placeholder 20"/>
          <p:cNvSpPr>
            <a:spLocks noGrp="1"/>
          </p:cNvSpPr>
          <p:nvPr>
            <p:ph type="pic" sz="quarter" idx="35" hasCustomPrompt="1"/>
            <p:custDataLst>
              <p:tags r:id="rId4"/>
            </p:custDataLst>
          </p:nvPr>
        </p:nvSpPr>
        <p:spPr>
          <a:xfrm>
            <a:off x="439200" y="4024800"/>
            <a:ext cx="2527200" cy="1800000"/>
          </a:xfrm>
          <a:solidFill>
            <a:schemeClr val="accent2"/>
          </a:solidFill>
        </p:spPr>
        <p:txBody>
          <a:bodyPr/>
          <a:lstStyle/>
          <a:p>
            <a:r>
              <a:rPr lang="en-GB" dirty="0"/>
              <a:t> </a:t>
            </a:r>
          </a:p>
        </p:txBody>
      </p:sp>
      <p:sp>
        <p:nvSpPr>
          <p:cNvPr id="17" name="Picture Placeholder 16"/>
          <p:cNvSpPr>
            <a:spLocks noGrp="1"/>
          </p:cNvSpPr>
          <p:nvPr>
            <p:ph type="pic" sz="quarter" idx="33" hasCustomPrompt="1"/>
            <p:custDataLst>
              <p:tags r:id="rId5"/>
            </p:custDataLst>
          </p:nvPr>
        </p:nvSpPr>
        <p:spPr>
          <a:xfrm>
            <a:off x="9226800" y="1864800"/>
            <a:ext cx="2527200" cy="1800000"/>
          </a:xfrm>
          <a:solidFill>
            <a:schemeClr val="accent3"/>
          </a:solidFill>
        </p:spPr>
        <p:txBody>
          <a:bodyPr/>
          <a:lstStyle/>
          <a:p>
            <a:r>
              <a:rPr lang="en-GB" dirty="0"/>
              <a:t> </a:t>
            </a:r>
          </a:p>
        </p:txBody>
      </p:sp>
      <p:sp>
        <p:nvSpPr>
          <p:cNvPr id="13" name="Picture Placeholder 12"/>
          <p:cNvSpPr>
            <a:spLocks noGrp="1"/>
          </p:cNvSpPr>
          <p:nvPr>
            <p:ph type="pic" sz="quarter" idx="31" hasCustomPrompt="1"/>
            <p:custDataLst>
              <p:tags r:id="rId6"/>
            </p:custDataLst>
          </p:nvPr>
        </p:nvSpPr>
        <p:spPr>
          <a:xfrm>
            <a:off x="6296400" y="1864800"/>
            <a:ext cx="2527200" cy="1800000"/>
          </a:xfrm>
          <a:solidFill>
            <a:schemeClr val="accent6"/>
          </a:solidFill>
        </p:spPr>
        <p:txBody>
          <a:bodyPr/>
          <a:lstStyle/>
          <a:p>
            <a:r>
              <a:rPr lang="en-GB" dirty="0"/>
              <a:t> </a:t>
            </a:r>
          </a:p>
        </p:txBody>
      </p:sp>
      <p:sp>
        <p:nvSpPr>
          <p:cNvPr id="6" name="Picture Placeholder 5"/>
          <p:cNvSpPr>
            <a:spLocks noGrp="1"/>
          </p:cNvSpPr>
          <p:nvPr>
            <p:ph type="pic" sz="quarter" idx="29" hasCustomPrompt="1"/>
            <p:custDataLst>
              <p:tags r:id="rId7"/>
            </p:custDataLst>
          </p:nvPr>
        </p:nvSpPr>
        <p:spPr>
          <a:xfrm>
            <a:off x="3369600" y="1864800"/>
            <a:ext cx="2527200" cy="1800000"/>
          </a:xfrm>
          <a:solidFill>
            <a:schemeClr val="accent4"/>
          </a:solidFill>
        </p:spPr>
        <p:txBody>
          <a:bodyPr/>
          <a:lstStyle/>
          <a:p>
            <a:r>
              <a:rPr lang="en-GB" dirty="0"/>
              <a:t> </a:t>
            </a:r>
          </a:p>
        </p:txBody>
      </p:sp>
      <p:sp>
        <p:nvSpPr>
          <p:cNvPr id="5" name="Picture Placeholder 4"/>
          <p:cNvSpPr>
            <a:spLocks noGrp="1"/>
          </p:cNvSpPr>
          <p:nvPr>
            <p:ph type="pic" sz="quarter" idx="27" hasCustomPrompt="1"/>
            <p:custDataLst>
              <p:tags r:id="rId8"/>
            </p:custDataLst>
          </p:nvPr>
        </p:nvSpPr>
        <p:spPr>
          <a:xfrm>
            <a:off x="439200" y="1864800"/>
            <a:ext cx="2527200" cy="1800000"/>
          </a:xfrm>
          <a:solidFill>
            <a:schemeClr val="accent2"/>
          </a:solidFill>
        </p:spPr>
        <p:txBody>
          <a:bodyPr/>
          <a:lstStyle/>
          <a:p>
            <a:r>
              <a:rPr lang="en-GB" dirty="0"/>
              <a:t> </a:t>
            </a:r>
          </a:p>
        </p:txBody>
      </p:sp>
      <p:sp>
        <p:nvSpPr>
          <p:cNvPr id="140" name="Award 8">
            <a:extLst>
              <a:ext uri="{FF2B5EF4-FFF2-40B4-BE49-F238E27FC236}">
                <a16:creationId xmlns:a16="http://schemas.microsoft.com/office/drawing/2014/main" id="{E40C16B2-5ACC-42A6-A512-EE224B7426B5}"/>
              </a:ext>
            </a:extLst>
          </p:cNvPr>
          <p:cNvSpPr>
            <a:spLocks noGrp="1"/>
          </p:cNvSpPr>
          <p:nvPr>
            <p:ph type="body" sz="quarter" idx="23" hasCustomPrompt="1"/>
          </p:nvPr>
        </p:nvSpPr>
        <p:spPr>
          <a:xfrm>
            <a:off x="9225550" y="4474800"/>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dirty="0"/>
              <a:t>Award</a:t>
            </a:r>
          </a:p>
        </p:txBody>
      </p:sp>
      <p:sp>
        <p:nvSpPr>
          <p:cNvPr id="88" name="Company 8">
            <a:extLst>
              <a:ext uri="{FF2B5EF4-FFF2-40B4-BE49-F238E27FC236}">
                <a16:creationId xmlns:a16="http://schemas.microsoft.com/office/drawing/2014/main" id="{DEBB401C-BD87-470B-ACF7-91E43CE42088}"/>
              </a:ext>
            </a:extLst>
          </p:cNvPr>
          <p:cNvSpPr>
            <a:spLocks noGrp="1"/>
          </p:cNvSpPr>
          <p:nvPr>
            <p:ph type="body" sz="quarter" idx="14" hasCustomPrompt="1"/>
          </p:nvPr>
        </p:nvSpPr>
        <p:spPr>
          <a:xfrm>
            <a:off x="9226800" y="4041454"/>
            <a:ext cx="2527787" cy="450000"/>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141" name="Award 7">
            <a:extLst>
              <a:ext uri="{FF2B5EF4-FFF2-40B4-BE49-F238E27FC236}">
                <a16:creationId xmlns:a16="http://schemas.microsoft.com/office/drawing/2014/main" id="{2F4E2D04-8E97-47E5-BDCC-E620645902E8}"/>
              </a:ext>
            </a:extLst>
          </p:cNvPr>
          <p:cNvSpPr>
            <a:spLocks noGrp="1"/>
          </p:cNvSpPr>
          <p:nvPr>
            <p:ph type="body" sz="quarter" idx="24" hasCustomPrompt="1"/>
          </p:nvPr>
        </p:nvSpPr>
        <p:spPr>
          <a:xfrm>
            <a:off x="6295202" y="4474800"/>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a:t>Award</a:t>
            </a:r>
          </a:p>
        </p:txBody>
      </p:sp>
      <p:sp>
        <p:nvSpPr>
          <p:cNvPr id="100" name="Company 7">
            <a:extLst>
              <a:ext uri="{FF2B5EF4-FFF2-40B4-BE49-F238E27FC236}">
                <a16:creationId xmlns:a16="http://schemas.microsoft.com/office/drawing/2014/main" id="{8251DAFD-0702-4AF0-918D-C316B536A598}"/>
              </a:ext>
            </a:extLst>
          </p:cNvPr>
          <p:cNvSpPr>
            <a:spLocks noGrp="1"/>
          </p:cNvSpPr>
          <p:nvPr>
            <p:ph type="body" sz="quarter" idx="15" hasCustomPrompt="1"/>
          </p:nvPr>
        </p:nvSpPr>
        <p:spPr>
          <a:xfrm>
            <a:off x="6296400" y="4047787"/>
            <a:ext cx="2527787" cy="450000"/>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145" name="Award 6">
            <a:extLst>
              <a:ext uri="{FF2B5EF4-FFF2-40B4-BE49-F238E27FC236}">
                <a16:creationId xmlns:a16="http://schemas.microsoft.com/office/drawing/2014/main" id="{A4F2F200-F78B-4547-BF5E-4E3EF318C3C2}"/>
              </a:ext>
            </a:extLst>
          </p:cNvPr>
          <p:cNvSpPr>
            <a:spLocks noGrp="1"/>
          </p:cNvSpPr>
          <p:nvPr>
            <p:ph type="body" sz="quarter" idx="25" hasCustomPrompt="1"/>
          </p:nvPr>
        </p:nvSpPr>
        <p:spPr>
          <a:xfrm>
            <a:off x="3369600" y="4474800"/>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a:t>Award</a:t>
            </a:r>
          </a:p>
        </p:txBody>
      </p:sp>
      <p:sp>
        <p:nvSpPr>
          <p:cNvPr id="112" name="Company 6">
            <a:extLst>
              <a:ext uri="{FF2B5EF4-FFF2-40B4-BE49-F238E27FC236}">
                <a16:creationId xmlns:a16="http://schemas.microsoft.com/office/drawing/2014/main" id="{4C7C68BD-3E41-46BE-AD58-758516F77A8B}"/>
              </a:ext>
            </a:extLst>
          </p:cNvPr>
          <p:cNvSpPr>
            <a:spLocks noGrp="1"/>
          </p:cNvSpPr>
          <p:nvPr>
            <p:ph type="body" sz="quarter" idx="16" hasCustomPrompt="1"/>
          </p:nvPr>
        </p:nvSpPr>
        <p:spPr>
          <a:xfrm>
            <a:off x="3369600" y="4023454"/>
            <a:ext cx="2527200" cy="450000"/>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146" name="Award 5">
            <a:extLst>
              <a:ext uri="{FF2B5EF4-FFF2-40B4-BE49-F238E27FC236}">
                <a16:creationId xmlns:a16="http://schemas.microsoft.com/office/drawing/2014/main" id="{C8C9C8F7-3567-478E-A94E-753C48E7DFE0}"/>
              </a:ext>
            </a:extLst>
          </p:cNvPr>
          <p:cNvSpPr>
            <a:spLocks noGrp="1"/>
          </p:cNvSpPr>
          <p:nvPr>
            <p:ph type="body" sz="quarter" idx="26" hasCustomPrompt="1"/>
          </p:nvPr>
        </p:nvSpPr>
        <p:spPr>
          <a:xfrm>
            <a:off x="438150" y="4474800"/>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a:t>Award</a:t>
            </a:r>
          </a:p>
        </p:txBody>
      </p:sp>
      <p:sp>
        <p:nvSpPr>
          <p:cNvPr id="124" name="Company 5">
            <a:extLst>
              <a:ext uri="{FF2B5EF4-FFF2-40B4-BE49-F238E27FC236}">
                <a16:creationId xmlns:a16="http://schemas.microsoft.com/office/drawing/2014/main" id="{6A24E321-4F92-4382-B7A9-ABF5D9CF3C27}"/>
              </a:ext>
            </a:extLst>
          </p:cNvPr>
          <p:cNvSpPr>
            <a:spLocks noGrp="1"/>
          </p:cNvSpPr>
          <p:nvPr>
            <p:ph type="body" sz="quarter" idx="17" hasCustomPrompt="1"/>
          </p:nvPr>
        </p:nvSpPr>
        <p:spPr>
          <a:xfrm>
            <a:off x="439200" y="4024800"/>
            <a:ext cx="2527200" cy="450000"/>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139" name="Award 4">
            <a:extLst>
              <a:ext uri="{FF2B5EF4-FFF2-40B4-BE49-F238E27FC236}">
                <a16:creationId xmlns:a16="http://schemas.microsoft.com/office/drawing/2014/main" id="{76F067BC-22A0-415C-87D6-B37E2C7A52E6}"/>
              </a:ext>
            </a:extLst>
          </p:cNvPr>
          <p:cNvSpPr>
            <a:spLocks noGrp="1"/>
          </p:cNvSpPr>
          <p:nvPr>
            <p:ph type="body" sz="quarter" idx="22" hasCustomPrompt="1"/>
          </p:nvPr>
        </p:nvSpPr>
        <p:spPr>
          <a:xfrm>
            <a:off x="9226800" y="2314800"/>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a:t>Award</a:t>
            </a:r>
          </a:p>
        </p:txBody>
      </p:sp>
      <p:sp>
        <p:nvSpPr>
          <p:cNvPr id="76" name="Company 4">
            <a:extLst>
              <a:ext uri="{FF2B5EF4-FFF2-40B4-BE49-F238E27FC236}">
                <a16:creationId xmlns:a16="http://schemas.microsoft.com/office/drawing/2014/main" id="{32EEE3E5-103C-4268-910A-EE498C237C3E}"/>
              </a:ext>
            </a:extLst>
          </p:cNvPr>
          <p:cNvSpPr>
            <a:spLocks noGrp="1"/>
          </p:cNvSpPr>
          <p:nvPr>
            <p:ph type="body" sz="quarter" idx="13" hasCustomPrompt="1"/>
          </p:nvPr>
        </p:nvSpPr>
        <p:spPr>
          <a:xfrm>
            <a:off x="9225600" y="1881214"/>
            <a:ext cx="2527787" cy="450000"/>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137" name="Award 3">
            <a:extLst>
              <a:ext uri="{FF2B5EF4-FFF2-40B4-BE49-F238E27FC236}">
                <a16:creationId xmlns:a16="http://schemas.microsoft.com/office/drawing/2014/main" id="{1379C945-43ED-45DD-B56F-E7AA0A0BE6FE}"/>
              </a:ext>
            </a:extLst>
          </p:cNvPr>
          <p:cNvSpPr>
            <a:spLocks noGrp="1"/>
          </p:cNvSpPr>
          <p:nvPr>
            <p:ph type="body" sz="quarter" idx="21" hasCustomPrompt="1"/>
          </p:nvPr>
        </p:nvSpPr>
        <p:spPr>
          <a:xfrm>
            <a:off x="6296323" y="2314800"/>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a:t>Award</a:t>
            </a:r>
          </a:p>
        </p:txBody>
      </p:sp>
      <p:sp>
        <p:nvSpPr>
          <p:cNvPr id="40" name="Company 3">
            <a:extLst>
              <a:ext uri="{FF2B5EF4-FFF2-40B4-BE49-F238E27FC236}">
                <a16:creationId xmlns:a16="http://schemas.microsoft.com/office/drawing/2014/main" id="{830D753B-72D5-4654-BC20-9C2859B1E9B7}"/>
              </a:ext>
            </a:extLst>
          </p:cNvPr>
          <p:cNvSpPr>
            <a:spLocks noGrp="1"/>
          </p:cNvSpPr>
          <p:nvPr>
            <p:ph type="body" sz="quarter" idx="12" hasCustomPrompt="1"/>
          </p:nvPr>
        </p:nvSpPr>
        <p:spPr>
          <a:xfrm>
            <a:off x="6296080" y="1887548"/>
            <a:ext cx="2527787" cy="450354"/>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136" name="Award 2">
            <a:extLst>
              <a:ext uri="{FF2B5EF4-FFF2-40B4-BE49-F238E27FC236}">
                <a16:creationId xmlns:a16="http://schemas.microsoft.com/office/drawing/2014/main" id="{9625DC88-8E14-4E75-B798-9E1487714C96}"/>
              </a:ext>
            </a:extLst>
          </p:cNvPr>
          <p:cNvSpPr>
            <a:spLocks noGrp="1"/>
          </p:cNvSpPr>
          <p:nvPr>
            <p:ph type="body" sz="quarter" idx="20" hasCustomPrompt="1"/>
          </p:nvPr>
        </p:nvSpPr>
        <p:spPr>
          <a:xfrm>
            <a:off x="3369600" y="2314800"/>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dirty="0"/>
              <a:t>Award</a:t>
            </a:r>
          </a:p>
        </p:txBody>
      </p:sp>
      <p:sp>
        <p:nvSpPr>
          <p:cNvPr id="52" name="Company 2">
            <a:extLst>
              <a:ext uri="{FF2B5EF4-FFF2-40B4-BE49-F238E27FC236}">
                <a16:creationId xmlns:a16="http://schemas.microsoft.com/office/drawing/2014/main" id="{E96D604A-D15D-43DF-B68C-5E3DBAFC9FE7}"/>
              </a:ext>
            </a:extLst>
          </p:cNvPr>
          <p:cNvSpPr>
            <a:spLocks noGrp="1"/>
          </p:cNvSpPr>
          <p:nvPr>
            <p:ph type="body" sz="quarter" idx="11" hasCustomPrompt="1"/>
          </p:nvPr>
        </p:nvSpPr>
        <p:spPr>
          <a:xfrm>
            <a:off x="3369600" y="1863214"/>
            <a:ext cx="2527200" cy="450354"/>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4" name="Award 1">
            <a:extLst>
              <a:ext uri="{FF2B5EF4-FFF2-40B4-BE49-F238E27FC236}">
                <a16:creationId xmlns:a16="http://schemas.microsoft.com/office/drawing/2014/main" id="{B7F20889-7283-4818-BCCA-2B4F4EBAB27D}"/>
              </a:ext>
            </a:extLst>
          </p:cNvPr>
          <p:cNvSpPr>
            <a:spLocks noGrp="1"/>
          </p:cNvSpPr>
          <p:nvPr>
            <p:ph type="body" sz="quarter" idx="18" hasCustomPrompt="1"/>
          </p:nvPr>
        </p:nvSpPr>
        <p:spPr>
          <a:xfrm>
            <a:off x="438150" y="2312987"/>
            <a:ext cx="2527300" cy="720000"/>
          </a:xfrm>
        </p:spPr>
        <p:txBody>
          <a:bodyPr lIns="108000" tIns="36000" rIns="108000" anchor="ctr" anchorCtr="0"/>
          <a:lstStyle>
            <a:lvl1pPr>
              <a:defRPr sz="1200" b="1" baseline="0">
                <a:solidFill>
                  <a:schemeClr val="bg1"/>
                </a:solidFill>
              </a:defRPr>
            </a:lvl1pPr>
            <a:lvl2pPr>
              <a:defRPr baseline="0">
                <a:solidFill>
                  <a:schemeClr val="bg1"/>
                </a:solidFill>
              </a:defRPr>
            </a:lvl2pPr>
            <a:lvl3pPr>
              <a:defRPr baseline="0">
                <a:solidFill>
                  <a:schemeClr val="bg1"/>
                </a:solidFill>
              </a:defRPr>
            </a:lvl3pPr>
            <a:lvl4pPr>
              <a:buClr>
                <a:schemeClr val="bg1"/>
              </a:buClr>
              <a:defRPr baseline="0">
                <a:solidFill>
                  <a:schemeClr val="bg1"/>
                </a:solidFill>
              </a:defRPr>
            </a:lvl4pPr>
            <a:lvl5pPr>
              <a:buClr>
                <a:schemeClr val="bg1"/>
              </a:buClr>
              <a:defRPr baseline="0">
                <a:solidFill>
                  <a:schemeClr val="bg1"/>
                </a:solidFill>
              </a:defRPr>
            </a:lvl5pPr>
          </a:lstStyle>
          <a:p>
            <a:pPr lvl="0"/>
            <a:r>
              <a:rPr lang="en-US" dirty="0"/>
              <a:t>Award</a:t>
            </a:r>
          </a:p>
        </p:txBody>
      </p:sp>
      <p:sp>
        <p:nvSpPr>
          <p:cNvPr id="64" name="Company 1">
            <a:extLst>
              <a:ext uri="{FF2B5EF4-FFF2-40B4-BE49-F238E27FC236}">
                <a16:creationId xmlns:a16="http://schemas.microsoft.com/office/drawing/2014/main" id="{BA151A5A-0415-4470-8E3E-26CE54116240}"/>
              </a:ext>
            </a:extLst>
          </p:cNvPr>
          <p:cNvSpPr>
            <a:spLocks noGrp="1"/>
          </p:cNvSpPr>
          <p:nvPr>
            <p:ph type="body" sz="quarter" idx="10" hasCustomPrompt="1"/>
          </p:nvPr>
        </p:nvSpPr>
        <p:spPr>
          <a:xfrm>
            <a:off x="439199" y="1864476"/>
            <a:ext cx="2527200" cy="450354"/>
          </a:xfrm>
        </p:spPr>
        <p:txBody>
          <a:bodyPr lIns="108000" tIns="108000">
            <a:noAutofit/>
          </a:bodyPr>
          <a:lstStyle>
            <a:lvl1pPr>
              <a:defRPr sz="1600" baseline="0">
                <a:solidFill>
                  <a:schemeClr val="bg1"/>
                </a:solidFill>
              </a:defRPr>
            </a:lvl1pPr>
            <a:lvl2pPr>
              <a:defRPr sz="1200"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a:t>Company name</a:t>
            </a:r>
          </a:p>
        </p:txBody>
      </p:sp>
      <p:sp>
        <p:nvSpPr>
          <p:cNvPr id="2" name="Title">
            <a:extLst>
              <a:ext uri="{FF2B5EF4-FFF2-40B4-BE49-F238E27FC236}">
                <a16:creationId xmlns:a16="http://schemas.microsoft.com/office/drawing/2014/main" id="{0194AFE5-EC90-40CB-B9EA-8B2BCED8C1C8}"/>
              </a:ext>
            </a:extLst>
          </p:cNvPr>
          <p:cNvSpPr>
            <a:spLocks noGrp="1"/>
          </p:cNvSpPr>
          <p:nvPr>
            <p:ph type="title"/>
          </p:nvPr>
        </p:nvSpPr>
        <p:spPr/>
        <p:txBody>
          <a:bodyPr/>
          <a:lstStyle/>
          <a:p>
            <a:r>
              <a:rPr lang="en-US"/>
              <a:t>Click to edit Master title style</a:t>
            </a:r>
            <a:endParaRPr lang="en-GB" dirty="0"/>
          </a:p>
        </p:txBody>
      </p:sp>
      <p:sp>
        <p:nvSpPr>
          <p:cNvPr id="7" name="Picture Placeholder 6"/>
          <p:cNvSpPr>
            <a:spLocks noGrp="1"/>
          </p:cNvSpPr>
          <p:nvPr>
            <p:ph type="pic" sz="quarter" idx="28" hasCustomPrompt="1"/>
            <p:custDataLst>
              <p:tags r:id="rId9"/>
            </p:custDataLst>
          </p:nvPr>
        </p:nvSpPr>
        <p:spPr>
          <a:xfrm>
            <a:off x="2278800" y="3088800"/>
            <a:ext cx="568800" cy="626400"/>
          </a:xfrm>
          <a:solidFill>
            <a:schemeClr val="bg1"/>
          </a:solidFill>
        </p:spPr>
        <p:txBody>
          <a:bodyPr/>
          <a:lstStyle/>
          <a:p>
            <a:r>
              <a:rPr lang="en-GB" dirty="0"/>
              <a:t> </a:t>
            </a:r>
          </a:p>
        </p:txBody>
      </p:sp>
      <p:sp>
        <p:nvSpPr>
          <p:cNvPr id="11" name="Picture Placeholder 10"/>
          <p:cNvSpPr>
            <a:spLocks noGrp="1"/>
          </p:cNvSpPr>
          <p:nvPr>
            <p:ph type="pic" sz="quarter" idx="30" hasCustomPrompt="1"/>
            <p:custDataLst>
              <p:tags r:id="rId10"/>
            </p:custDataLst>
          </p:nvPr>
        </p:nvSpPr>
        <p:spPr>
          <a:xfrm>
            <a:off x="5209200" y="3088800"/>
            <a:ext cx="568800" cy="626400"/>
          </a:xfrm>
          <a:solidFill>
            <a:schemeClr val="bg1"/>
          </a:solidFill>
        </p:spPr>
        <p:txBody>
          <a:bodyPr/>
          <a:lstStyle/>
          <a:p>
            <a:r>
              <a:rPr lang="en-GB" dirty="0"/>
              <a:t> </a:t>
            </a:r>
          </a:p>
        </p:txBody>
      </p:sp>
      <p:sp>
        <p:nvSpPr>
          <p:cNvPr id="15" name="Picture Placeholder 14"/>
          <p:cNvSpPr>
            <a:spLocks noGrp="1"/>
          </p:cNvSpPr>
          <p:nvPr>
            <p:ph type="pic" sz="quarter" idx="32" hasCustomPrompt="1"/>
            <p:custDataLst>
              <p:tags r:id="rId11"/>
            </p:custDataLst>
          </p:nvPr>
        </p:nvSpPr>
        <p:spPr>
          <a:xfrm>
            <a:off x="8136000" y="3088800"/>
            <a:ext cx="568800" cy="626400"/>
          </a:xfrm>
          <a:solidFill>
            <a:schemeClr val="bg1"/>
          </a:solidFill>
        </p:spPr>
        <p:txBody>
          <a:bodyPr/>
          <a:lstStyle/>
          <a:p>
            <a:r>
              <a:rPr lang="en-GB" dirty="0"/>
              <a:t> </a:t>
            </a:r>
          </a:p>
        </p:txBody>
      </p:sp>
      <p:sp>
        <p:nvSpPr>
          <p:cNvPr id="19" name="Picture Placeholder 18"/>
          <p:cNvSpPr>
            <a:spLocks noGrp="1"/>
          </p:cNvSpPr>
          <p:nvPr>
            <p:ph type="pic" sz="quarter" idx="34" hasCustomPrompt="1"/>
            <p:custDataLst>
              <p:tags r:id="rId12"/>
            </p:custDataLst>
          </p:nvPr>
        </p:nvSpPr>
        <p:spPr>
          <a:xfrm>
            <a:off x="11066400" y="3088800"/>
            <a:ext cx="568800" cy="626400"/>
          </a:xfrm>
          <a:solidFill>
            <a:schemeClr val="bg1"/>
          </a:solidFill>
        </p:spPr>
        <p:txBody>
          <a:bodyPr/>
          <a:lstStyle>
            <a:lvl1pPr>
              <a:defRPr baseline="0"/>
            </a:lvl1pPr>
          </a:lstStyle>
          <a:p>
            <a:r>
              <a:rPr lang="en-GB" dirty="0"/>
              <a:t> </a:t>
            </a:r>
          </a:p>
        </p:txBody>
      </p:sp>
      <p:sp>
        <p:nvSpPr>
          <p:cNvPr id="23" name="Picture Placeholder 22"/>
          <p:cNvSpPr>
            <a:spLocks noGrp="1"/>
          </p:cNvSpPr>
          <p:nvPr>
            <p:ph type="pic" sz="quarter" idx="36" hasCustomPrompt="1"/>
            <p:custDataLst>
              <p:tags r:id="rId13"/>
            </p:custDataLst>
          </p:nvPr>
        </p:nvSpPr>
        <p:spPr>
          <a:xfrm>
            <a:off x="2278800" y="5245200"/>
            <a:ext cx="540000" cy="626400"/>
          </a:xfrm>
          <a:solidFill>
            <a:schemeClr val="bg1"/>
          </a:solidFill>
        </p:spPr>
        <p:txBody>
          <a:bodyPr/>
          <a:lstStyle/>
          <a:p>
            <a:r>
              <a:rPr lang="en-GB" dirty="0"/>
              <a:t> </a:t>
            </a:r>
          </a:p>
        </p:txBody>
      </p:sp>
      <p:sp>
        <p:nvSpPr>
          <p:cNvPr id="27" name="Picture Placeholder 26"/>
          <p:cNvSpPr>
            <a:spLocks noGrp="1"/>
          </p:cNvSpPr>
          <p:nvPr>
            <p:ph type="pic" sz="quarter" idx="38" hasCustomPrompt="1"/>
            <p:custDataLst>
              <p:tags r:id="rId14"/>
            </p:custDataLst>
          </p:nvPr>
        </p:nvSpPr>
        <p:spPr>
          <a:xfrm>
            <a:off x="5306400" y="5245200"/>
            <a:ext cx="568800" cy="626400"/>
          </a:xfrm>
          <a:solidFill>
            <a:schemeClr val="bg1"/>
          </a:solidFill>
        </p:spPr>
        <p:txBody>
          <a:bodyPr/>
          <a:lstStyle/>
          <a:p>
            <a:r>
              <a:rPr lang="en-GB" dirty="0"/>
              <a:t> </a:t>
            </a:r>
          </a:p>
        </p:txBody>
      </p:sp>
      <p:sp>
        <p:nvSpPr>
          <p:cNvPr id="31" name="Picture Placeholder 30"/>
          <p:cNvSpPr>
            <a:spLocks noGrp="1"/>
          </p:cNvSpPr>
          <p:nvPr>
            <p:ph type="pic" sz="quarter" idx="40" hasCustomPrompt="1"/>
            <p:custDataLst>
              <p:tags r:id="rId15"/>
            </p:custDataLst>
          </p:nvPr>
        </p:nvSpPr>
        <p:spPr>
          <a:xfrm>
            <a:off x="8136000" y="5245200"/>
            <a:ext cx="568800" cy="626400"/>
          </a:xfrm>
          <a:solidFill>
            <a:schemeClr val="bg1"/>
          </a:solidFill>
        </p:spPr>
        <p:txBody>
          <a:bodyPr/>
          <a:lstStyle/>
          <a:p>
            <a:r>
              <a:rPr lang="en-GB" dirty="0"/>
              <a:t> </a:t>
            </a:r>
          </a:p>
        </p:txBody>
      </p:sp>
      <p:sp>
        <p:nvSpPr>
          <p:cNvPr id="35" name="Picture Placeholder 34"/>
          <p:cNvSpPr>
            <a:spLocks noGrp="1"/>
          </p:cNvSpPr>
          <p:nvPr>
            <p:ph type="pic" sz="quarter" idx="42" hasCustomPrompt="1"/>
            <p:custDataLst>
              <p:tags r:id="rId16"/>
            </p:custDataLst>
          </p:nvPr>
        </p:nvSpPr>
        <p:spPr>
          <a:xfrm>
            <a:off x="11066400" y="5245200"/>
            <a:ext cx="568800" cy="626400"/>
          </a:xfrm>
          <a:solidFill>
            <a:schemeClr val="bg1"/>
          </a:solidFill>
        </p:spPr>
        <p:txBody>
          <a:bodyPr/>
          <a:lstStyle/>
          <a:p>
            <a:r>
              <a:rPr lang="en-GB" dirty="0"/>
              <a:t> </a:t>
            </a:r>
          </a:p>
        </p:txBody>
      </p:sp>
    </p:spTree>
    <p:extLst>
      <p:ext uri="{BB962C8B-B14F-4D97-AF65-F5344CB8AC3E}">
        <p14:creationId xmlns:p14="http://schemas.microsoft.com/office/powerpoint/2010/main" val="1942650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Deals">
    <p:spTree>
      <p:nvGrpSpPr>
        <p:cNvPr id="1" name=""/>
        <p:cNvGrpSpPr/>
        <p:nvPr/>
      </p:nvGrpSpPr>
      <p:grpSpPr>
        <a:xfrm>
          <a:off x="0" y="0"/>
          <a:ext cx="0" cy="0"/>
          <a:chOff x="0" y="0"/>
          <a:chExt cx="0" cy="0"/>
        </a:xfrm>
      </p:grpSpPr>
      <p:sp>
        <p:nvSpPr>
          <p:cNvPr id="18" name="Client 8">
            <a:extLst>
              <a:ext uri="{FF2B5EF4-FFF2-40B4-BE49-F238E27FC236}">
                <a16:creationId xmlns:a16="http://schemas.microsoft.com/office/drawing/2014/main" id="{2AE163A1-0D89-427C-8D38-A388E2B3D75D}"/>
              </a:ext>
            </a:extLst>
          </p:cNvPr>
          <p:cNvSpPr>
            <a:spLocks noGrp="1"/>
          </p:cNvSpPr>
          <p:nvPr>
            <p:ph type="body" sz="quarter" idx="24" hasCustomPrompt="1"/>
          </p:nvPr>
        </p:nvSpPr>
        <p:spPr>
          <a:xfrm>
            <a:off x="9225310" y="3933825"/>
            <a:ext cx="2527200" cy="1828800"/>
          </a:xfrm>
          <a:solidFill>
            <a:schemeClr val="accent3"/>
          </a:solidFill>
          <a:ln>
            <a:solidFill>
              <a:schemeClr val="accent3"/>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19" name="Text 8">
            <a:extLst>
              <a:ext uri="{FF2B5EF4-FFF2-40B4-BE49-F238E27FC236}">
                <a16:creationId xmlns:a16="http://schemas.microsoft.com/office/drawing/2014/main" id="{849DB289-A239-423E-A715-C9031ECB948F}"/>
              </a:ext>
            </a:extLst>
          </p:cNvPr>
          <p:cNvSpPr>
            <a:spLocks noGrp="1"/>
          </p:cNvSpPr>
          <p:nvPr>
            <p:ph type="body" sz="quarter" idx="25"/>
          </p:nvPr>
        </p:nvSpPr>
        <p:spPr>
          <a:xfrm>
            <a:off x="9225310" y="5104830"/>
            <a:ext cx="2527200" cy="657794"/>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14" name="Client 7">
            <a:extLst>
              <a:ext uri="{FF2B5EF4-FFF2-40B4-BE49-F238E27FC236}">
                <a16:creationId xmlns:a16="http://schemas.microsoft.com/office/drawing/2014/main" id="{C2DFE7F8-E66F-42AB-8347-EC13A406FE8A}"/>
              </a:ext>
            </a:extLst>
          </p:cNvPr>
          <p:cNvSpPr>
            <a:spLocks noGrp="1"/>
          </p:cNvSpPr>
          <p:nvPr>
            <p:ph type="body" sz="quarter" idx="20" hasCustomPrompt="1"/>
          </p:nvPr>
        </p:nvSpPr>
        <p:spPr>
          <a:xfrm>
            <a:off x="6296704" y="3933825"/>
            <a:ext cx="2527200" cy="1828800"/>
          </a:xfrm>
          <a:solidFill>
            <a:schemeClr val="accent6"/>
          </a:solidFill>
          <a:ln>
            <a:solidFill>
              <a:schemeClr val="accent6"/>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17" name="Text 7">
            <a:extLst>
              <a:ext uri="{FF2B5EF4-FFF2-40B4-BE49-F238E27FC236}">
                <a16:creationId xmlns:a16="http://schemas.microsoft.com/office/drawing/2014/main" id="{01D2A59B-C70B-46CF-92E5-CC01C76345A3}"/>
              </a:ext>
            </a:extLst>
          </p:cNvPr>
          <p:cNvSpPr>
            <a:spLocks noGrp="1"/>
          </p:cNvSpPr>
          <p:nvPr>
            <p:ph type="body" sz="quarter" idx="23"/>
          </p:nvPr>
        </p:nvSpPr>
        <p:spPr>
          <a:xfrm>
            <a:off x="6296704" y="5104830"/>
            <a:ext cx="2527200" cy="657794"/>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13" name="Client 6">
            <a:extLst>
              <a:ext uri="{FF2B5EF4-FFF2-40B4-BE49-F238E27FC236}">
                <a16:creationId xmlns:a16="http://schemas.microsoft.com/office/drawing/2014/main" id="{FB9AB239-3A0C-4483-AE02-BC0819E857E1}"/>
              </a:ext>
            </a:extLst>
          </p:cNvPr>
          <p:cNvSpPr>
            <a:spLocks noGrp="1"/>
          </p:cNvSpPr>
          <p:nvPr>
            <p:ph type="body" sz="quarter" idx="19" hasCustomPrompt="1"/>
          </p:nvPr>
        </p:nvSpPr>
        <p:spPr>
          <a:xfrm>
            <a:off x="3368097" y="3933825"/>
            <a:ext cx="2527200" cy="1828800"/>
          </a:xfrm>
          <a:solidFill>
            <a:schemeClr val="accent4"/>
          </a:solidFill>
          <a:ln>
            <a:solidFill>
              <a:schemeClr val="accent4"/>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16" name="Text 6">
            <a:extLst>
              <a:ext uri="{FF2B5EF4-FFF2-40B4-BE49-F238E27FC236}">
                <a16:creationId xmlns:a16="http://schemas.microsoft.com/office/drawing/2014/main" id="{B6C9F661-9E5C-4468-BA8F-49FCE8560416}"/>
              </a:ext>
            </a:extLst>
          </p:cNvPr>
          <p:cNvSpPr>
            <a:spLocks noGrp="1"/>
          </p:cNvSpPr>
          <p:nvPr>
            <p:ph type="body" sz="quarter" idx="22"/>
          </p:nvPr>
        </p:nvSpPr>
        <p:spPr>
          <a:xfrm>
            <a:off x="3368097" y="5104830"/>
            <a:ext cx="2527200" cy="657794"/>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12" name="Client 5">
            <a:extLst>
              <a:ext uri="{FF2B5EF4-FFF2-40B4-BE49-F238E27FC236}">
                <a16:creationId xmlns:a16="http://schemas.microsoft.com/office/drawing/2014/main" id="{DC017AB5-7234-467B-826B-D01878D4D314}"/>
              </a:ext>
            </a:extLst>
          </p:cNvPr>
          <p:cNvSpPr>
            <a:spLocks noGrp="1"/>
          </p:cNvSpPr>
          <p:nvPr>
            <p:ph type="body" sz="quarter" idx="18" hasCustomPrompt="1"/>
          </p:nvPr>
        </p:nvSpPr>
        <p:spPr>
          <a:xfrm>
            <a:off x="439490" y="3933825"/>
            <a:ext cx="2527200" cy="1828800"/>
          </a:xfrm>
          <a:solidFill>
            <a:schemeClr val="accent2"/>
          </a:solidFill>
          <a:ln>
            <a:solidFill>
              <a:schemeClr val="accent2"/>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15" name="Text 5">
            <a:extLst>
              <a:ext uri="{FF2B5EF4-FFF2-40B4-BE49-F238E27FC236}">
                <a16:creationId xmlns:a16="http://schemas.microsoft.com/office/drawing/2014/main" id="{CAE58773-D5D2-4C4F-A6FC-1CC9CE979033}"/>
              </a:ext>
            </a:extLst>
          </p:cNvPr>
          <p:cNvSpPr>
            <a:spLocks noGrp="1"/>
          </p:cNvSpPr>
          <p:nvPr>
            <p:ph type="body" sz="quarter" idx="21"/>
          </p:nvPr>
        </p:nvSpPr>
        <p:spPr>
          <a:xfrm>
            <a:off x="439490" y="5104829"/>
            <a:ext cx="2527200" cy="657795"/>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10" name="Client 4">
            <a:extLst>
              <a:ext uri="{FF2B5EF4-FFF2-40B4-BE49-F238E27FC236}">
                <a16:creationId xmlns:a16="http://schemas.microsoft.com/office/drawing/2014/main" id="{4141A2BE-8730-4CBD-A1EA-D28496376BE2}"/>
              </a:ext>
            </a:extLst>
          </p:cNvPr>
          <p:cNvSpPr>
            <a:spLocks noGrp="1"/>
          </p:cNvSpPr>
          <p:nvPr>
            <p:ph type="body" sz="quarter" idx="16" hasCustomPrompt="1"/>
          </p:nvPr>
        </p:nvSpPr>
        <p:spPr>
          <a:xfrm>
            <a:off x="9225310" y="1762125"/>
            <a:ext cx="2527200" cy="1828800"/>
          </a:xfrm>
          <a:solidFill>
            <a:schemeClr val="accent3"/>
          </a:solidFill>
          <a:ln>
            <a:solidFill>
              <a:schemeClr val="accent3"/>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11" name="Text 4">
            <a:extLst>
              <a:ext uri="{FF2B5EF4-FFF2-40B4-BE49-F238E27FC236}">
                <a16:creationId xmlns:a16="http://schemas.microsoft.com/office/drawing/2014/main" id="{7CABC1B1-599E-4967-9275-17A8B5200AF2}"/>
              </a:ext>
            </a:extLst>
          </p:cNvPr>
          <p:cNvSpPr>
            <a:spLocks noGrp="1"/>
          </p:cNvSpPr>
          <p:nvPr>
            <p:ph type="body" sz="quarter" idx="17"/>
          </p:nvPr>
        </p:nvSpPr>
        <p:spPr>
          <a:xfrm>
            <a:off x="9225310" y="2933130"/>
            <a:ext cx="2527200" cy="657794"/>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6" name="Client 3">
            <a:extLst>
              <a:ext uri="{FF2B5EF4-FFF2-40B4-BE49-F238E27FC236}">
                <a16:creationId xmlns:a16="http://schemas.microsoft.com/office/drawing/2014/main" id="{A193C2BD-F14B-427F-94EA-7F0595584A82}"/>
              </a:ext>
            </a:extLst>
          </p:cNvPr>
          <p:cNvSpPr>
            <a:spLocks noGrp="1"/>
          </p:cNvSpPr>
          <p:nvPr>
            <p:ph type="body" sz="quarter" idx="14" hasCustomPrompt="1"/>
          </p:nvPr>
        </p:nvSpPr>
        <p:spPr>
          <a:xfrm>
            <a:off x="6296704" y="1762125"/>
            <a:ext cx="2527200" cy="1828800"/>
          </a:xfrm>
          <a:solidFill>
            <a:schemeClr val="accent6"/>
          </a:solidFill>
          <a:ln>
            <a:solidFill>
              <a:schemeClr val="accent6"/>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9" name="Text 3">
            <a:extLst>
              <a:ext uri="{FF2B5EF4-FFF2-40B4-BE49-F238E27FC236}">
                <a16:creationId xmlns:a16="http://schemas.microsoft.com/office/drawing/2014/main" id="{17736D73-8E0B-4A13-9C5D-7D43C605E4A4}"/>
              </a:ext>
            </a:extLst>
          </p:cNvPr>
          <p:cNvSpPr>
            <a:spLocks noGrp="1"/>
          </p:cNvSpPr>
          <p:nvPr>
            <p:ph type="body" sz="quarter" idx="15"/>
          </p:nvPr>
        </p:nvSpPr>
        <p:spPr>
          <a:xfrm>
            <a:off x="6296704" y="2933130"/>
            <a:ext cx="2527200" cy="657794"/>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5" name="Client 2">
            <a:extLst>
              <a:ext uri="{FF2B5EF4-FFF2-40B4-BE49-F238E27FC236}">
                <a16:creationId xmlns:a16="http://schemas.microsoft.com/office/drawing/2014/main" id="{48F5822A-E9E2-45A5-A96F-2B6A0260912B}"/>
              </a:ext>
            </a:extLst>
          </p:cNvPr>
          <p:cNvSpPr>
            <a:spLocks noGrp="1"/>
          </p:cNvSpPr>
          <p:nvPr>
            <p:ph type="body" sz="quarter" idx="12" hasCustomPrompt="1"/>
          </p:nvPr>
        </p:nvSpPr>
        <p:spPr>
          <a:xfrm>
            <a:off x="3368097" y="1762125"/>
            <a:ext cx="2527200" cy="1828800"/>
          </a:xfrm>
          <a:solidFill>
            <a:schemeClr val="accent4"/>
          </a:solidFill>
          <a:ln>
            <a:solidFill>
              <a:schemeClr val="accent4"/>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8" name="Text 2">
            <a:extLst>
              <a:ext uri="{FF2B5EF4-FFF2-40B4-BE49-F238E27FC236}">
                <a16:creationId xmlns:a16="http://schemas.microsoft.com/office/drawing/2014/main" id="{A3B0E950-404D-43B5-9A27-3C502DB1A129}"/>
              </a:ext>
            </a:extLst>
          </p:cNvPr>
          <p:cNvSpPr>
            <a:spLocks noGrp="1"/>
          </p:cNvSpPr>
          <p:nvPr>
            <p:ph type="body" sz="quarter" idx="13"/>
          </p:nvPr>
        </p:nvSpPr>
        <p:spPr>
          <a:xfrm>
            <a:off x="3368097" y="2933130"/>
            <a:ext cx="2527200" cy="657794"/>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3" name="Client 1">
            <a:extLst>
              <a:ext uri="{FF2B5EF4-FFF2-40B4-BE49-F238E27FC236}">
                <a16:creationId xmlns:a16="http://schemas.microsoft.com/office/drawing/2014/main" id="{7BB1D64B-37A2-4B8C-B81F-38FC0B1BB566}"/>
              </a:ext>
            </a:extLst>
          </p:cNvPr>
          <p:cNvSpPr>
            <a:spLocks noGrp="1"/>
          </p:cNvSpPr>
          <p:nvPr>
            <p:ph type="body" sz="quarter" idx="11" hasCustomPrompt="1"/>
          </p:nvPr>
        </p:nvSpPr>
        <p:spPr>
          <a:xfrm>
            <a:off x="439490" y="1762125"/>
            <a:ext cx="2527200" cy="1828800"/>
          </a:xfrm>
          <a:solidFill>
            <a:schemeClr val="accent2"/>
          </a:solidFill>
          <a:ln>
            <a:solidFill>
              <a:schemeClr val="accent2"/>
            </a:solidFill>
          </a:ln>
        </p:spPr>
        <p:txBody>
          <a:bodyPr lIns="72000" tIns="540000" rIns="72000" bIns="72000">
            <a:noAutofit/>
          </a:bodyPr>
          <a:lstStyle>
            <a:lvl1pPr algn="ctr">
              <a:defRPr sz="1800" b="0">
                <a:solidFill>
                  <a:schemeClr val="bg1"/>
                </a:solidFill>
              </a:defRPr>
            </a:lvl1pPr>
          </a:lstStyle>
          <a:p>
            <a:pPr lvl="0"/>
            <a:r>
              <a:rPr lang="en-US" dirty="0"/>
              <a:t>[Client name]</a:t>
            </a:r>
            <a:endParaRPr lang="en-GB" dirty="0"/>
          </a:p>
        </p:txBody>
      </p:sp>
      <p:sp>
        <p:nvSpPr>
          <p:cNvPr id="7" name="Text 1">
            <a:extLst>
              <a:ext uri="{FF2B5EF4-FFF2-40B4-BE49-F238E27FC236}">
                <a16:creationId xmlns:a16="http://schemas.microsoft.com/office/drawing/2014/main" id="{B40F40CB-DC91-4FC3-9148-44104B0A8E19}"/>
              </a:ext>
            </a:extLst>
          </p:cNvPr>
          <p:cNvSpPr>
            <a:spLocks noGrp="1"/>
          </p:cNvSpPr>
          <p:nvPr>
            <p:ph type="body" sz="quarter" idx="10"/>
          </p:nvPr>
        </p:nvSpPr>
        <p:spPr>
          <a:xfrm>
            <a:off x="439490" y="2933129"/>
            <a:ext cx="2527200" cy="657795"/>
          </a:xfrm>
        </p:spPr>
        <p:txBody>
          <a:bodyPr/>
          <a:lstStyle>
            <a:lvl1pPr algn="ctr">
              <a:spcAft>
                <a:spcPts val="0"/>
              </a:spcAft>
              <a:defRPr sz="1600" b="0">
                <a:solidFill>
                  <a:schemeClr val="bg1"/>
                </a:solidFill>
              </a:defRPr>
            </a:lvl1pPr>
            <a:lvl2pPr>
              <a:spcAft>
                <a:spcPts val="0"/>
              </a:spcAft>
              <a:defRPr sz="1000"/>
            </a:lvl2pPr>
            <a:lvl3pPr>
              <a:spcAft>
                <a:spcPts val="0"/>
              </a:spcAft>
              <a:defRPr sz="1000"/>
            </a:lvl3pPr>
            <a:lvl4pPr>
              <a:spcAft>
                <a:spcPts val="0"/>
              </a:spcAft>
              <a:defRPr sz="1000"/>
            </a:lvl4pPr>
            <a:lvl5pPr>
              <a:spcAft>
                <a:spcPts val="0"/>
              </a:spcAft>
              <a:defRPr sz="1000"/>
            </a:lvl5pPr>
          </a:lstStyle>
          <a:p>
            <a:pPr lvl="0"/>
            <a:r>
              <a:rPr lang="en-US"/>
              <a:t>Click to edit Master text styles</a:t>
            </a:r>
          </a:p>
        </p:txBody>
      </p:sp>
      <p:sp>
        <p:nvSpPr>
          <p:cNvPr id="4" name="Title">
            <a:extLst>
              <a:ext uri="{FF2B5EF4-FFF2-40B4-BE49-F238E27FC236}">
                <a16:creationId xmlns:a16="http://schemas.microsoft.com/office/drawing/2014/main" id="{B4FEDF4F-1455-4E93-8537-1F60F0D4A942}"/>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309324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hone + image">
    <p:spTree>
      <p:nvGrpSpPr>
        <p:cNvPr id="1" name=""/>
        <p:cNvGrpSpPr/>
        <p:nvPr/>
      </p:nvGrpSpPr>
      <p:grpSpPr>
        <a:xfrm>
          <a:off x="0" y="0"/>
          <a:ext cx="0" cy="0"/>
          <a:chOff x="0" y="0"/>
          <a:chExt cx="0" cy="0"/>
        </a:xfrm>
      </p:grpSpPr>
      <p:pic>
        <p:nvPicPr>
          <p:cNvPr id="20" name="Screen Shape">
            <a:extLst>
              <a:ext uri="{FF2B5EF4-FFF2-40B4-BE49-F238E27FC236}">
                <a16:creationId xmlns:a16="http://schemas.microsoft.com/office/drawing/2014/main" id="{F80C6195-AF88-497D-BE0D-21896C013FE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12457" y="612535"/>
            <a:ext cx="7189838" cy="5817925"/>
          </a:xfrm>
          <a:prstGeom prst="rect">
            <a:avLst/>
          </a:prstGeom>
        </p:spPr>
      </p:pic>
      <p:sp>
        <p:nvSpPr>
          <p:cNvPr id="5" name="AutoShape 3">
            <a:extLst>
              <a:ext uri="{FF2B5EF4-FFF2-40B4-BE49-F238E27FC236}">
                <a16:creationId xmlns:a16="http://schemas.microsoft.com/office/drawing/2014/main" id="{0B2BDB79-1DE5-491F-8199-95847A359A93}"/>
              </a:ext>
            </a:extLst>
          </p:cNvPr>
          <p:cNvSpPr>
            <a:spLocks noChangeAspect="1" noChangeArrowheads="1" noTextEdit="1"/>
          </p:cNvSpPr>
          <p:nvPr/>
        </p:nvSpPr>
        <p:spPr bwMode="auto">
          <a:xfrm>
            <a:off x="4572000" y="642938"/>
            <a:ext cx="7223125"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Picture Placeholder">
            <a:extLst>
              <a:ext uri="{FF2B5EF4-FFF2-40B4-BE49-F238E27FC236}">
                <a16:creationId xmlns:a16="http://schemas.microsoft.com/office/drawing/2014/main" id="{C7B4FA6B-D0D8-4417-AE78-624922244864}"/>
              </a:ext>
            </a:extLst>
          </p:cNvPr>
          <p:cNvSpPr>
            <a:spLocks noGrp="1"/>
          </p:cNvSpPr>
          <p:nvPr>
            <p:ph type="pic" sz="quarter" idx="12"/>
          </p:nvPr>
        </p:nvSpPr>
        <p:spPr bwMode="gray">
          <a:xfrm>
            <a:off x="5456892" y="1340767"/>
            <a:ext cx="5713131" cy="3221707"/>
          </a:xfrm>
          <a:solidFill>
            <a:schemeClr val="bg1"/>
          </a:solidFill>
        </p:spPr>
        <p:txBody>
          <a:bodyPr anchor="ctr"/>
          <a:lstStyle>
            <a:lvl1pPr algn="ctr">
              <a:defRPr sz="1600" b="0"/>
            </a:lvl1pPr>
          </a:lstStyle>
          <a:p>
            <a:r>
              <a:rPr lang="en-US"/>
              <a:t>Click icon to add picture</a:t>
            </a:r>
            <a:endParaRPr lang="en-GB"/>
          </a:p>
        </p:txBody>
      </p:sp>
      <p:sp>
        <p:nvSpPr>
          <p:cNvPr id="22" name="Text">
            <a:extLst>
              <a:ext uri="{FF2B5EF4-FFF2-40B4-BE49-F238E27FC236}">
                <a16:creationId xmlns:a16="http://schemas.microsoft.com/office/drawing/2014/main" id="{655357FA-C2B7-41A4-8241-0CBE492E6021}"/>
              </a:ext>
            </a:extLst>
          </p:cNvPr>
          <p:cNvSpPr>
            <a:spLocks noGrp="1"/>
          </p:cNvSpPr>
          <p:nvPr>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158056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hone + video">
    <p:spTree>
      <p:nvGrpSpPr>
        <p:cNvPr id="1" name=""/>
        <p:cNvGrpSpPr/>
        <p:nvPr/>
      </p:nvGrpSpPr>
      <p:grpSpPr>
        <a:xfrm>
          <a:off x="0" y="0"/>
          <a:ext cx="0" cy="0"/>
          <a:chOff x="0" y="0"/>
          <a:chExt cx="0" cy="0"/>
        </a:xfrm>
      </p:grpSpPr>
      <p:pic>
        <p:nvPicPr>
          <p:cNvPr id="20" name="Screen Shape">
            <a:extLst>
              <a:ext uri="{FF2B5EF4-FFF2-40B4-BE49-F238E27FC236}">
                <a16:creationId xmlns:a16="http://schemas.microsoft.com/office/drawing/2014/main" id="{79CFAF14-9077-4D06-AF79-17B3D28C2C7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2457" y="612535"/>
            <a:ext cx="7189838" cy="5817925"/>
          </a:xfrm>
          <a:prstGeom prst="rect">
            <a:avLst/>
          </a:prstGeom>
        </p:spPr>
      </p:pic>
      <p:sp>
        <p:nvSpPr>
          <p:cNvPr id="21" name="Video Placeholder">
            <a:extLst>
              <a:ext uri="{FF2B5EF4-FFF2-40B4-BE49-F238E27FC236}">
                <a16:creationId xmlns:a16="http://schemas.microsoft.com/office/drawing/2014/main" id="{58AD65C0-C861-4363-94FE-3051AB48E558}"/>
              </a:ext>
            </a:extLst>
          </p:cNvPr>
          <p:cNvSpPr>
            <a:spLocks noGrp="1"/>
          </p:cNvSpPr>
          <p:nvPr>
            <p:ph type="media" sz="quarter" idx="13"/>
            <p:custDataLst>
              <p:tags r:id="rId1"/>
            </p:custDataLst>
          </p:nvPr>
        </p:nvSpPr>
        <p:spPr bwMode="gray">
          <a:xfrm>
            <a:off x="5447928" y="1340767"/>
            <a:ext cx="5734422" cy="3221707"/>
          </a:xfrm>
          <a:solidFill>
            <a:schemeClr val="bg1"/>
          </a:solidFill>
        </p:spPr>
        <p:txBody>
          <a:bodyPr/>
          <a:lstStyle/>
          <a:p>
            <a:r>
              <a:rPr lang="en-US"/>
              <a:t>Click icon to add media</a:t>
            </a:r>
            <a:endParaRPr lang="en-GB"/>
          </a:p>
        </p:txBody>
      </p:sp>
      <p:sp>
        <p:nvSpPr>
          <p:cNvPr id="22" name="Text">
            <a:extLst>
              <a:ext uri="{FF2B5EF4-FFF2-40B4-BE49-F238E27FC236}">
                <a16:creationId xmlns:a16="http://schemas.microsoft.com/office/drawing/2014/main" id="{655357FA-C2B7-41A4-8241-0CBE492E6021}"/>
              </a:ext>
            </a:extLst>
          </p:cNvPr>
          <p:cNvSpPr>
            <a:spLocks noGrp="1"/>
          </p:cNvSpPr>
          <p:nvPr>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27206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mputer + image">
    <p:spTree>
      <p:nvGrpSpPr>
        <p:cNvPr id="1" name=""/>
        <p:cNvGrpSpPr/>
        <p:nvPr/>
      </p:nvGrpSpPr>
      <p:grpSpPr>
        <a:xfrm>
          <a:off x="0" y="0"/>
          <a:ext cx="0" cy="0"/>
          <a:chOff x="0" y="0"/>
          <a:chExt cx="0" cy="0"/>
        </a:xfrm>
      </p:grpSpPr>
      <p:grpSp>
        <p:nvGrpSpPr>
          <p:cNvPr id="18" name="Screen Shapes">
            <a:extLst>
              <a:ext uri="{FF2B5EF4-FFF2-40B4-BE49-F238E27FC236}">
                <a16:creationId xmlns:a16="http://schemas.microsoft.com/office/drawing/2014/main" id="{81E17560-3AB4-487A-9A26-6D6C16D23DD5}"/>
              </a:ext>
            </a:extLst>
          </p:cNvPr>
          <p:cNvGrpSpPr/>
          <p:nvPr userDrawn="1"/>
        </p:nvGrpSpPr>
        <p:grpSpPr>
          <a:xfrm>
            <a:off x="4531632" y="1117338"/>
            <a:ext cx="7249206" cy="5492714"/>
            <a:chOff x="4531632" y="942217"/>
            <a:chExt cx="7249206" cy="5492714"/>
          </a:xfrm>
        </p:grpSpPr>
        <p:sp>
          <p:nvSpPr>
            <p:cNvPr id="20" name="AutoShape 3">
              <a:extLst>
                <a:ext uri="{FF2B5EF4-FFF2-40B4-BE49-F238E27FC236}">
                  <a16:creationId xmlns:a16="http://schemas.microsoft.com/office/drawing/2014/main" id="{4B57715D-0D45-41CF-9242-4A8F0E5536D8}"/>
                </a:ext>
              </a:extLst>
            </p:cNvPr>
            <p:cNvSpPr>
              <a:spLocks noChangeAspect="1" noChangeArrowheads="1" noTextEdit="1"/>
            </p:cNvSpPr>
            <p:nvPr userDrawn="1"/>
          </p:nvSpPr>
          <p:spPr bwMode="auto">
            <a:xfrm>
              <a:off x="4562475" y="964406"/>
              <a:ext cx="7218363"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endParaRPr lang="en-GB"/>
            </a:p>
          </p:txBody>
        </p:sp>
        <p:sp>
          <p:nvSpPr>
            <p:cNvPr id="4" name="Freeform: Shape 3">
              <a:extLst>
                <a:ext uri="{FF2B5EF4-FFF2-40B4-BE49-F238E27FC236}">
                  <a16:creationId xmlns:a16="http://schemas.microsoft.com/office/drawing/2014/main" id="{2B338ECA-36B6-441A-A47F-AAB60046388D}"/>
                </a:ext>
              </a:extLst>
            </p:cNvPr>
            <p:cNvSpPr/>
            <p:nvPr/>
          </p:nvSpPr>
          <p:spPr>
            <a:xfrm>
              <a:off x="7699708" y="5461303"/>
              <a:ext cx="900298" cy="693473"/>
            </a:xfrm>
            <a:custGeom>
              <a:avLst/>
              <a:gdLst>
                <a:gd name="connsiteX0" fmla="*/ 704374 w 704850"/>
                <a:gd name="connsiteY0" fmla="*/ 540544 h 542925"/>
                <a:gd name="connsiteX1" fmla="*/ 615791 w 704850"/>
                <a:gd name="connsiteY1" fmla="*/ 7144 h 542925"/>
                <a:gd name="connsiteX2" fmla="*/ 88106 w 704850"/>
                <a:gd name="connsiteY2" fmla="*/ 7144 h 542925"/>
                <a:gd name="connsiteX3" fmla="*/ 7144 w 704850"/>
                <a:gd name="connsiteY3" fmla="*/ 540544 h 542925"/>
              </a:gdLst>
              <a:ahLst/>
              <a:cxnLst>
                <a:cxn ang="0">
                  <a:pos x="connsiteX0" y="connsiteY0"/>
                </a:cxn>
                <a:cxn ang="0">
                  <a:pos x="connsiteX1" y="connsiteY1"/>
                </a:cxn>
                <a:cxn ang="0">
                  <a:pos x="connsiteX2" y="connsiteY2"/>
                </a:cxn>
                <a:cxn ang="0">
                  <a:pos x="connsiteX3" y="connsiteY3"/>
                </a:cxn>
              </a:cxnLst>
              <a:rect l="l" t="t" r="r" b="b"/>
              <a:pathLst>
                <a:path w="704850" h="542925">
                  <a:moveTo>
                    <a:pt x="704374" y="540544"/>
                  </a:moveTo>
                  <a:lnTo>
                    <a:pt x="615791" y="7144"/>
                  </a:lnTo>
                  <a:lnTo>
                    <a:pt x="88106" y="7144"/>
                  </a:lnTo>
                  <a:lnTo>
                    <a:pt x="7144" y="540544"/>
                  </a:lnTo>
                  <a:close/>
                </a:path>
              </a:pathLst>
            </a:custGeom>
            <a:solidFill>
              <a:schemeClr val="tx1"/>
            </a:solidFill>
            <a:ln w="9525" cap="flat">
              <a:noFill/>
              <a:prstDash val="solid"/>
              <a:miter/>
            </a:ln>
          </p:spPr>
          <p:txBody>
            <a:bodyPr rtlCol="0" anchor="ctr"/>
            <a:lstStyle/>
            <a:p>
              <a:pPr algn="l"/>
              <a:endParaRPr lang="en-GB"/>
            </a:p>
          </p:txBody>
        </p:sp>
        <p:sp>
          <p:nvSpPr>
            <p:cNvPr id="5" name="Freeform: Shape 4">
              <a:extLst>
                <a:ext uri="{FF2B5EF4-FFF2-40B4-BE49-F238E27FC236}">
                  <a16:creationId xmlns:a16="http://schemas.microsoft.com/office/drawing/2014/main" id="{E7D9C2E3-E576-43F5-8BC1-CE3F7C5F84B0}"/>
                </a:ext>
              </a:extLst>
            </p:cNvPr>
            <p:cNvSpPr/>
            <p:nvPr/>
          </p:nvSpPr>
          <p:spPr>
            <a:xfrm>
              <a:off x="7651530" y="5412638"/>
              <a:ext cx="997628" cy="790802"/>
            </a:xfrm>
            <a:custGeom>
              <a:avLst/>
              <a:gdLst>
                <a:gd name="connsiteX0" fmla="*/ 742093 w 781050"/>
                <a:gd name="connsiteY0" fmla="*/ 617696 h 619125"/>
                <a:gd name="connsiteX1" fmla="*/ 44863 w 781050"/>
                <a:gd name="connsiteY1" fmla="*/ 617696 h 619125"/>
                <a:gd name="connsiteX2" fmla="*/ 16288 w 781050"/>
                <a:gd name="connsiteY2" fmla="*/ 604361 h 619125"/>
                <a:gd name="connsiteX3" fmla="*/ 7715 w 781050"/>
                <a:gd name="connsiteY3" fmla="*/ 572929 h 619125"/>
                <a:gd name="connsiteX4" fmla="*/ 88678 w 781050"/>
                <a:gd name="connsiteY4" fmla="*/ 39529 h 619125"/>
                <a:gd name="connsiteX5" fmla="*/ 125825 w 781050"/>
                <a:gd name="connsiteY5" fmla="*/ 7144 h 619125"/>
                <a:gd name="connsiteX6" fmla="*/ 653510 w 781050"/>
                <a:gd name="connsiteY6" fmla="*/ 7144 h 619125"/>
                <a:gd name="connsiteX7" fmla="*/ 690658 w 781050"/>
                <a:gd name="connsiteY7" fmla="*/ 39529 h 619125"/>
                <a:gd name="connsiteX8" fmla="*/ 779240 w 781050"/>
                <a:gd name="connsiteY8" fmla="*/ 572929 h 619125"/>
                <a:gd name="connsiteX9" fmla="*/ 770668 w 781050"/>
                <a:gd name="connsiteY9" fmla="*/ 604361 h 619125"/>
                <a:gd name="connsiteX10" fmla="*/ 742093 w 781050"/>
                <a:gd name="connsiteY10" fmla="*/ 617696 h 619125"/>
                <a:gd name="connsiteX11" fmla="*/ 88678 w 781050"/>
                <a:gd name="connsiteY11" fmla="*/ 540544 h 619125"/>
                <a:gd name="connsiteX12" fmla="*/ 697325 w 781050"/>
                <a:gd name="connsiteY12" fmla="*/ 540544 h 619125"/>
                <a:gd name="connsiteX13" fmla="*/ 621125 w 781050"/>
                <a:gd name="connsiteY13" fmla="*/ 84296 h 619125"/>
                <a:gd name="connsiteX14" fmla="*/ 158210 w 781050"/>
                <a:gd name="connsiteY14" fmla="*/ 84296 h 619125"/>
                <a:gd name="connsiteX15" fmla="*/ 88678 w 781050"/>
                <a:gd name="connsiteY15" fmla="*/ 54054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81050" h="619125">
                  <a:moveTo>
                    <a:pt x="742093" y="617696"/>
                  </a:moveTo>
                  <a:lnTo>
                    <a:pt x="44863" y="617696"/>
                  </a:lnTo>
                  <a:cubicBezTo>
                    <a:pt x="33433" y="617696"/>
                    <a:pt x="22955" y="612934"/>
                    <a:pt x="16288" y="604361"/>
                  </a:cubicBezTo>
                  <a:cubicBezTo>
                    <a:pt x="8668" y="595789"/>
                    <a:pt x="5810" y="584359"/>
                    <a:pt x="7715" y="572929"/>
                  </a:cubicBezTo>
                  <a:lnTo>
                    <a:pt x="88678" y="39529"/>
                  </a:lnTo>
                  <a:cubicBezTo>
                    <a:pt x="91535" y="20479"/>
                    <a:pt x="107728" y="7144"/>
                    <a:pt x="125825" y="7144"/>
                  </a:cubicBezTo>
                  <a:lnTo>
                    <a:pt x="653510" y="7144"/>
                  </a:lnTo>
                  <a:cubicBezTo>
                    <a:pt x="671608" y="7144"/>
                    <a:pt x="687800" y="20479"/>
                    <a:pt x="690658" y="39529"/>
                  </a:cubicBezTo>
                  <a:lnTo>
                    <a:pt x="779240" y="572929"/>
                  </a:lnTo>
                  <a:cubicBezTo>
                    <a:pt x="781145" y="584359"/>
                    <a:pt x="778288" y="595789"/>
                    <a:pt x="770668" y="604361"/>
                  </a:cubicBezTo>
                  <a:cubicBezTo>
                    <a:pt x="764000" y="611981"/>
                    <a:pt x="753523" y="617696"/>
                    <a:pt x="742093" y="617696"/>
                  </a:cubicBezTo>
                  <a:close/>
                  <a:moveTo>
                    <a:pt x="88678" y="540544"/>
                  </a:moveTo>
                  <a:lnTo>
                    <a:pt x="697325" y="540544"/>
                  </a:lnTo>
                  <a:lnTo>
                    <a:pt x="621125" y="84296"/>
                  </a:lnTo>
                  <a:lnTo>
                    <a:pt x="158210" y="84296"/>
                  </a:lnTo>
                  <a:lnTo>
                    <a:pt x="88678" y="540544"/>
                  </a:lnTo>
                  <a:close/>
                </a:path>
              </a:pathLst>
            </a:custGeom>
            <a:solidFill>
              <a:srgbClr val="003145"/>
            </a:solidFill>
            <a:ln w="9525" cap="flat">
              <a:noFill/>
              <a:prstDash val="solid"/>
              <a:miter/>
            </a:ln>
          </p:spPr>
          <p:txBody>
            <a:bodyPr rtlCol="0" anchor="ctr"/>
            <a:lstStyle/>
            <a:p>
              <a:pPr algn="l"/>
              <a:endParaRPr lang="en-GB"/>
            </a:p>
          </p:txBody>
        </p:sp>
        <p:sp>
          <p:nvSpPr>
            <p:cNvPr id="6" name="Freeform: Shape 5">
              <a:extLst>
                <a:ext uri="{FF2B5EF4-FFF2-40B4-BE49-F238E27FC236}">
                  <a16:creationId xmlns:a16="http://schemas.microsoft.com/office/drawing/2014/main" id="{6C17B760-E39E-4C04-B446-F7734C273CCE}"/>
                </a:ext>
              </a:extLst>
            </p:cNvPr>
            <p:cNvSpPr/>
            <p:nvPr/>
          </p:nvSpPr>
          <p:spPr>
            <a:xfrm>
              <a:off x="4682493" y="1040765"/>
              <a:ext cx="6934728" cy="3467364"/>
            </a:xfrm>
            <a:custGeom>
              <a:avLst/>
              <a:gdLst>
                <a:gd name="connsiteX0" fmla="*/ 7144 w 5429250"/>
                <a:gd name="connsiteY0" fmla="*/ 7144 h 2714625"/>
                <a:gd name="connsiteX1" fmla="*/ 5428774 w 5429250"/>
                <a:gd name="connsiteY1" fmla="*/ 7144 h 2714625"/>
                <a:gd name="connsiteX2" fmla="*/ 5428774 w 5429250"/>
                <a:gd name="connsiteY2" fmla="*/ 2712244 h 2714625"/>
                <a:gd name="connsiteX3" fmla="*/ 7144 w 5429250"/>
                <a:gd name="connsiteY3" fmla="*/ 2712244 h 2714625"/>
              </a:gdLst>
              <a:ahLst/>
              <a:cxnLst>
                <a:cxn ang="0">
                  <a:pos x="connsiteX0" y="connsiteY0"/>
                </a:cxn>
                <a:cxn ang="0">
                  <a:pos x="connsiteX1" y="connsiteY1"/>
                </a:cxn>
                <a:cxn ang="0">
                  <a:pos x="connsiteX2" y="connsiteY2"/>
                </a:cxn>
                <a:cxn ang="0">
                  <a:pos x="connsiteX3" y="connsiteY3"/>
                </a:cxn>
              </a:cxnLst>
              <a:rect l="l" t="t" r="r" b="b"/>
              <a:pathLst>
                <a:path w="5429250" h="2714625">
                  <a:moveTo>
                    <a:pt x="7144" y="7144"/>
                  </a:moveTo>
                  <a:lnTo>
                    <a:pt x="5428774" y="7144"/>
                  </a:lnTo>
                  <a:lnTo>
                    <a:pt x="5428774" y="2712244"/>
                  </a:lnTo>
                  <a:lnTo>
                    <a:pt x="7144" y="2712244"/>
                  </a:lnTo>
                  <a:close/>
                </a:path>
              </a:pathLst>
            </a:custGeom>
            <a:solidFill>
              <a:srgbClr val="003145"/>
            </a:solidFill>
            <a:ln w="9525" cap="flat">
              <a:noFill/>
              <a:prstDash val="solid"/>
              <a:miter/>
            </a:ln>
          </p:spPr>
          <p:txBody>
            <a:bodyPr rtlCol="0" anchor="ctr"/>
            <a:lstStyle/>
            <a:p>
              <a:pPr algn="l"/>
              <a:endParaRPr lang="en-GB"/>
            </a:p>
          </p:txBody>
        </p:sp>
        <p:sp>
          <p:nvSpPr>
            <p:cNvPr id="7" name="Freeform: Shape 6">
              <a:extLst>
                <a:ext uri="{FF2B5EF4-FFF2-40B4-BE49-F238E27FC236}">
                  <a16:creationId xmlns:a16="http://schemas.microsoft.com/office/drawing/2014/main" id="{E81D6558-1671-4D3D-AE8A-899E1229DFF2}"/>
                </a:ext>
              </a:extLst>
            </p:cNvPr>
            <p:cNvSpPr/>
            <p:nvPr/>
          </p:nvSpPr>
          <p:spPr>
            <a:xfrm>
              <a:off x="4531632" y="942217"/>
              <a:ext cx="7238883" cy="4519085"/>
            </a:xfrm>
            <a:custGeom>
              <a:avLst/>
              <a:gdLst>
                <a:gd name="connsiteX0" fmla="*/ 5546884 w 5667375"/>
                <a:gd name="connsiteY0" fmla="*/ 2866549 h 2867025"/>
                <a:gd name="connsiteX1" fmla="*/ 125254 w 5667375"/>
                <a:gd name="connsiteY1" fmla="*/ 2866549 h 2867025"/>
                <a:gd name="connsiteX2" fmla="*/ 7144 w 5667375"/>
                <a:gd name="connsiteY2" fmla="*/ 2789396 h 2867025"/>
                <a:gd name="connsiteX3" fmla="*/ 7144 w 5667375"/>
                <a:gd name="connsiteY3" fmla="*/ 84296 h 2867025"/>
                <a:gd name="connsiteX4" fmla="*/ 125254 w 5667375"/>
                <a:gd name="connsiteY4" fmla="*/ 7144 h 2867025"/>
                <a:gd name="connsiteX5" fmla="*/ 5547837 w 5667375"/>
                <a:gd name="connsiteY5" fmla="*/ 7144 h 2867025"/>
                <a:gd name="connsiteX6" fmla="*/ 5665946 w 5667375"/>
                <a:gd name="connsiteY6" fmla="*/ 84296 h 2867025"/>
                <a:gd name="connsiteX7" fmla="*/ 5665946 w 5667375"/>
                <a:gd name="connsiteY7" fmla="*/ 2789396 h 2867025"/>
                <a:gd name="connsiteX8" fmla="*/ 5546884 w 5667375"/>
                <a:gd name="connsiteY8" fmla="*/ 2866549 h 2867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7375" h="2867025">
                  <a:moveTo>
                    <a:pt x="5546884" y="2866549"/>
                  </a:moveTo>
                  <a:lnTo>
                    <a:pt x="125254" y="2866549"/>
                  </a:lnTo>
                  <a:cubicBezTo>
                    <a:pt x="60484" y="2866549"/>
                    <a:pt x="7144" y="2832259"/>
                    <a:pt x="7144" y="2789396"/>
                  </a:cubicBezTo>
                  <a:lnTo>
                    <a:pt x="7144" y="84296"/>
                  </a:lnTo>
                  <a:cubicBezTo>
                    <a:pt x="7144" y="41434"/>
                    <a:pt x="59531" y="7144"/>
                    <a:pt x="125254" y="7144"/>
                  </a:cubicBezTo>
                  <a:lnTo>
                    <a:pt x="5547837" y="7144"/>
                  </a:lnTo>
                  <a:cubicBezTo>
                    <a:pt x="5612606" y="7144"/>
                    <a:pt x="5665946" y="41434"/>
                    <a:pt x="5665946" y="84296"/>
                  </a:cubicBezTo>
                  <a:lnTo>
                    <a:pt x="5665946" y="2789396"/>
                  </a:lnTo>
                  <a:cubicBezTo>
                    <a:pt x="5664994" y="2832259"/>
                    <a:pt x="5612606" y="2866549"/>
                    <a:pt x="5546884" y="2866549"/>
                  </a:cubicBezTo>
                  <a:close/>
                </a:path>
              </a:pathLst>
            </a:custGeom>
            <a:solidFill>
              <a:schemeClr val="tx1"/>
            </a:solidFill>
            <a:ln w="9525" cap="flat">
              <a:noFill/>
              <a:prstDash val="solid"/>
              <a:miter/>
            </a:ln>
          </p:spPr>
          <p:txBody>
            <a:bodyPr rtlCol="0" anchor="ctr"/>
            <a:lstStyle/>
            <a:p>
              <a:pPr algn="l"/>
              <a:endParaRPr lang="en-GB"/>
            </a:p>
          </p:txBody>
        </p:sp>
        <p:sp>
          <p:nvSpPr>
            <p:cNvPr id="8" name="Freeform: Shape 7">
              <a:extLst>
                <a:ext uri="{FF2B5EF4-FFF2-40B4-BE49-F238E27FC236}">
                  <a16:creationId xmlns:a16="http://schemas.microsoft.com/office/drawing/2014/main" id="{00CD2537-EE2E-4CFC-B52D-6093CEE5106A}"/>
                </a:ext>
              </a:extLst>
            </p:cNvPr>
            <p:cNvSpPr/>
            <p:nvPr/>
          </p:nvSpPr>
          <p:spPr>
            <a:xfrm>
              <a:off x="7480716" y="5189436"/>
              <a:ext cx="1350447" cy="12166"/>
            </a:xfrm>
            <a:custGeom>
              <a:avLst/>
              <a:gdLst>
                <a:gd name="connsiteX0" fmla="*/ 7144 w 1057275"/>
                <a:gd name="connsiteY0" fmla="*/ 7144 h 9525"/>
                <a:gd name="connsiteX1" fmla="*/ 1054894 w 1057275"/>
                <a:gd name="connsiteY1" fmla="*/ 7144 h 9525"/>
              </a:gdLst>
              <a:ahLst/>
              <a:cxnLst>
                <a:cxn ang="0">
                  <a:pos x="connsiteX0" y="connsiteY0"/>
                </a:cxn>
                <a:cxn ang="0">
                  <a:pos x="connsiteX1" y="connsiteY1"/>
                </a:cxn>
              </a:cxnLst>
              <a:rect l="l" t="t" r="r" b="b"/>
              <a:pathLst>
                <a:path w="1057275" h="9525">
                  <a:moveTo>
                    <a:pt x="7144" y="7144"/>
                  </a:moveTo>
                  <a:lnTo>
                    <a:pt x="1054894" y="7144"/>
                  </a:lnTo>
                </a:path>
              </a:pathLst>
            </a:custGeom>
            <a:ln w="9525" cap="flat">
              <a:noFill/>
              <a:prstDash val="solid"/>
              <a:miter/>
            </a:ln>
          </p:spPr>
          <p:txBody>
            <a:bodyPr rtlCol="0" anchor="ctr"/>
            <a:lstStyle/>
            <a:p>
              <a:pPr algn="l"/>
              <a:endParaRPr lang="en-GB"/>
            </a:p>
          </p:txBody>
        </p:sp>
        <p:sp>
          <p:nvSpPr>
            <p:cNvPr id="10" name="Freeform: Shape 9">
              <a:extLst>
                <a:ext uri="{FF2B5EF4-FFF2-40B4-BE49-F238E27FC236}">
                  <a16:creationId xmlns:a16="http://schemas.microsoft.com/office/drawing/2014/main" id="{57CDD983-751C-46E1-85BE-78BA89A81EBD}"/>
                </a:ext>
              </a:extLst>
            </p:cNvPr>
            <p:cNvSpPr/>
            <p:nvPr/>
          </p:nvSpPr>
          <p:spPr>
            <a:xfrm>
              <a:off x="7383387" y="6044063"/>
              <a:ext cx="1545106" cy="206825"/>
            </a:xfrm>
            <a:custGeom>
              <a:avLst/>
              <a:gdLst>
                <a:gd name="connsiteX0" fmla="*/ 1131094 w 1209675"/>
                <a:gd name="connsiteY0" fmla="*/ 161449 h 161925"/>
                <a:gd name="connsiteX1" fmla="*/ 83344 w 1209675"/>
                <a:gd name="connsiteY1" fmla="*/ 161449 h 161925"/>
                <a:gd name="connsiteX2" fmla="*/ 7144 w 1209675"/>
                <a:gd name="connsiteY2" fmla="*/ 84296 h 161925"/>
                <a:gd name="connsiteX3" fmla="*/ 83344 w 1209675"/>
                <a:gd name="connsiteY3" fmla="*/ 7144 h 161925"/>
                <a:gd name="connsiteX4" fmla="*/ 1131094 w 1209675"/>
                <a:gd name="connsiteY4" fmla="*/ 7144 h 161925"/>
                <a:gd name="connsiteX5" fmla="*/ 1207294 w 1209675"/>
                <a:gd name="connsiteY5" fmla="*/ 84296 h 161925"/>
                <a:gd name="connsiteX6" fmla="*/ 1131094 w 1209675"/>
                <a:gd name="connsiteY6" fmla="*/ 161449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9675" h="161925">
                  <a:moveTo>
                    <a:pt x="1131094" y="161449"/>
                  </a:moveTo>
                  <a:lnTo>
                    <a:pt x="83344" y="161449"/>
                  </a:lnTo>
                  <a:cubicBezTo>
                    <a:pt x="41434" y="161449"/>
                    <a:pt x="7144" y="127159"/>
                    <a:pt x="7144" y="84296"/>
                  </a:cubicBezTo>
                  <a:cubicBezTo>
                    <a:pt x="7144" y="41434"/>
                    <a:pt x="41434" y="7144"/>
                    <a:pt x="83344" y="7144"/>
                  </a:cubicBezTo>
                  <a:lnTo>
                    <a:pt x="1131094" y="7144"/>
                  </a:lnTo>
                  <a:cubicBezTo>
                    <a:pt x="1173004" y="7144"/>
                    <a:pt x="1207294" y="41434"/>
                    <a:pt x="1207294" y="84296"/>
                  </a:cubicBezTo>
                  <a:cubicBezTo>
                    <a:pt x="1206341" y="126206"/>
                    <a:pt x="1173004" y="161449"/>
                    <a:pt x="1131094" y="161449"/>
                  </a:cubicBezTo>
                  <a:close/>
                </a:path>
              </a:pathLst>
            </a:custGeom>
            <a:solidFill>
              <a:schemeClr val="tx1"/>
            </a:solidFill>
            <a:ln w="9525" cap="flat">
              <a:noFill/>
              <a:prstDash val="solid"/>
              <a:miter/>
            </a:ln>
          </p:spPr>
          <p:txBody>
            <a:bodyPr rtlCol="0" anchor="ctr"/>
            <a:lstStyle/>
            <a:p>
              <a:pPr algn="l"/>
              <a:endParaRPr lang="en-GB"/>
            </a:p>
          </p:txBody>
        </p:sp>
        <p:sp>
          <p:nvSpPr>
            <p:cNvPr id="11" name="Freeform: Shape 10">
              <a:extLst>
                <a:ext uri="{FF2B5EF4-FFF2-40B4-BE49-F238E27FC236}">
                  <a16:creationId xmlns:a16="http://schemas.microsoft.com/office/drawing/2014/main" id="{AFF21B45-8CD8-4119-A5D2-92124E737527}"/>
                </a:ext>
              </a:extLst>
            </p:cNvPr>
            <p:cNvSpPr/>
            <p:nvPr/>
          </p:nvSpPr>
          <p:spPr>
            <a:xfrm>
              <a:off x="4675273" y="1043948"/>
              <a:ext cx="6951600" cy="3909600"/>
            </a:xfrm>
            <a:custGeom>
              <a:avLst/>
              <a:gdLst>
                <a:gd name="connsiteX0" fmla="*/ 5487829 w 5553075"/>
                <a:gd name="connsiteY0" fmla="*/ 2249329 h 2247900"/>
                <a:gd name="connsiteX1" fmla="*/ 66199 w 5553075"/>
                <a:gd name="connsiteY1" fmla="*/ 2249329 h 2247900"/>
                <a:gd name="connsiteX2" fmla="*/ 7144 w 5553075"/>
                <a:gd name="connsiteY2" fmla="*/ 2210276 h 2247900"/>
                <a:gd name="connsiteX3" fmla="*/ 7144 w 5553075"/>
                <a:gd name="connsiteY3" fmla="*/ 46196 h 2247900"/>
                <a:gd name="connsiteX4" fmla="*/ 66199 w 5553075"/>
                <a:gd name="connsiteY4" fmla="*/ 7144 h 2247900"/>
                <a:gd name="connsiteX5" fmla="*/ 5488782 w 5553075"/>
                <a:gd name="connsiteY5" fmla="*/ 7144 h 2247900"/>
                <a:gd name="connsiteX6" fmla="*/ 5547837 w 5553075"/>
                <a:gd name="connsiteY6" fmla="*/ 46196 h 2247900"/>
                <a:gd name="connsiteX7" fmla="*/ 5547837 w 5553075"/>
                <a:gd name="connsiteY7" fmla="*/ 2210276 h 2247900"/>
                <a:gd name="connsiteX8" fmla="*/ 5487829 w 5553075"/>
                <a:gd name="connsiteY8" fmla="*/ 2249329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53075" h="2247900">
                  <a:moveTo>
                    <a:pt x="5487829" y="2249329"/>
                  </a:moveTo>
                  <a:lnTo>
                    <a:pt x="66199" y="2249329"/>
                  </a:lnTo>
                  <a:cubicBezTo>
                    <a:pt x="33814" y="2249329"/>
                    <a:pt x="7144" y="2232184"/>
                    <a:pt x="7144" y="2210276"/>
                  </a:cubicBezTo>
                  <a:lnTo>
                    <a:pt x="7144" y="46196"/>
                  </a:lnTo>
                  <a:cubicBezTo>
                    <a:pt x="7144" y="25241"/>
                    <a:pt x="33814" y="7144"/>
                    <a:pt x="66199" y="7144"/>
                  </a:cubicBezTo>
                  <a:lnTo>
                    <a:pt x="5488782" y="7144"/>
                  </a:lnTo>
                  <a:cubicBezTo>
                    <a:pt x="5521166" y="7144"/>
                    <a:pt x="5547837" y="24289"/>
                    <a:pt x="5547837" y="46196"/>
                  </a:cubicBezTo>
                  <a:lnTo>
                    <a:pt x="5547837" y="2210276"/>
                  </a:lnTo>
                  <a:cubicBezTo>
                    <a:pt x="5546884" y="2232184"/>
                    <a:pt x="5520214" y="2249329"/>
                    <a:pt x="5487829" y="2249329"/>
                  </a:cubicBezTo>
                  <a:close/>
                </a:path>
              </a:pathLst>
            </a:custGeom>
            <a:solidFill>
              <a:srgbClr val="FFFFFF"/>
            </a:solidFill>
            <a:ln w="9525" cap="flat">
              <a:noFill/>
              <a:prstDash val="solid"/>
              <a:miter/>
            </a:ln>
          </p:spPr>
          <p:txBody>
            <a:bodyPr rtlCol="0" anchor="ctr"/>
            <a:lstStyle/>
            <a:p>
              <a:pPr algn="l"/>
              <a:endParaRPr lang="en-GB"/>
            </a:p>
          </p:txBody>
        </p:sp>
        <p:sp>
          <p:nvSpPr>
            <p:cNvPr id="12" name="Freeform: Shape 11">
              <a:extLst>
                <a:ext uri="{FF2B5EF4-FFF2-40B4-BE49-F238E27FC236}">
                  <a16:creationId xmlns:a16="http://schemas.microsoft.com/office/drawing/2014/main" id="{FFD2CBF0-155B-4BEE-95E5-655C58660793}"/>
                </a:ext>
              </a:extLst>
            </p:cNvPr>
            <p:cNvSpPr/>
            <p:nvPr/>
          </p:nvSpPr>
          <p:spPr>
            <a:xfrm>
              <a:off x="4636261" y="5107538"/>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7146" y="96679"/>
                    <a:pt x="7144" y="76676"/>
                    <a:pt x="7144" y="51911"/>
                  </a:cubicBezTo>
                  <a:cubicBezTo>
                    <a:pt x="7144" y="27146"/>
                    <a:pt x="26194" y="7144"/>
                    <a:pt x="50959" y="7144"/>
                  </a:cubicBezTo>
                  <a:cubicBezTo>
                    <a:pt x="74771" y="7144"/>
                    <a:pt x="94774" y="27146"/>
                    <a:pt x="94774" y="51911"/>
                  </a:cubicBezTo>
                  <a:close/>
                </a:path>
              </a:pathLst>
            </a:custGeom>
            <a:solidFill>
              <a:srgbClr val="A7A9AC"/>
            </a:solidFill>
            <a:ln w="9525" cap="flat">
              <a:noFill/>
              <a:prstDash val="solid"/>
              <a:miter/>
            </a:ln>
          </p:spPr>
          <p:txBody>
            <a:bodyPr rtlCol="0" anchor="ctr"/>
            <a:lstStyle/>
            <a:p>
              <a:pPr algn="l"/>
              <a:endParaRPr lang="en-GB"/>
            </a:p>
          </p:txBody>
        </p:sp>
        <p:sp>
          <p:nvSpPr>
            <p:cNvPr id="13" name="Freeform: Shape 12">
              <a:extLst>
                <a:ext uri="{FF2B5EF4-FFF2-40B4-BE49-F238E27FC236}">
                  <a16:creationId xmlns:a16="http://schemas.microsoft.com/office/drawing/2014/main" id="{75FAB8F5-4345-4AC4-9995-25F03745248B}"/>
                </a:ext>
              </a:extLst>
            </p:cNvPr>
            <p:cNvSpPr/>
            <p:nvPr/>
          </p:nvSpPr>
          <p:spPr>
            <a:xfrm>
              <a:off x="4830920" y="5103880"/>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6194" y="96679"/>
                    <a:pt x="7144" y="76676"/>
                    <a:pt x="7144" y="51911"/>
                  </a:cubicBezTo>
                  <a:cubicBezTo>
                    <a:pt x="7144" y="27146"/>
                    <a:pt x="26194" y="7144"/>
                    <a:pt x="50959" y="7144"/>
                  </a:cubicBezTo>
                  <a:cubicBezTo>
                    <a:pt x="75724" y="7144"/>
                    <a:pt x="94774" y="27146"/>
                    <a:pt x="94774" y="51911"/>
                  </a:cubicBezTo>
                  <a:close/>
                </a:path>
              </a:pathLst>
            </a:custGeom>
            <a:solidFill>
              <a:srgbClr val="FB5A17"/>
            </a:solidFill>
            <a:ln w="9525" cap="flat">
              <a:noFill/>
              <a:prstDash val="solid"/>
              <a:miter/>
            </a:ln>
          </p:spPr>
          <p:txBody>
            <a:bodyPr rtlCol="0" anchor="ctr"/>
            <a:lstStyle/>
            <a:p>
              <a:pPr algn="l"/>
              <a:endParaRPr lang="en-GB"/>
            </a:p>
          </p:txBody>
        </p:sp>
      </p:grpSp>
      <p:sp>
        <p:nvSpPr>
          <p:cNvPr id="9" name="Picture Placeholder">
            <a:extLst>
              <a:ext uri="{FF2B5EF4-FFF2-40B4-BE49-F238E27FC236}">
                <a16:creationId xmlns:a16="http://schemas.microsoft.com/office/drawing/2014/main" id="{332490D2-5D6F-42A7-A1A5-B26419759151}"/>
              </a:ext>
            </a:extLst>
          </p:cNvPr>
          <p:cNvSpPr>
            <a:spLocks noGrp="1"/>
          </p:cNvSpPr>
          <p:nvPr userDrawn="1">
            <p:ph type="pic" sz="quarter" idx="12"/>
          </p:nvPr>
        </p:nvSpPr>
        <p:spPr bwMode="gray">
          <a:xfrm>
            <a:off x="4728503" y="1271821"/>
            <a:ext cx="6845140" cy="3804097"/>
          </a:xfrm>
          <a:solidFill>
            <a:schemeClr val="bg1"/>
          </a:solidFill>
        </p:spPr>
        <p:txBody>
          <a:bodyPr anchor="ctr"/>
          <a:lstStyle>
            <a:lvl1pPr algn="ctr">
              <a:defRPr sz="1600" b="0"/>
            </a:lvl1pPr>
          </a:lstStyle>
          <a:p>
            <a:r>
              <a:rPr lang="en-US"/>
              <a:t>Click icon to add picture</a:t>
            </a:r>
            <a:endParaRPr lang="en-GB"/>
          </a:p>
        </p:txBody>
      </p:sp>
      <p:sp>
        <p:nvSpPr>
          <p:cNvPr id="22" name="Text">
            <a:extLst>
              <a:ext uri="{FF2B5EF4-FFF2-40B4-BE49-F238E27FC236}">
                <a16:creationId xmlns:a16="http://schemas.microsoft.com/office/drawing/2014/main" id="{655357FA-C2B7-41A4-8241-0CBE492E6021}"/>
              </a:ext>
            </a:extLst>
          </p:cNvPr>
          <p:cNvSpPr>
            <a:spLocks noGrp="1"/>
          </p:cNvSpPr>
          <p:nvPr>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3191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omputer + video">
    <p:spTree>
      <p:nvGrpSpPr>
        <p:cNvPr id="1" name=""/>
        <p:cNvGrpSpPr/>
        <p:nvPr/>
      </p:nvGrpSpPr>
      <p:grpSpPr>
        <a:xfrm>
          <a:off x="0" y="0"/>
          <a:ext cx="0" cy="0"/>
          <a:chOff x="0" y="0"/>
          <a:chExt cx="0" cy="0"/>
        </a:xfrm>
      </p:grpSpPr>
      <p:grpSp>
        <p:nvGrpSpPr>
          <p:cNvPr id="17" name="Screen Shapes">
            <a:extLst>
              <a:ext uri="{FF2B5EF4-FFF2-40B4-BE49-F238E27FC236}">
                <a16:creationId xmlns:a16="http://schemas.microsoft.com/office/drawing/2014/main" id="{F78CB947-AFFA-4B63-A0DA-9CCA28AB7BAE}"/>
              </a:ext>
            </a:extLst>
          </p:cNvPr>
          <p:cNvGrpSpPr/>
          <p:nvPr userDrawn="1"/>
        </p:nvGrpSpPr>
        <p:grpSpPr>
          <a:xfrm>
            <a:off x="4531632" y="1117338"/>
            <a:ext cx="7249206" cy="5492714"/>
            <a:chOff x="4531632" y="942217"/>
            <a:chExt cx="7249206" cy="5492714"/>
          </a:xfrm>
        </p:grpSpPr>
        <p:sp>
          <p:nvSpPr>
            <p:cNvPr id="18" name="AutoShape 3">
              <a:extLst>
                <a:ext uri="{FF2B5EF4-FFF2-40B4-BE49-F238E27FC236}">
                  <a16:creationId xmlns:a16="http://schemas.microsoft.com/office/drawing/2014/main" id="{D9813B11-5E0E-4523-9F7A-D38DAD8D14DC}"/>
                </a:ext>
              </a:extLst>
            </p:cNvPr>
            <p:cNvSpPr>
              <a:spLocks noChangeAspect="1" noChangeArrowheads="1" noTextEdit="1"/>
            </p:cNvSpPr>
            <p:nvPr userDrawn="1"/>
          </p:nvSpPr>
          <p:spPr bwMode="auto">
            <a:xfrm>
              <a:off x="4562475" y="964406"/>
              <a:ext cx="7218363"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Shape 18">
              <a:extLst>
                <a:ext uri="{FF2B5EF4-FFF2-40B4-BE49-F238E27FC236}">
                  <a16:creationId xmlns:a16="http://schemas.microsoft.com/office/drawing/2014/main" id="{6B5A5E37-7093-4462-A21D-F4AE2FCE9CB8}"/>
                </a:ext>
              </a:extLst>
            </p:cNvPr>
            <p:cNvSpPr/>
            <p:nvPr/>
          </p:nvSpPr>
          <p:spPr>
            <a:xfrm>
              <a:off x="7699708" y="5461303"/>
              <a:ext cx="900298" cy="693473"/>
            </a:xfrm>
            <a:custGeom>
              <a:avLst/>
              <a:gdLst>
                <a:gd name="connsiteX0" fmla="*/ 704374 w 704850"/>
                <a:gd name="connsiteY0" fmla="*/ 540544 h 542925"/>
                <a:gd name="connsiteX1" fmla="*/ 615791 w 704850"/>
                <a:gd name="connsiteY1" fmla="*/ 7144 h 542925"/>
                <a:gd name="connsiteX2" fmla="*/ 88106 w 704850"/>
                <a:gd name="connsiteY2" fmla="*/ 7144 h 542925"/>
                <a:gd name="connsiteX3" fmla="*/ 7144 w 704850"/>
                <a:gd name="connsiteY3" fmla="*/ 540544 h 542925"/>
              </a:gdLst>
              <a:ahLst/>
              <a:cxnLst>
                <a:cxn ang="0">
                  <a:pos x="connsiteX0" y="connsiteY0"/>
                </a:cxn>
                <a:cxn ang="0">
                  <a:pos x="connsiteX1" y="connsiteY1"/>
                </a:cxn>
                <a:cxn ang="0">
                  <a:pos x="connsiteX2" y="connsiteY2"/>
                </a:cxn>
                <a:cxn ang="0">
                  <a:pos x="connsiteX3" y="connsiteY3"/>
                </a:cxn>
              </a:cxnLst>
              <a:rect l="l" t="t" r="r" b="b"/>
              <a:pathLst>
                <a:path w="704850" h="542925">
                  <a:moveTo>
                    <a:pt x="704374" y="540544"/>
                  </a:moveTo>
                  <a:lnTo>
                    <a:pt x="615791" y="7144"/>
                  </a:lnTo>
                  <a:lnTo>
                    <a:pt x="88106" y="7144"/>
                  </a:lnTo>
                  <a:lnTo>
                    <a:pt x="7144" y="540544"/>
                  </a:lnTo>
                  <a:close/>
                </a:path>
              </a:pathLst>
            </a:custGeom>
            <a:solidFill>
              <a:srgbClr val="003145"/>
            </a:solidFill>
            <a:ln w="9525"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10ADC793-2A40-4957-9665-DBAE3874209F}"/>
                </a:ext>
              </a:extLst>
            </p:cNvPr>
            <p:cNvSpPr/>
            <p:nvPr/>
          </p:nvSpPr>
          <p:spPr>
            <a:xfrm>
              <a:off x="7651530" y="5412638"/>
              <a:ext cx="997628" cy="790802"/>
            </a:xfrm>
            <a:custGeom>
              <a:avLst/>
              <a:gdLst>
                <a:gd name="connsiteX0" fmla="*/ 742093 w 781050"/>
                <a:gd name="connsiteY0" fmla="*/ 617696 h 619125"/>
                <a:gd name="connsiteX1" fmla="*/ 44863 w 781050"/>
                <a:gd name="connsiteY1" fmla="*/ 617696 h 619125"/>
                <a:gd name="connsiteX2" fmla="*/ 16288 w 781050"/>
                <a:gd name="connsiteY2" fmla="*/ 604361 h 619125"/>
                <a:gd name="connsiteX3" fmla="*/ 7715 w 781050"/>
                <a:gd name="connsiteY3" fmla="*/ 572929 h 619125"/>
                <a:gd name="connsiteX4" fmla="*/ 88678 w 781050"/>
                <a:gd name="connsiteY4" fmla="*/ 39529 h 619125"/>
                <a:gd name="connsiteX5" fmla="*/ 125825 w 781050"/>
                <a:gd name="connsiteY5" fmla="*/ 7144 h 619125"/>
                <a:gd name="connsiteX6" fmla="*/ 653510 w 781050"/>
                <a:gd name="connsiteY6" fmla="*/ 7144 h 619125"/>
                <a:gd name="connsiteX7" fmla="*/ 690658 w 781050"/>
                <a:gd name="connsiteY7" fmla="*/ 39529 h 619125"/>
                <a:gd name="connsiteX8" fmla="*/ 779240 w 781050"/>
                <a:gd name="connsiteY8" fmla="*/ 572929 h 619125"/>
                <a:gd name="connsiteX9" fmla="*/ 770668 w 781050"/>
                <a:gd name="connsiteY9" fmla="*/ 604361 h 619125"/>
                <a:gd name="connsiteX10" fmla="*/ 742093 w 781050"/>
                <a:gd name="connsiteY10" fmla="*/ 617696 h 619125"/>
                <a:gd name="connsiteX11" fmla="*/ 88678 w 781050"/>
                <a:gd name="connsiteY11" fmla="*/ 540544 h 619125"/>
                <a:gd name="connsiteX12" fmla="*/ 697325 w 781050"/>
                <a:gd name="connsiteY12" fmla="*/ 540544 h 619125"/>
                <a:gd name="connsiteX13" fmla="*/ 621125 w 781050"/>
                <a:gd name="connsiteY13" fmla="*/ 84296 h 619125"/>
                <a:gd name="connsiteX14" fmla="*/ 158210 w 781050"/>
                <a:gd name="connsiteY14" fmla="*/ 84296 h 619125"/>
                <a:gd name="connsiteX15" fmla="*/ 88678 w 781050"/>
                <a:gd name="connsiteY15" fmla="*/ 54054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81050" h="619125">
                  <a:moveTo>
                    <a:pt x="742093" y="617696"/>
                  </a:moveTo>
                  <a:lnTo>
                    <a:pt x="44863" y="617696"/>
                  </a:lnTo>
                  <a:cubicBezTo>
                    <a:pt x="33433" y="617696"/>
                    <a:pt x="22955" y="612934"/>
                    <a:pt x="16288" y="604361"/>
                  </a:cubicBezTo>
                  <a:cubicBezTo>
                    <a:pt x="8668" y="595789"/>
                    <a:pt x="5810" y="584359"/>
                    <a:pt x="7715" y="572929"/>
                  </a:cubicBezTo>
                  <a:lnTo>
                    <a:pt x="88678" y="39529"/>
                  </a:lnTo>
                  <a:cubicBezTo>
                    <a:pt x="91535" y="20479"/>
                    <a:pt x="107728" y="7144"/>
                    <a:pt x="125825" y="7144"/>
                  </a:cubicBezTo>
                  <a:lnTo>
                    <a:pt x="653510" y="7144"/>
                  </a:lnTo>
                  <a:cubicBezTo>
                    <a:pt x="671608" y="7144"/>
                    <a:pt x="687800" y="20479"/>
                    <a:pt x="690658" y="39529"/>
                  </a:cubicBezTo>
                  <a:lnTo>
                    <a:pt x="779240" y="572929"/>
                  </a:lnTo>
                  <a:cubicBezTo>
                    <a:pt x="781145" y="584359"/>
                    <a:pt x="778288" y="595789"/>
                    <a:pt x="770668" y="604361"/>
                  </a:cubicBezTo>
                  <a:cubicBezTo>
                    <a:pt x="764000" y="611981"/>
                    <a:pt x="753523" y="617696"/>
                    <a:pt x="742093" y="617696"/>
                  </a:cubicBezTo>
                  <a:close/>
                  <a:moveTo>
                    <a:pt x="88678" y="540544"/>
                  </a:moveTo>
                  <a:lnTo>
                    <a:pt x="697325" y="540544"/>
                  </a:lnTo>
                  <a:lnTo>
                    <a:pt x="621125" y="84296"/>
                  </a:lnTo>
                  <a:lnTo>
                    <a:pt x="158210" y="84296"/>
                  </a:lnTo>
                  <a:lnTo>
                    <a:pt x="88678" y="540544"/>
                  </a:lnTo>
                  <a:close/>
                </a:path>
              </a:pathLst>
            </a:custGeom>
            <a:solidFill>
              <a:srgbClr val="003145"/>
            </a:solidFill>
            <a:ln w="9525" cap="flat">
              <a:noFill/>
              <a:prstDash val="solid"/>
              <a:miter/>
            </a:ln>
          </p:spPr>
          <p:txBody>
            <a:bodyPr rtlCol="0" anchor="ctr"/>
            <a:lstStyle/>
            <a:p>
              <a:endParaRPr lang="en-GB"/>
            </a:p>
          </p:txBody>
        </p:sp>
        <p:sp>
          <p:nvSpPr>
            <p:cNvPr id="23" name="Freeform: Shape 22">
              <a:extLst>
                <a:ext uri="{FF2B5EF4-FFF2-40B4-BE49-F238E27FC236}">
                  <a16:creationId xmlns:a16="http://schemas.microsoft.com/office/drawing/2014/main" id="{BC4664D7-C5DA-41C0-B022-0108540ED583}"/>
                </a:ext>
              </a:extLst>
            </p:cNvPr>
            <p:cNvSpPr/>
            <p:nvPr/>
          </p:nvSpPr>
          <p:spPr>
            <a:xfrm>
              <a:off x="4682493" y="1040765"/>
              <a:ext cx="6934728" cy="3467364"/>
            </a:xfrm>
            <a:custGeom>
              <a:avLst/>
              <a:gdLst>
                <a:gd name="connsiteX0" fmla="*/ 7144 w 5429250"/>
                <a:gd name="connsiteY0" fmla="*/ 7144 h 2714625"/>
                <a:gd name="connsiteX1" fmla="*/ 5428774 w 5429250"/>
                <a:gd name="connsiteY1" fmla="*/ 7144 h 2714625"/>
                <a:gd name="connsiteX2" fmla="*/ 5428774 w 5429250"/>
                <a:gd name="connsiteY2" fmla="*/ 2712244 h 2714625"/>
                <a:gd name="connsiteX3" fmla="*/ 7144 w 5429250"/>
                <a:gd name="connsiteY3" fmla="*/ 2712244 h 2714625"/>
              </a:gdLst>
              <a:ahLst/>
              <a:cxnLst>
                <a:cxn ang="0">
                  <a:pos x="connsiteX0" y="connsiteY0"/>
                </a:cxn>
                <a:cxn ang="0">
                  <a:pos x="connsiteX1" y="connsiteY1"/>
                </a:cxn>
                <a:cxn ang="0">
                  <a:pos x="connsiteX2" y="connsiteY2"/>
                </a:cxn>
                <a:cxn ang="0">
                  <a:pos x="connsiteX3" y="connsiteY3"/>
                </a:cxn>
              </a:cxnLst>
              <a:rect l="l" t="t" r="r" b="b"/>
              <a:pathLst>
                <a:path w="5429250" h="2714625">
                  <a:moveTo>
                    <a:pt x="7144" y="7144"/>
                  </a:moveTo>
                  <a:lnTo>
                    <a:pt x="5428774" y="7144"/>
                  </a:lnTo>
                  <a:lnTo>
                    <a:pt x="5428774" y="2712244"/>
                  </a:lnTo>
                  <a:lnTo>
                    <a:pt x="7144" y="2712244"/>
                  </a:lnTo>
                  <a:close/>
                </a:path>
              </a:pathLst>
            </a:custGeom>
            <a:solidFill>
              <a:srgbClr val="003145"/>
            </a:solidFill>
            <a:ln w="9525" cap="flat">
              <a:no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A0147E95-B5A0-444C-A13F-A05A7B7747A6}"/>
                </a:ext>
              </a:extLst>
            </p:cNvPr>
            <p:cNvSpPr/>
            <p:nvPr/>
          </p:nvSpPr>
          <p:spPr>
            <a:xfrm>
              <a:off x="4531632" y="942217"/>
              <a:ext cx="7238883" cy="4519085"/>
            </a:xfrm>
            <a:custGeom>
              <a:avLst/>
              <a:gdLst>
                <a:gd name="connsiteX0" fmla="*/ 5546884 w 5667375"/>
                <a:gd name="connsiteY0" fmla="*/ 2866549 h 2867025"/>
                <a:gd name="connsiteX1" fmla="*/ 125254 w 5667375"/>
                <a:gd name="connsiteY1" fmla="*/ 2866549 h 2867025"/>
                <a:gd name="connsiteX2" fmla="*/ 7144 w 5667375"/>
                <a:gd name="connsiteY2" fmla="*/ 2789396 h 2867025"/>
                <a:gd name="connsiteX3" fmla="*/ 7144 w 5667375"/>
                <a:gd name="connsiteY3" fmla="*/ 84296 h 2867025"/>
                <a:gd name="connsiteX4" fmla="*/ 125254 w 5667375"/>
                <a:gd name="connsiteY4" fmla="*/ 7144 h 2867025"/>
                <a:gd name="connsiteX5" fmla="*/ 5547837 w 5667375"/>
                <a:gd name="connsiteY5" fmla="*/ 7144 h 2867025"/>
                <a:gd name="connsiteX6" fmla="*/ 5665946 w 5667375"/>
                <a:gd name="connsiteY6" fmla="*/ 84296 h 2867025"/>
                <a:gd name="connsiteX7" fmla="*/ 5665946 w 5667375"/>
                <a:gd name="connsiteY7" fmla="*/ 2789396 h 2867025"/>
                <a:gd name="connsiteX8" fmla="*/ 5546884 w 5667375"/>
                <a:gd name="connsiteY8" fmla="*/ 2866549 h 2867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7375" h="2867025">
                  <a:moveTo>
                    <a:pt x="5546884" y="2866549"/>
                  </a:moveTo>
                  <a:lnTo>
                    <a:pt x="125254" y="2866549"/>
                  </a:lnTo>
                  <a:cubicBezTo>
                    <a:pt x="60484" y="2866549"/>
                    <a:pt x="7144" y="2832259"/>
                    <a:pt x="7144" y="2789396"/>
                  </a:cubicBezTo>
                  <a:lnTo>
                    <a:pt x="7144" y="84296"/>
                  </a:lnTo>
                  <a:cubicBezTo>
                    <a:pt x="7144" y="41434"/>
                    <a:pt x="59531" y="7144"/>
                    <a:pt x="125254" y="7144"/>
                  </a:cubicBezTo>
                  <a:lnTo>
                    <a:pt x="5547837" y="7144"/>
                  </a:lnTo>
                  <a:cubicBezTo>
                    <a:pt x="5612606" y="7144"/>
                    <a:pt x="5665946" y="41434"/>
                    <a:pt x="5665946" y="84296"/>
                  </a:cubicBezTo>
                  <a:lnTo>
                    <a:pt x="5665946" y="2789396"/>
                  </a:lnTo>
                  <a:cubicBezTo>
                    <a:pt x="5664994" y="2832259"/>
                    <a:pt x="5612606" y="2866549"/>
                    <a:pt x="5546884" y="2866549"/>
                  </a:cubicBezTo>
                  <a:close/>
                </a:path>
              </a:pathLst>
            </a:custGeom>
            <a:solidFill>
              <a:srgbClr val="003145"/>
            </a:solidFill>
            <a:ln w="9525" cap="flat">
              <a:noFill/>
              <a:prstDash val="solid"/>
              <a:miter/>
            </a:ln>
          </p:spPr>
          <p:txBody>
            <a:bodyPr rtlCol="0" anchor="ctr"/>
            <a:lstStyle/>
            <a:p>
              <a:endParaRPr lang="en-GB"/>
            </a:p>
          </p:txBody>
        </p:sp>
        <p:sp>
          <p:nvSpPr>
            <p:cNvPr id="26" name="Freeform: Shape 25">
              <a:extLst>
                <a:ext uri="{FF2B5EF4-FFF2-40B4-BE49-F238E27FC236}">
                  <a16:creationId xmlns:a16="http://schemas.microsoft.com/office/drawing/2014/main" id="{C11DC2D7-D877-4138-B3A2-FCCD66BF6E4D}"/>
                </a:ext>
              </a:extLst>
            </p:cNvPr>
            <p:cNvSpPr/>
            <p:nvPr/>
          </p:nvSpPr>
          <p:spPr>
            <a:xfrm>
              <a:off x="7480716" y="5189436"/>
              <a:ext cx="1350447" cy="12166"/>
            </a:xfrm>
            <a:custGeom>
              <a:avLst/>
              <a:gdLst>
                <a:gd name="connsiteX0" fmla="*/ 7144 w 1057275"/>
                <a:gd name="connsiteY0" fmla="*/ 7144 h 9525"/>
                <a:gd name="connsiteX1" fmla="*/ 1054894 w 1057275"/>
                <a:gd name="connsiteY1" fmla="*/ 7144 h 9525"/>
              </a:gdLst>
              <a:ahLst/>
              <a:cxnLst>
                <a:cxn ang="0">
                  <a:pos x="connsiteX0" y="connsiteY0"/>
                </a:cxn>
                <a:cxn ang="0">
                  <a:pos x="connsiteX1" y="connsiteY1"/>
                </a:cxn>
              </a:cxnLst>
              <a:rect l="l" t="t" r="r" b="b"/>
              <a:pathLst>
                <a:path w="1057275" h="9525">
                  <a:moveTo>
                    <a:pt x="7144" y="7144"/>
                  </a:moveTo>
                  <a:lnTo>
                    <a:pt x="1054894" y="7144"/>
                  </a:lnTo>
                </a:path>
              </a:pathLst>
            </a:custGeom>
            <a:ln w="9525" cap="flat">
              <a:noFill/>
              <a:prstDash val="solid"/>
              <a:miter/>
            </a:ln>
          </p:spPr>
          <p:txBody>
            <a:bodyPr rtlCol="0" anchor="ctr"/>
            <a:lstStyle/>
            <a:p>
              <a:endParaRPr lang="en-GB"/>
            </a:p>
          </p:txBody>
        </p:sp>
        <p:sp>
          <p:nvSpPr>
            <p:cNvPr id="36" name="Freeform: Shape 35">
              <a:extLst>
                <a:ext uri="{FF2B5EF4-FFF2-40B4-BE49-F238E27FC236}">
                  <a16:creationId xmlns:a16="http://schemas.microsoft.com/office/drawing/2014/main" id="{544DB8EB-DA72-43D7-A4B0-C2C7901E9239}"/>
                </a:ext>
              </a:extLst>
            </p:cNvPr>
            <p:cNvSpPr/>
            <p:nvPr/>
          </p:nvSpPr>
          <p:spPr>
            <a:xfrm>
              <a:off x="7383387" y="6044063"/>
              <a:ext cx="1545106" cy="206825"/>
            </a:xfrm>
            <a:custGeom>
              <a:avLst/>
              <a:gdLst>
                <a:gd name="connsiteX0" fmla="*/ 1131094 w 1209675"/>
                <a:gd name="connsiteY0" fmla="*/ 161449 h 161925"/>
                <a:gd name="connsiteX1" fmla="*/ 83344 w 1209675"/>
                <a:gd name="connsiteY1" fmla="*/ 161449 h 161925"/>
                <a:gd name="connsiteX2" fmla="*/ 7144 w 1209675"/>
                <a:gd name="connsiteY2" fmla="*/ 84296 h 161925"/>
                <a:gd name="connsiteX3" fmla="*/ 83344 w 1209675"/>
                <a:gd name="connsiteY3" fmla="*/ 7144 h 161925"/>
                <a:gd name="connsiteX4" fmla="*/ 1131094 w 1209675"/>
                <a:gd name="connsiteY4" fmla="*/ 7144 h 161925"/>
                <a:gd name="connsiteX5" fmla="*/ 1207294 w 1209675"/>
                <a:gd name="connsiteY5" fmla="*/ 84296 h 161925"/>
                <a:gd name="connsiteX6" fmla="*/ 1131094 w 1209675"/>
                <a:gd name="connsiteY6" fmla="*/ 161449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9675" h="161925">
                  <a:moveTo>
                    <a:pt x="1131094" y="161449"/>
                  </a:moveTo>
                  <a:lnTo>
                    <a:pt x="83344" y="161449"/>
                  </a:lnTo>
                  <a:cubicBezTo>
                    <a:pt x="41434" y="161449"/>
                    <a:pt x="7144" y="127159"/>
                    <a:pt x="7144" y="84296"/>
                  </a:cubicBezTo>
                  <a:cubicBezTo>
                    <a:pt x="7144" y="41434"/>
                    <a:pt x="41434" y="7144"/>
                    <a:pt x="83344" y="7144"/>
                  </a:cubicBezTo>
                  <a:lnTo>
                    <a:pt x="1131094" y="7144"/>
                  </a:lnTo>
                  <a:cubicBezTo>
                    <a:pt x="1173004" y="7144"/>
                    <a:pt x="1207294" y="41434"/>
                    <a:pt x="1207294" y="84296"/>
                  </a:cubicBezTo>
                  <a:cubicBezTo>
                    <a:pt x="1206341" y="126206"/>
                    <a:pt x="1173004" y="161449"/>
                    <a:pt x="1131094" y="161449"/>
                  </a:cubicBezTo>
                  <a:close/>
                </a:path>
              </a:pathLst>
            </a:custGeom>
            <a:solidFill>
              <a:srgbClr val="003145"/>
            </a:solidFill>
            <a:ln w="9525" cap="flat">
              <a:noFill/>
              <a:prstDash val="solid"/>
              <a:miter/>
            </a:ln>
          </p:spPr>
          <p:txBody>
            <a:bodyPr rtlCol="0" anchor="ctr"/>
            <a:lstStyle/>
            <a:p>
              <a:endParaRPr lang="en-GB"/>
            </a:p>
          </p:txBody>
        </p:sp>
        <p:sp>
          <p:nvSpPr>
            <p:cNvPr id="38" name="Freeform: Shape 37">
              <a:extLst>
                <a:ext uri="{FF2B5EF4-FFF2-40B4-BE49-F238E27FC236}">
                  <a16:creationId xmlns:a16="http://schemas.microsoft.com/office/drawing/2014/main" id="{CB9F3995-4128-4A2B-BFC2-94E4EEAE630C}"/>
                </a:ext>
              </a:extLst>
            </p:cNvPr>
            <p:cNvSpPr/>
            <p:nvPr/>
          </p:nvSpPr>
          <p:spPr>
            <a:xfrm>
              <a:off x="4675273" y="1043948"/>
              <a:ext cx="6951600" cy="3909600"/>
            </a:xfrm>
            <a:custGeom>
              <a:avLst/>
              <a:gdLst>
                <a:gd name="connsiteX0" fmla="*/ 5487829 w 5553075"/>
                <a:gd name="connsiteY0" fmla="*/ 2249329 h 2247900"/>
                <a:gd name="connsiteX1" fmla="*/ 66199 w 5553075"/>
                <a:gd name="connsiteY1" fmla="*/ 2249329 h 2247900"/>
                <a:gd name="connsiteX2" fmla="*/ 7144 w 5553075"/>
                <a:gd name="connsiteY2" fmla="*/ 2210276 h 2247900"/>
                <a:gd name="connsiteX3" fmla="*/ 7144 w 5553075"/>
                <a:gd name="connsiteY3" fmla="*/ 46196 h 2247900"/>
                <a:gd name="connsiteX4" fmla="*/ 66199 w 5553075"/>
                <a:gd name="connsiteY4" fmla="*/ 7144 h 2247900"/>
                <a:gd name="connsiteX5" fmla="*/ 5488782 w 5553075"/>
                <a:gd name="connsiteY5" fmla="*/ 7144 h 2247900"/>
                <a:gd name="connsiteX6" fmla="*/ 5547837 w 5553075"/>
                <a:gd name="connsiteY6" fmla="*/ 46196 h 2247900"/>
                <a:gd name="connsiteX7" fmla="*/ 5547837 w 5553075"/>
                <a:gd name="connsiteY7" fmla="*/ 2210276 h 2247900"/>
                <a:gd name="connsiteX8" fmla="*/ 5487829 w 5553075"/>
                <a:gd name="connsiteY8" fmla="*/ 2249329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53075" h="2247900">
                  <a:moveTo>
                    <a:pt x="5487829" y="2249329"/>
                  </a:moveTo>
                  <a:lnTo>
                    <a:pt x="66199" y="2249329"/>
                  </a:lnTo>
                  <a:cubicBezTo>
                    <a:pt x="33814" y="2249329"/>
                    <a:pt x="7144" y="2232184"/>
                    <a:pt x="7144" y="2210276"/>
                  </a:cubicBezTo>
                  <a:lnTo>
                    <a:pt x="7144" y="46196"/>
                  </a:lnTo>
                  <a:cubicBezTo>
                    <a:pt x="7144" y="25241"/>
                    <a:pt x="33814" y="7144"/>
                    <a:pt x="66199" y="7144"/>
                  </a:cubicBezTo>
                  <a:lnTo>
                    <a:pt x="5488782" y="7144"/>
                  </a:lnTo>
                  <a:cubicBezTo>
                    <a:pt x="5521166" y="7144"/>
                    <a:pt x="5547837" y="24289"/>
                    <a:pt x="5547837" y="46196"/>
                  </a:cubicBezTo>
                  <a:lnTo>
                    <a:pt x="5547837" y="2210276"/>
                  </a:lnTo>
                  <a:cubicBezTo>
                    <a:pt x="5546884" y="2232184"/>
                    <a:pt x="5520214" y="2249329"/>
                    <a:pt x="5487829" y="2249329"/>
                  </a:cubicBezTo>
                  <a:close/>
                </a:path>
              </a:pathLst>
            </a:custGeom>
            <a:solidFill>
              <a:srgbClr val="FFFFFF"/>
            </a:solidFill>
            <a:ln w="9525" cap="flat">
              <a:noFill/>
              <a:prstDash val="solid"/>
              <a:miter/>
            </a:ln>
          </p:spPr>
          <p:txBody>
            <a:bodyPr rtlCol="0" anchor="ctr"/>
            <a:lstStyle/>
            <a:p>
              <a:endParaRPr lang="en-GB"/>
            </a:p>
          </p:txBody>
        </p:sp>
        <p:sp>
          <p:nvSpPr>
            <p:cNvPr id="39" name="Freeform: Shape 38">
              <a:extLst>
                <a:ext uri="{FF2B5EF4-FFF2-40B4-BE49-F238E27FC236}">
                  <a16:creationId xmlns:a16="http://schemas.microsoft.com/office/drawing/2014/main" id="{CCD84F27-E30F-4280-890B-7AF772A82356}"/>
                </a:ext>
              </a:extLst>
            </p:cNvPr>
            <p:cNvSpPr/>
            <p:nvPr/>
          </p:nvSpPr>
          <p:spPr>
            <a:xfrm>
              <a:off x="4636261" y="5107538"/>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7146" y="96679"/>
                    <a:pt x="7144" y="76676"/>
                    <a:pt x="7144" y="51911"/>
                  </a:cubicBezTo>
                  <a:cubicBezTo>
                    <a:pt x="7144" y="27146"/>
                    <a:pt x="26194" y="7144"/>
                    <a:pt x="50959" y="7144"/>
                  </a:cubicBezTo>
                  <a:cubicBezTo>
                    <a:pt x="74771" y="7144"/>
                    <a:pt x="94774" y="27146"/>
                    <a:pt x="94774" y="51911"/>
                  </a:cubicBezTo>
                  <a:close/>
                </a:path>
              </a:pathLst>
            </a:custGeom>
            <a:solidFill>
              <a:srgbClr val="A7A9AC"/>
            </a:solidFill>
            <a:ln w="9525" cap="flat">
              <a:noFill/>
              <a:prstDash val="solid"/>
              <a:miter/>
            </a:ln>
          </p:spPr>
          <p:txBody>
            <a:bodyPr rtlCol="0" anchor="ctr"/>
            <a:lstStyle/>
            <a:p>
              <a:endParaRPr lang="en-GB"/>
            </a:p>
          </p:txBody>
        </p:sp>
        <p:sp>
          <p:nvSpPr>
            <p:cNvPr id="40" name="Freeform: Shape 39">
              <a:extLst>
                <a:ext uri="{FF2B5EF4-FFF2-40B4-BE49-F238E27FC236}">
                  <a16:creationId xmlns:a16="http://schemas.microsoft.com/office/drawing/2014/main" id="{86A168EA-95B0-446F-857A-E3FA35E7D733}"/>
                </a:ext>
              </a:extLst>
            </p:cNvPr>
            <p:cNvSpPr/>
            <p:nvPr/>
          </p:nvSpPr>
          <p:spPr>
            <a:xfrm>
              <a:off x="4830920" y="5103880"/>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6194" y="96679"/>
                    <a:pt x="7144" y="76676"/>
                    <a:pt x="7144" y="51911"/>
                  </a:cubicBezTo>
                  <a:cubicBezTo>
                    <a:pt x="7144" y="27146"/>
                    <a:pt x="26194" y="7144"/>
                    <a:pt x="50959" y="7144"/>
                  </a:cubicBezTo>
                  <a:cubicBezTo>
                    <a:pt x="75724" y="7144"/>
                    <a:pt x="94774" y="27146"/>
                    <a:pt x="94774" y="51911"/>
                  </a:cubicBezTo>
                  <a:close/>
                </a:path>
              </a:pathLst>
            </a:custGeom>
            <a:solidFill>
              <a:srgbClr val="FB5A17"/>
            </a:solidFill>
            <a:ln w="9525" cap="flat">
              <a:noFill/>
              <a:prstDash val="solid"/>
              <a:miter/>
            </a:ln>
          </p:spPr>
          <p:txBody>
            <a:bodyPr rtlCol="0" anchor="ctr"/>
            <a:lstStyle/>
            <a:p>
              <a:endParaRPr lang="en-GB"/>
            </a:p>
          </p:txBody>
        </p:sp>
      </p:grpSp>
      <p:sp>
        <p:nvSpPr>
          <p:cNvPr id="42" name="Video Placeholder">
            <a:extLst>
              <a:ext uri="{FF2B5EF4-FFF2-40B4-BE49-F238E27FC236}">
                <a16:creationId xmlns:a16="http://schemas.microsoft.com/office/drawing/2014/main" id="{F3FFC23C-09CB-4BAF-BBBD-BD49AA9C9ABA}"/>
              </a:ext>
            </a:extLst>
          </p:cNvPr>
          <p:cNvSpPr>
            <a:spLocks noGrp="1"/>
          </p:cNvSpPr>
          <p:nvPr>
            <p:ph type="media" sz="quarter" idx="13"/>
            <p:custDataLst>
              <p:tags r:id="rId1"/>
            </p:custDataLst>
          </p:nvPr>
        </p:nvSpPr>
        <p:spPr bwMode="gray">
          <a:xfrm>
            <a:off x="4719823" y="1326428"/>
            <a:ext cx="6859298" cy="3714538"/>
          </a:xfrm>
          <a:solidFill>
            <a:schemeClr val="bg1"/>
          </a:solidFill>
        </p:spPr>
        <p:txBody>
          <a:bodyPr/>
          <a:lstStyle/>
          <a:p>
            <a:r>
              <a:rPr lang="en-US"/>
              <a:t>Click icon to add media</a:t>
            </a:r>
            <a:endParaRPr lang="en-GB"/>
          </a:p>
        </p:txBody>
      </p:sp>
      <p:sp>
        <p:nvSpPr>
          <p:cNvPr id="22" name="Text">
            <a:extLst>
              <a:ext uri="{FF2B5EF4-FFF2-40B4-BE49-F238E27FC236}">
                <a16:creationId xmlns:a16="http://schemas.microsoft.com/office/drawing/2014/main" id="{655357FA-C2B7-41A4-8241-0CBE492E6021}"/>
              </a:ext>
            </a:extLst>
          </p:cNvPr>
          <p:cNvSpPr>
            <a:spLocks noGrp="1"/>
          </p:cNvSpPr>
          <p:nvPr userDrawn="1">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394839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mputer + dual image">
    <p:spTree>
      <p:nvGrpSpPr>
        <p:cNvPr id="1" name=""/>
        <p:cNvGrpSpPr/>
        <p:nvPr/>
      </p:nvGrpSpPr>
      <p:grpSpPr>
        <a:xfrm>
          <a:off x="0" y="0"/>
          <a:ext cx="0" cy="0"/>
          <a:chOff x="0" y="0"/>
          <a:chExt cx="0" cy="0"/>
        </a:xfrm>
      </p:grpSpPr>
      <p:grpSp>
        <p:nvGrpSpPr>
          <p:cNvPr id="21" name="Screen Shapes">
            <a:extLst>
              <a:ext uri="{FF2B5EF4-FFF2-40B4-BE49-F238E27FC236}">
                <a16:creationId xmlns:a16="http://schemas.microsoft.com/office/drawing/2014/main" id="{81868D26-AFD3-4B70-AF53-CE14F67A6952}"/>
              </a:ext>
            </a:extLst>
          </p:cNvPr>
          <p:cNvGrpSpPr/>
          <p:nvPr userDrawn="1"/>
        </p:nvGrpSpPr>
        <p:grpSpPr>
          <a:xfrm>
            <a:off x="4531632" y="1117338"/>
            <a:ext cx="7249206" cy="5492714"/>
            <a:chOff x="4531632" y="942217"/>
            <a:chExt cx="7249206" cy="5492714"/>
          </a:xfrm>
        </p:grpSpPr>
        <p:sp>
          <p:nvSpPr>
            <p:cNvPr id="23" name="AutoShape 3">
              <a:extLst>
                <a:ext uri="{FF2B5EF4-FFF2-40B4-BE49-F238E27FC236}">
                  <a16:creationId xmlns:a16="http://schemas.microsoft.com/office/drawing/2014/main" id="{C60CC1BA-C361-4654-A90B-E6CABCB4F644}"/>
                </a:ext>
              </a:extLst>
            </p:cNvPr>
            <p:cNvSpPr>
              <a:spLocks noChangeAspect="1" noChangeArrowheads="1" noTextEdit="1"/>
            </p:cNvSpPr>
            <p:nvPr userDrawn="1"/>
          </p:nvSpPr>
          <p:spPr bwMode="auto">
            <a:xfrm>
              <a:off x="4562475" y="964406"/>
              <a:ext cx="7218363"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Shape 23">
              <a:extLst>
                <a:ext uri="{FF2B5EF4-FFF2-40B4-BE49-F238E27FC236}">
                  <a16:creationId xmlns:a16="http://schemas.microsoft.com/office/drawing/2014/main" id="{CA1F5F4E-8E34-47BE-AFD8-4429096BF178}"/>
                </a:ext>
              </a:extLst>
            </p:cNvPr>
            <p:cNvSpPr/>
            <p:nvPr/>
          </p:nvSpPr>
          <p:spPr>
            <a:xfrm>
              <a:off x="7699708" y="5461303"/>
              <a:ext cx="900298" cy="693473"/>
            </a:xfrm>
            <a:custGeom>
              <a:avLst/>
              <a:gdLst>
                <a:gd name="connsiteX0" fmla="*/ 704374 w 704850"/>
                <a:gd name="connsiteY0" fmla="*/ 540544 h 542925"/>
                <a:gd name="connsiteX1" fmla="*/ 615791 w 704850"/>
                <a:gd name="connsiteY1" fmla="*/ 7144 h 542925"/>
                <a:gd name="connsiteX2" fmla="*/ 88106 w 704850"/>
                <a:gd name="connsiteY2" fmla="*/ 7144 h 542925"/>
                <a:gd name="connsiteX3" fmla="*/ 7144 w 704850"/>
                <a:gd name="connsiteY3" fmla="*/ 540544 h 542925"/>
              </a:gdLst>
              <a:ahLst/>
              <a:cxnLst>
                <a:cxn ang="0">
                  <a:pos x="connsiteX0" y="connsiteY0"/>
                </a:cxn>
                <a:cxn ang="0">
                  <a:pos x="connsiteX1" y="connsiteY1"/>
                </a:cxn>
                <a:cxn ang="0">
                  <a:pos x="connsiteX2" y="connsiteY2"/>
                </a:cxn>
                <a:cxn ang="0">
                  <a:pos x="connsiteX3" y="connsiteY3"/>
                </a:cxn>
              </a:cxnLst>
              <a:rect l="l" t="t" r="r" b="b"/>
              <a:pathLst>
                <a:path w="704850" h="542925">
                  <a:moveTo>
                    <a:pt x="704374" y="540544"/>
                  </a:moveTo>
                  <a:lnTo>
                    <a:pt x="615791" y="7144"/>
                  </a:lnTo>
                  <a:lnTo>
                    <a:pt x="88106" y="7144"/>
                  </a:lnTo>
                  <a:lnTo>
                    <a:pt x="7144" y="540544"/>
                  </a:lnTo>
                  <a:close/>
                </a:path>
              </a:pathLst>
            </a:custGeom>
            <a:solidFill>
              <a:srgbClr val="003145"/>
            </a:solidFill>
            <a:ln w="9525" cap="flat">
              <a:no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742EDA31-71E5-4A0A-AD63-72D7EDB07261}"/>
                </a:ext>
              </a:extLst>
            </p:cNvPr>
            <p:cNvSpPr/>
            <p:nvPr/>
          </p:nvSpPr>
          <p:spPr>
            <a:xfrm>
              <a:off x="7651530" y="5412638"/>
              <a:ext cx="997628" cy="790802"/>
            </a:xfrm>
            <a:custGeom>
              <a:avLst/>
              <a:gdLst>
                <a:gd name="connsiteX0" fmla="*/ 742093 w 781050"/>
                <a:gd name="connsiteY0" fmla="*/ 617696 h 619125"/>
                <a:gd name="connsiteX1" fmla="*/ 44863 w 781050"/>
                <a:gd name="connsiteY1" fmla="*/ 617696 h 619125"/>
                <a:gd name="connsiteX2" fmla="*/ 16288 w 781050"/>
                <a:gd name="connsiteY2" fmla="*/ 604361 h 619125"/>
                <a:gd name="connsiteX3" fmla="*/ 7715 w 781050"/>
                <a:gd name="connsiteY3" fmla="*/ 572929 h 619125"/>
                <a:gd name="connsiteX4" fmla="*/ 88678 w 781050"/>
                <a:gd name="connsiteY4" fmla="*/ 39529 h 619125"/>
                <a:gd name="connsiteX5" fmla="*/ 125825 w 781050"/>
                <a:gd name="connsiteY5" fmla="*/ 7144 h 619125"/>
                <a:gd name="connsiteX6" fmla="*/ 653510 w 781050"/>
                <a:gd name="connsiteY6" fmla="*/ 7144 h 619125"/>
                <a:gd name="connsiteX7" fmla="*/ 690658 w 781050"/>
                <a:gd name="connsiteY7" fmla="*/ 39529 h 619125"/>
                <a:gd name="connsiteX8" fmla="*/ 779240 w 781050"/>
                <a:gd name="connsiteY8" fmla="*/ 572929 h 619125"/>
                <a:gd name="connsiteX9" fmla="*/ 770668 w 781050"/>
                <a:gd name="connsiteY9" fmla="*/ 604361 h 619125"/>
                <a:gd name="connsiteX10" fmla="*/ 742093 w 781050"/>
                <a:gd name="connsiteY10" fmla="*/ 617696 h 619125"/>
                <a:gd name="connsiteX11" fmla="*/ 88678 w 781050"/>
                <a:gd name="connsiteY11" fmla="*/ 540544 h 619125"/>
                <a:gd name="connsiteX12" fmla="*/ 697325 w 781050"/>
                <a:gd name="connsiteY12" fmla="*/ 540544 h 619125"/>
                <a:gd name="connsiteX13" fmla="*/ 621125 w 781050"/>
                <a:gd name="connsiteY13" fmla="*/ 84296 h 619125"/>
                <a:gd name="connsiteX14" fmla="*/ 158210 w 781050"/>
                <a:gd name="connsiteY14" fmla="*/ 84296 h 619125"/>
                <a:gd name="connsiteX15" fmla="*/ 88678 w 781050"/>
                <a:gd name="connsiteY15" fmla="*/ 54054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81050" h="619125">
                  <a:moveTo>
                    <a:pt x="742093" y="617696"/>
                  </a:moveTo>
                  <a:lnTo>
                    <a:pt x="44863" y="617696"/>
                  </a:lnTo>
                  <a:cubicBezTo>
                    <a:pt x="33433" y="617696"/>
                    <a:pt x="22955" y="612934"/>
                    <a:pt x="16288" y="604361"/>
                  </a:cubicBezTo>
                  <a:cubicBezTo>
                    <a:pt x="8668" y="595789"/>
                    <a:pt x="5810" y="584359"/>
                    <a:pt x="7715" y="572929"/>
                  </a:cubicBezTo>
                  <a:lnTo>
                    <a:pt x="88678" y="39529"/>
                  </a:lnTo>
                  <a:cubicBezTo>
                    <a:pt x="91535" y="20479"/>
                    <a:pt x="107728" y="7144"/>
                    <a:pt x="125825" y="7144"/>
                  </a:cubicBezTo>
                  <a:lnTo>
                    <a:pt x="653510" y="7144"/>
                  </a:lnTo>
                  <a:cubicBezTo>
                    <a:pt x="671608" y="7144"/>
                    <a:pt x="687800" y="20479"/>
                    <a:pt x="690658" y="39529"/>
                  </a:cubicBezTo>
                  <a:lnTo>
                    <a:pt x="779240" y="572929"/>
                  </a:lnTo>
                  <a:cubicBezTo>
                    <a:pt x="781145" y="584359"/>
                    <a:pt x="778288" y="595789"/>
                    <a:pt x="770668" y="604361"/>
                  </a:cubicBezTo>
                  <a:cubicBezTo>
                    <a:pt x="764000" y="611981"/>
                    <a:pt x="753523" y="617696"/>
                    <a:pt x="742093" y="617696"/>
                  </a:cubicBezTo>
                  <a:close/>
                  <a:moveTo>
                    <a:pt x="88678" y="540544"/>
                  </a:moveTo>
                  <a:lnTo>
                    <a:pt x="697325" y="540544"/>
                  </a:lnTo>
                  <a:lnTo>
                    <a:pt x="621125" y="84296"/>
                  </a:lnTo>
                  <a:lnTo>
                    <a:pt x="158210" y="84296"/>
                  </a:lnTo>
                  <a:lnTo>
                    <a:pt x="88678" y="540544"/>
                  </a:lnTo>
                  <a:close/>
                </a:path>
              </a:pathLst>
            </a:custGeom>
            <a:solidFill>
              <a:srgbClr val="003145"/>
            </a:solidFill>
            <a:ln w="9525" cap="flat">
              <a:noFill/>
              <a:prstDash val="solid"/>
              <a:miter/>
            </a:ln>
          </p:spPr>
          <p:txBody>
            <a:bodyPr rtlCol="0" anchor="ctr"/>
            <a:lstStyle/>
            <a:p>
              <a:endParaRPr lang="en-GB"/>
            </a:p>
          </p:txBody>
        </p:sp>
        <p:sp>
          <p:nvSpPr>
            <p:cNvPr id="26" name="Freeform: Shape 25">
              <a:extLst>
                <a:ext uri="{FF2B5EF4-FFF2-40B4-BE49-F238E27FC236}">
                  <a16:creationId xmlns:a16="http://schemas.microsoft.com/office/drawing/2014/main" id="{52ECFCFE-FDAD-494A-A944-8C83C991A1AE}"/>
                </a:ext>
              </a:extLst>
            </p:cNvPr>
            <p:cNvSpPr/>
            <p:nvPr/>
          </p:nvSpPr>
          <p:spPr>
            <a:xfrm>
              <a:off x="4682493" y="1040765"/>
              <a:ext cx="6934728" cy="3467364"/>
            </a:xfrm>
            <a:custGeom>
              <a:avLst/>
              <a:gdLst>
                <a:gd name="connsiteX0" fmla="*/ 7144 w 5429250"/>
                <a:gd name="connsiteY0" fmla="*/ 7144 h 2714625"/>
                <a:gd name="connsiteX1" fmla="*/ 5428774 w 5429250"/>
                <a:gd name="connsiteY1" fmla="*/ 7144 h 2714625"/>
                <a:gd name="connsiteX2" fmla="*/ 5428774 w 5429250"/>
                <a:gd name="connsiteY2" fmla="*/ 2712244 h 2714625"/>
                <a:gd name="connsiteX3" fmla="*/ 7144 w 5429250"/>
                <a:gd name="connsiteY3" fmla="*/ 2712244 h 2714625"/>
              </a:gdLst>
              <a:ahLst/>
              <a:cxnLst>
                <a:cxn ang="0">
                  <a:pos x="connsiteX0" y="connsiteY0"/>
                </a:cxn>
                <a:cxn ang="0">
                  <a:pos x="connsiteX1" y="connsiteY1"/>
                </a:cxn>
                <a:cxn ang="0">
                  <a:pos x="connsiteX2" y="connsiteY2"/>
                </a:cxn>
                <a:cxn ang="0">
                  <a:pos x="connsiteX3" y="connsiteY3"/>
                </a:cxn>
              </a:cxnLst>
              <a:rect l="l" t="t" r="r" b="b"/>
              <a:pathLst>
                <a:path w="5429250" h="2714625">
                  <a:moveTo>
                    <a:pt x="7144" y="7144"/>
                  </a:moveTo>
                  <a:lnTo>
                    <a:pt x="5428774" y="7144"/>
                  </a:lnTo>
                  <a:lnTo>
                    <a:pt x="5428774" y="2712244"/>
                  </a:lnTo>
                  <a:lnTo>
                    <a:pt x="7144" y="2712244"/>
                  </a:lnTo>
                  <a:close/>
                </a:path>
              </a:pathLst>
            </a:custGeom>
            <a:solidFill>
              <a:srgbClr val="003145"/>
            </a:solidFill>
            <a:ln w="9525" cap="flat">
              <a:noFill/>
              <a:prstDash val="solid"/>
              <a:miter/>
            </a:ln>
          </p:spPr>
          <p:txBody>
            <a:bodyPr rtlCol="0" anchor="ctr"/>
            <a:lstStyle/>
            <a:p>
              <a:endParaRPr lang="en-GB"/>
            </a:p>
          </p:txBody>
        </p:sp>
        <p:sp>
          <p:nvSpPr>
            <p:cNvPr id="27" name="Freeform: Shape 26">
              <a:extLst>
                <a:ext uri="{FF2B5EF4-FFF2-40B4-BE49-F238E27FC236}">
                  <a16:creationId xmlns:a16="http://schemas.microsoft.com/office/drawing/2014/main" id="{E97EEC9C-6949-4528-8EDA-37B3C3D46871}"/>
                </a:ext>
              </a:extLst>
            </p:cNvPr>
            <p:cNvSpPr/>
            <p:nvPr/>
          </p:nvSpPr>
          <p:spPr>
            <a:xfrm>
              <a:off x="4531632" y="942217"/>
              <a:ext cx="7238883" cy="4519085"/>
            </a:xfrm>
            <a:custGeom>
              <a:avLst/>
              <a:gdLst>
                <a:gd name="connsiteX0" fmla="*/ 5546884 w 5667375"/>
                <a:gd name="connsiteY0" fmla="*/ 2866549 h 2867025"/>
                <a:gd name="connsiteX1" fmla="*/ 125254 w 5667375"/>
                <a:gd name="connsiteY1" fmla="*/ 2866549 h 2867025"/>
                <a:gd name="connsiteX2" fmla="*/ 7144 w 5667375"/>
                <a:gd name="connsiteY2" fmla="*/ 2789396 h 2867025"/>
                <a:gd name="connsiteX3" fmla="*/ 7144 w 5667375"/>
                <a:gd name="connsiteY3" fmla="*/ 84296 h 2867025"/>
                <a:gd name="connsiteX4" fmla="*/ 125254 w 5667375"/>
                <a:gd name="connsiteY4" fmla="*/ 7144 h 2867025"/>
                <a:gd name="connsiteX5" fmla="*/ 5547837 w 5667375"/>
                <a:gd name="connsiteY5" fmla="*/ 7144 h 2867025"/>
                <a:gd name="connsiteX6" fmla="*/ 5665946 w 5667375"/>
                <a:gd name="connsiteY6" fmla="*/ 84296 h 2867025"/>
                <a:gd name="connsiteX7" fmla="*/ 5665946 w 5667375"/>
                <a:gd name="connsiteY7" fmla="*/ 2789396 h 2867025"/>
                <a:gd name="connsiteX8" fmla="*/ 5546884 w 5667375"/>
                <a:gd name="connsiteY8" fmla="*/ 2866549 h 2867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7375" h="2867025">
                  <a:moveTo>
                    <a:pt x="5546884" y="2866549"/>
                  </a:moveTo>
                  <a:lnTo>
                    <a:pt x="125254" y="2866549"/>
                  </a:lnTo>
                  <a:cubicBezTo>
                    <a:pt x="60484" y="2866549"/>
                    <a:pt x="7144" y="2832259"/>
                    <a:pt x="7144" y="2789396"/>
                  </a:cubicBezTo>
                  <a:lnTo>
                    <a:pt x="7144" y="84296"/>
                  </a:lnTo>
                  <a:cubicBezTo>
                    <a:pt x="7144" y="41434"/>
                    <a:pt x="59531" y="7144"/>
                    <a:pt x="125254" y="7144"/>
                  </a:cubicBezTo>
                  <a:lnTo>
                    <a:pt x="5547837" y="7144"/>
                  </a:lnTo>
                  <a:cubicBezTo>
                    <a:pt x="5612606" y="7144"/>
                    <a:pt x="5665946" y="41434"/>
                    <a:pt x="5665946" y="84296"/>
                  </a:cubicBezTo>
                  <a:lnTo>
                    <a:pt x="5665946" y="2789396"/>
                  </a:lnTo>
                  <a:cubicBezTo>
                    <a:pt x="5664994" y="2832259"/>
                    <a:pt x="5612606" y="2866549"/>
                    <a:pt x="5546884" y="2866549"/>
                  </a:cubicBezTo>
                  <a:close/>
                </a:path>
              </a:pathLst>
            </a:custGeom>
            <a:solidFill>
              <a:srgbClr val="003145"/>
            </a:solidFill>
            <a:ln w="9525" cap="flat">
              <a:noFill/>
              <a:prstDash val="solid"/>
              <a:miter/>
            </a:ln>
          </p:spPr>
          <p:txBody>
            <a:bodyPr rtlCol="0" anchor="ctr"/>
            <a:lstStyle/>
            <a:p>
              <a:endParaRPr lang="en-GB"/>
            </a:p>
          </p:txBody>
        </p:sp>
        <p:sp>
          <p:nvSpPr>
            <p:cNvPr id="28" name="Freeform: Shape 27">
              <a:extLst>
                <a:ext uri="{FF2B5EF4-FFF2-40B4-BE49-F238E27FC236}">
                  <a16:creationId xmlns:a16="http://schemas.microsoft.com/office/drawing/2014/main" id="{58270723-E2AA-4485-B512-09CD0F9AD7D8}"/>
                </a:ext>
              </a:extLst>
            </p:cNvPr>
            <p:cNvSpPr/>
            <p:nvPr/>
          </p:nvSpPr>
          <p:spPr>
            <a:xfrm>
              <a:off x="7480716" y="5189436"/>
              <a:ext cx="1350447" cy="12166"/>
            </a:xfrm>
            <a:custGeom>
              <a:avLst/>
              <a:gdLst>
                <a:gd name="connsiteX0" fmla="*/ 7144 w 1057275"/>
                <a:gd name="connsiteY0" fmla="*/ 7144 h 9525"/>
                <a:gd name="connsiteX1" fmla="*/ 1054894 w 1057275"/>
                <a:gd name="connsiteY1" fmla="*/ 7144 h 9525"/>
              </a:gdLst>
              <a:ahLst/>
              <a:cxnLst>
                <a:cxn ang="0">
                  <a:pos x="connsiteX0" y="connsiteY0"/>
                </a:cxn>
                <a:cxn ang="0">
                  <a:pos x="connsiteX1" y="connsiteY1"/>
                </a:cxn>
              </a:cxnLst>
              <a:rect l="l" t="t" r="r" b="b"/>
              <a:pathLst>
                <a:path w="1057275" h="9525">
                  <a:moveTo>
                    <a:pt x="7144" y="7144"/>
                  </a:moveTo>
                  <a:lnTo>
                    <a:pt x="1054894" y="7144"/>
                  </a:lnTo>
                </a:path>
              </a:pathLst>
            </a:custGeom>
            <a:ln w="9525" cap="flat">
              <a:noFill/>
              <a:prstDash val="solid"/>
              <a:miter/>
            </a:ln>
          </p:spPr>
          <p:txBody>
            <a:bodyPr rtlCol="0" anchor="ctr"/>
            <a:lstStyle/>
            <a:p>
              <a:endParaRPr lang="en-GB"/>
            </a:p>
          </p:txBody>
        </p:sp>
        <p:sp>
          <p:nvSpPr>
            <p:cNvPr id="29" name="Freeform: Shape 28">
              <a:extLst>
                <a:ext uri="{FF2B5EF4-FFF2-40B4-BE49-F238E27FC236}">
                  <a16:creationId xmlns:a16="http://schemas.microsoft.com/office/drawing/2014/main" id="{F0C8DA0E-1C8F-4680-8E93-1CE1BCF33E64}"/>
                </a:ext>
              </a:extLst>
            </p:cNvPr>
            <p:cNvSpPr/>
            <p:nvPr/>
          </p:nvSpPr>
          <p:spPr>
            <a:xfrm>
              <a:off x="7383387" y="6044063"/>
              <a:ext cx="1545106" cy="206825"/>
            </a:xfrm>
            <a:custGeom>
              <a:avLst/>
              <a:gdLst>
                <a:gd name="connsiteX0" fmla="*/ 1131094 w 1209675"/>
                <a:gd name="connsiteY0" fmla="*/ 161449 h 161925"/>
                <a:gd name="connsiteX1" fmla="*/ 83344 w 1209675"/>
                <a:gd name="connsiteY1" fmla="*/ 161449 h 161925"/>
                <a:gd name="connsiteX2" fmla="*/ 7144 w 1209675"/>
                <a:gd name="connsiteY2" fmla="*/ 84296 h 161925"/>
                <a:gd name="connsiteX3" fmla="*/ 83344 w 1209675"/>
                <a:gd name="connsiteY3" fmla="*/ 7144 h 161925"/>
                <a:gd name="connsiteX4" fmla="*/ 1131094 w 1209675"/>
                <a:gd name="connsiteY4" fmla="*/ 7144 h 161925"/>
                <a:gd name="connsiteX5" fmla="*/ 1207294 w 1209675"/>
                <a:gd name="connsiteY5" fmla="*/ 84296 h 161925"/>
                <a:gd name="connsiteX6" fmla="*/ 1131094 w 1209675"/>
                <a:gd name="connsiteY6" fmla="*/ 161449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9675" h="161925">
                  <a:moveTo>
                    <a:pt x="1131094" y="161449"/>
                  </a:moveTo>
                  <a:lnTo>
                    <a:pt x="83344" y="161449"/>
                  </a:lnTo>
                  <a:cubicBezTo>
                    <a:pt x="41434" y="161449"/>
                    <a:pt x="7144" y="127159"/>
                    <a:pt x="7144" y="84296"/>
                  </a:cubicBezTo>
                  <a:cubicBezTo>
                    <a:pt x="7144" y="41434"/>
                    <a:pt x="41434" y="7144"/>
                    <a:pt x="83344" y="7144"/>
                  </a:cubicBezTo>
                  <a:lnTo>
                    <a:pt x="1131094" y="7144"/>
                  </a:lnTo>
                  <a:cubicBezTo>
                    <a:pt x="1173004" y="7144"/>
                    <a:pt x="1207294" y="41434"/>
                    <a:pt x="1207294" y="84296"/>
                  </a:cubicBezTo>
                  <a:cubicBezTo>
                    <a:pt x="1206341" y="126206"/>
                    <a:pt x="1173004" y="161449"/>
                    <a:pt x="1131094" y="161449"/>
                  </a:cubicBezTo>
                  <a:close/>
                </a:path>
              </a:pathLst>
            </a:custGeom>
            <a:solidFill>
              <a:srgbClr val="003145"/>
            </a:solidFill>
            <a:ln w="9525" cap="flat">
              <a:noFill/>
              <a:prstDash val="solid"/>
              <a:miter/>
            </a:ln>
          </p:spPr>
          <p:txBody>
            <a:bodyPr rtlCol="0" anchor="ctr"/>
            <a:lstStyle/>
            <a:p>
              <a:endParaRPr lang="en-GB"/>
            </a:p>
          </p:txBody>
        </p:sp>
        <p:sp>
          <p:nvSpPr>
            <p:cNvPr id="30" name="Freeform: Shape 29">
              <a:extLst>
                <a:ext uri="{FF2B5EF4-FFF2-40B4-BE49-F238E27FC236}">
                  <a16:creationId xmlns:a16="http://schemas.microsoft.com/office/drawing/2014/main" id="{03F5926D-FB22-4A3C-A9E6-2B58FC3ECEEE}"/>
                </a:ext>
              </a:extLst>
            </p:cNvPr>
            <p:cNvSpPr/>
            <p:nvPr/>
          </p:nvSpPr>
          <p:spPr>
            <a:xfrm>
              <a:off x="4675273" y="1043948"/>
              <a:ext cx="6951600" cy="3909600"/>
            </a:xfrm>
            <a:custGeom>
              <a:avLst/>
              <a:gdLst>
                <a:gd name="connsiteX0" fmla="*/ 5487829 w 5553075"/>
                <a:gd name="connsiteY0" fmla="*/ 2249329 h 2247900"/>
                <a:gd name="connsiteX1" fmla="*/ 66199 w 5553075"/>
                <a:gd name="connsiteY1" fmla="*/ 2249329 h 2247900"/>
                <a:gd name="connsiteX2" fmla="*/ 7144 w 5553075"/>
                <a:gd name="connsiteY2" fmla="*/ 2210276 h 2247900"/>
                <a:gd name="connsiteX3" fmla="*/ 7144 w 5553075"/>
                <a:gd name="connsiteY3" fmla="*/ 46196 h 2247900"/>
                <a:gd name="connsiteX4" fmla="*/ 66199 w 5553075"/>
                <a:gd name="connsiteY4" fmla="*/ 7144 h 2247900"/>
                <a:gd name="connsiteX5" fmla="*/ 5488782 w 5553075"/>
                <a:gd name="connsiteY5" fmla="*/ 7144 h 2247900"/>
                <a:gd name="connsiteX6" fmla="*/ 5547837 w 5553075"/>
                <a:gd name="connsiteY6" fmla="*/ 46196 h 2247900"/>
                <a:gd name="connsiteX7" fmla="*/ 5547837 w 5553075"/>
                <a:gd name="connsiteY7" fmla="*/ 2210276 h 2247900"/>
                <a:gd name="connsiteX8" fmla="*/ 5487829 w 5553075"/>
                <a:gd name="connsiteY8" fmla="*/ 2249329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53075" h="2247900">
                  <a:moveTo>
                    <a:pt x="5487829" y="2249329"/>
                  </a:moveTo>
                  <a:lnTo>
                    <a:pt x="66199" y="2249329"/>
                  </a:lnTo>
                  <a:cubicBezTo>
                    <a:pt x="33814" y="2249329"/>
                    <a:pt x="7144" y="2232184"/>
                    <a:pt x="7144" y="2210276"/>
                  </a:cubicBezTo>
                  <a:lnTo>
                    <a:pt x="7144" y="46196"/>
                  </a:lnTo>
                  <a:cubicBezTo>
                    <a:pt x="7144" y="25241"/>
                    <a:pt x="33814" y="7144"/>
                    <a:pt x="66199" y="7144"/>
                  </a:cubicBezTo>
                  <a:lnTo>
                    <a:pt x="5488782" y="7144"/>
                  </a:lnTo>
                  <a:cubicBezTo>
                    <a:pt x="5521166" y="7144"/>
                    <a:pt x="5547837" y="24289"/>
                    <a:pt x="5547837" y="46196"/>
                  </a:cubicBezTo>
                  <a:lnTo>
                    <a:pt x="5547837" y="2210276"/>
                  </a:lnTo>
                  <a:cubicBezTo>
                    <a:pt x="5546884" y="2232184"/>
                    <a:pt x="5520214" y="2249329"/>
                    <a:pt x="5487829" y="2249329"/>
                  </a:cubicBezTo>
                  <a:close/>
                </a:path>
              </a:pathLst>
            </a:custGeom>
            <a:solidFill>
              <a:srgbClr val="FFFFFF"/>
            </a:solidFill>
            <a:ln w="9525" cap="flat">
              <a:noFill/>
              <a:prstDash val="solid"/>
              <a:miter/>
            </a:ln>
          </p:spPr>
          <p:txBody>
            <a:bodyPr rtlCol="0" anchor="ctr"/>
            <a:lstStyle/>
            <a:p>
              <a:endParaRPr lang="en-GB"/>
            </a:p>
          </p:txBody>
        </p:sp>
        <p:sp>
          <p:nvSpPr>
            <p:cNvPr id="31" name="Freeform: Shape 30">
              <a:extLst>
                <a:ext uri="{FF2B5EF4-FFF2-40B4-BE49-F238E27FC236}">
                  <a16:creationId xmlns:a16="http://schemas.microsoft.com/office/drawing/2014/main" id="{E45F1CF0-3482-4BD7-905E-7BC03B98E34F}"/>
                </a:ext>
              </a:extLst>
            </p:cNvPr>
            <p:cNvSpPr/>
            <p:nvPr/>
          </p:nvSpPr>
          <p:spPr>
            <a:xfrm>
              <a:off x="4636261" y="5107538"/>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7146" y="96679"/>
                    <a:pt x="7144" y="76676"/>
                    <a:pt x="7144" y="51911"/>
                  </a:cubicBezTo>
                  <a:cubicBezTo>
                    <a:pt x="7144" y="27146"/>
                    <a:pt x="26194" y="7144"/>
                    <a:pt x="50959" y="7144"/>
                  </a:cubicBezTo>
                  <a:cubicBezTo>
                    <a:pt x="74771" y="7144"/>
                    <a:pt x="94774" y="27146"/>
                    <a:pt x="94774" y="51911"/>
                  </a:cubicBezTo>
                  <a:close/>
                </a:path>
              </a:pathLst>
            </a:custGeom>
            <a:solidFill>
              <a:srgbClr val="A7A9AC"/>
            </a:solidFill>
            <a:ln w="9525" cap="flat">
              <a:noFill/>
              <a:prstDash val="solid"/>
              <a:miter/>
            </a:ln>
          </p:spPr>
          <p:txBody>
            <a:bodyPr rtlCol="0" anchor="ctr"/>
            <a:lstStyle/>
            <a:p>
              <a:endParaRPr lang="en-GB"/>
            </a:p>
          </p:txBody>
        </p:sp>
        <p:sp>
          <p:nvSpPr>
            <p:cNvPr id="32" name="Freeform: Shape 31">
              <a:extLst>
                <a:ext uri="{FF2B5EF4-FFF2-40B4-BE49-F238E27FC236}">
                  <a16:creationId xmlns:a16="http://schemas.microsoft.com/office/drawing/2014/main" id="{25CE36E0-AC33-417F-82D7-C113782C4B15}"/>
                </a:ext>
              </a:extLst>
            </p:cNvPr>
            <p:cNvSpPr/>
            <p:nvPr/>
          </p:nvSpPr>
          <p:spPr>
            <a:xfrm>
              <a:off x="4830920" y="5103880"/>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6194" y="96679"/>
                    <a:pt x="7144" y="76676"/>
                    <a:pt x="7144" y="51911"/>
                  </a:cubicBezTo>
                  <a:cubicBezTo>
                    <a:pt x="7144" y="27146"/>
                    <a:pt x="26194" y="7144"/>
                    <a:pt x="50959" y="7144"/>
                  </a:cubicBezTo>
                  <a:cubicBezTo>
                    <a:pt x="75724" y="7144"/>
                    <a:pt x="94774" y="27146"/>
                    <a:pt x="94774" y="51911"/>
                  </a:cubicBezTo>
                  <a:close/>
                </a:path>
              </a:pathLst>
            </a:custGeom>
            <a:solidFill>
              <a:srgbClr val="FB5A17"/>
            </a:solidFill>
            <a:ln w="9525" cap="flat">
              <a:noFill/>
              <a:prstDash val="solid"/>
              <a:miter/>
            </a:ln>
          </p:spPr>
          <p:txBody>
            <a:bodyPr rtlCol="0" anchor="ctr"/>
            <a:lstStyle/>
            <a:p>
              <a:endParaRPr lang="en-GB"/>
            </a:p>
          </p:txBody>
        </p:sp>
      </p:grpSp>
      <p:sp>
        <p:nvSpPr>
          <p:cNvPr id="20" name="AutoShape 3">
            <a:extLst>
              <a:ext uri="{FF2B5EF4-FFF2-40B4-BE49-F238E27FC236}">
                <a16:creationId xmlns:a16="http://schemas.microsoft.com/office/drawing/2014/main" id="{4B57715D-0D45-41CF-9242-4A8F0E5536D8}"/>
              </a:ext>
            </a:extLst>
          </p:cNvPr>
          <p:cNvSpPr>
            <a:spLocks noChangeAspect="1" noChangeArrowheads="1" noTextEdit="1"/>
          </p:cNvSpPr>
          <p:nvPr userDrawn="1"/>
        </p:nvSpPr>
        <p:spPr bwMode="auto">
          <a:xfrm>
            <a:off x="4562475" y="959507"/>
            <a:ext cx="7218363"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Pic 1">
            <a:extLst>
              <a:ext uri="{FF2B5EF4-FFF2-40B4-BE49-F238E27FC236}">
                <a16:creationId xmlns:a16="http://schemas.microsoft.com/office/drawing/2014/main" id="{5F140B81-154B-4E9F-85C8-38B5A6762385}"/>
              </a:ext>
            </a:extLst>
          </p:cNvPr>
          <p:cNvSpPr>
            <a:spLocks noGrp="1"/>
          </p:cNvSpPr>
          <p:nvPr>
            <p:ph type="pic" sz="quarter" idx="12"/>
          </p:nvPr>
        </p:nvSpPr>
        <p:spPr bwMode="gray">
          <a:xfrm>
            <a:off x="4799856" y="1277635"/>
            <a:ext cx="3236208" cy="3787425"/>
          </a:xfrm>
          <a:solidFill>
            <a:schemeClr val="bg1"/>
          </a:solidFill>
        </p:spPr>
        <p:txBody>
          <a:bodyPr anchor="ctr"/>
          <a:lstStyle>
            <a:lvl1pPr algn="ctr">
              <a:defRPr sz="2000" b="0"/>
            </a:lvl1pPr>
          </a:lstStyle>
          <a:p>
            <a:r>
              <a:rPr lang="en-US"/>
              <a:t>Click icon to add picture</a:t>
            </a:r>
            <a:endParaRPr lang="en-GB"/>
          </a:p>
        </p:txBody>
      </p:sp>
      <p:sp>
        <p:nvSpPr>
          <p:cNvPr id="35" name="Pic 2">
            <a:extLst>
              <a:ext uri="{FF2B5EF4-FFF2-40B4-BE49-F238E27FC236}">
                <a16:creationId xmlns:a16="http://schemas.microsoft.com/office/drawing/2014/main" id="{584CDB9B-4267-4304-98FB-91087CA408C7}"/>
              </a:ext>
            </a:extLst>
          </p:cNvPr>
          <p:cNvSpPr>
            <a:spLocks noGrp="1"/>
          </p:cNvSpPr>
          <p:nvPr>
            <p:ph type="pic" sz="quarter" idx="13"/>
          </p:nvPr>
        </p:nvSpPr>
        <p:spPr bwMode="gray">
          <a:xfrm>
            <a:off x="8260392" y="1277635"/>
            <a:ext cx="3236208" cy="3787425"/>
          </a:xfrm>
          <a:solidFill>
            <a:schemeClr val="bg1"/>
          </a:solidFill>
        </p:spPr>
        <p:txBody>
          <a:bodyPr anchor="ctr"/>
          <a:lstStyle>
            <a:lvl1pPr algn="ctr">
              <a:defRPr sz="2000" b="0"/>
            </a:lvl1pPr>
          </a:lstStyle>
          <a:p>
            <a:r>
              <a:rPr lang="en-US"/>
              <a:t>Click icon to add picture</a:t>
            </a:r>
            <a:endParaRPr lang="en-GB"/>
          </a:p>
        </p:txBody>
      </p:sp>
      <p:sp>
        <p:nvSpPr>
          <p:cNvPr id="22" name="Text">
            <a:extLst>
              <a:ext uri="{FF2B5EF4-FFF2-40B4-BE49-F238E27FC236}">
                <a16:creationId xmlns:a16="http://schemas.microsoft.com/office/drawing/2014/main" id="{655357FA-C2B7-41A4-8241-0CBE492E6021}"/>
              </a:ext>
            </a:extLst>
          </p:cNvPr>
          <p:cNvSpPr>
            <a:spLocks noGrp="1"/>
          </p:cNvSpPr>
          <p:nvPr>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92423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mputer + image - no text">
    <p:spTree>
      <p:nvGrpSpPr>
        <p:cNvPr id="1" name=""/>
        <p:cNvGrpSpPr/>
        <p:nvPr/>
      </p:nvGrpSpPr>
      <p:grpSpPr>
        <a:xfrm>
          <a:off x="0" y="0"/>
          <a:ext cx="0" cy="0"/>
          <a:chOff x="0" y="0"/>
          <a:chExt cx="0" cy="0"/>
        </a:xfrm>
      </p:grpSpPr>
      <p:grpSp>
        <p:nvGrpSpPr>
          <p:cNvPr id="18" name="Screen Shapes">
            <a:extLst>
              <a:ext uri="{FF2B5EF4-FFF2-40B4-BE49-F238E27FC236}">
                <a16:creationId xmlns:a16="http://schemas.microsoft.com/office/drawing/2014/main" id="{81E17560-3AB4-487A-9A26-6D6C16D23DD5}"/>
              </a:ext>
            </a:extLst>
          </p:cNvPr>
          <p:cNvGrpSpPr/>
          <p:nvPr userDrawn="1"/>
        </p:nvGrpSpPr>
        <p:grpSpPr>
          <a:xfrm>
            <a:off x="2471397" y="1117338"/>
            <a:ext cx="7249206" cy="5492714"/>
            <a:chOff x="4531632" y="942217"/>
            <a:chExt cx="7249206" cy="5492714"/>
          </a:xfrm>
        </p:grpSpPr>
        <p:sp>
          <p:nvSpPr>
            <p:cNvPr id="20" name="AutoShape 3">
              <a:extLst>
                <a:ext uri="{FF2B5EF4-FFF2-40B4-BE49-F238E27FC236}">
                  <a16:creationId xmlns:a16="http://schemas.microsoft.com/office/drawing/2014/main" id="{4B57715D-0D45-41CF-9242-4A8F0E5536D8}"/>
                </a:ext>
              </a:extLst>
            </p:cNvPr>
            <p:cNvSpPr>
              <a:spLocks noChangeAspect="1" noChangeArrowheads="1" noTextEdit="1"/>
            </p:cNvSpPr>
            <p:nvPr userDrawn="1"/>
          </p:nvSpPr>
          <p:spPr bwMode="auto">
            <a:xfrm>
              <a:off x="4562475" y="964406"/>
              <a:ext cx="7218363"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endParaRPr lang="en-GB"/>
            </a:p>
          </p:txBody>
        </p:sp>
        <p:sp>
          <p:nvSpPr>
            <p:cNvPr id="4" name="Freeform: Shape 3">
              <a:extLst>
                <a:ext uri="{FF2B5EF4-FFF2-40B4-BE49-F238E27FC236}">
                  <a16:creationId xmlns:a16="http://schemas.microsoft.com/office/drawing/2014/main" id="{2B338ECA-36B6-441A-A47F-AAB60046388D}"/>
                </a:ext>
              </a:extLst>
            </p:cNvPr>
            <p:cNvSpPr/>
            <p:nvPr/>
          </p:nvSpPr>
          <p:spPr>
            <a:xfrm>
              <a:off x="7699708" y="5461303"/>
              <a:ext cx="900298" cy="693473"/>
            </a:xfrm>
            <a:custGeom>
              <a:avLst/>
              <a:gdLst>
                <a:gd name="connsiteX0" fmla="*/ 704374 w 704850"/>
                <a:gd name="connsiteY0" fmla="*/ 540544 h 542925"/>
                <a:gd name="connsiteX1" fmla="*/ 615791 w 704850"/>
                <a:gd name="connsiteY1" fmla="*/ 7144 h 542925"/>
                <a:gd name="connsiteX2" fmla="*/ 88106 w 704850"/>
                <a:gd name="connsiteY2" fmla="*/ 7144 h 542925"/>
                <a:gd name="connsiteX3" fmla="*/ 7144 w 704850"/>
                <a:gd name="connsiteY3" fmla="*/ 540544 h 542925"/>
              </a:gdLst>
              <a:ahLst/>
              <a:cxnLst>
                <a:cxn ang="0">
                  <a:pos x="connsiteX0" y="connsiteY0"/>
                </a:cxn>
                <a:cxn ang="0">
                  <a:pos x="connsiteX1" y="connsiteY1"/>
                </a:cxn>
                <a:cxn ang="0">
                  <a:pos x="connsiteX2" y="connsiteY2"/>
                </a:cxn>
                <a:cxn ang="0">
                  <a:pos x="connsiteX3" y="connsiteY3"/>
                </a:cxn>
              </a:cxnLst>
              <a:rect l="l" t="t" r="r" b="b"/>
              <a:pathLst>
                <a:path w="704850" h="542925">
                  <a:moveTo>
                    <a:pt x="704374" y="540544"/>
                  </a:moveTo>
                  <a:lnTo>
                    <a:pt x="615791" y="7144"/>
                  </a:lnTo>
                  <a:lnTo>
                    <a:pt x="88106" y="7144"/>
                  </a:lnTo>
                  <a:lnTo>
                    <a:pt x="7144" y="540544"/>
                  </a:lnTo>
                  <a:close/>
                </a:path>
              </a:pathLst>
            </a:custGeom>
            <a:solidFill>
              <a:schemeClr val="tx1"/>
            </a:solidFill>
            <a:ln w="9525" cap="flat">
              <a:noFill/>
              <a:prstDash val="solid"/>
              <a:miter/>
            </a:ln>
          </p:spPr>
          <p:txBody>
            <a:bodyPr rtlCol="0" anchor="ctr"/>
            <a:lstStyle/>
            <a:p>
              <a:pPr algn="l"/>
              <a:endParaRPr lang="en-GB"/>
            </a:p>
          </p:txBody>
        </p:sp>
        <p:sp>
          <p:nvSpPr>
            <p:cNvPr id="5" name="Freeform: Shape 4">
              <a:extLst>
                <a:ext uri="{FF2B5EF4-FFF2-40B4-BE49-F238E27FC236}">
                  <a16:creationId xmlns:a16="http://schemas.microsoft.com/office/drawing/2014/main" id="{E7D9C2E3-E576-43F5-8BC1-CE3F7C5F84B0}"/>
                </a:ext>
              </a:extLst>
            </p:cNvPr>
            <p:cNvSpPr/>
            <p:nvPr/>
          </p:nvSpPr>
          <p:spPr>
            <a:xfrm>
              <a:off x="7651530" y="5412638"/>
              <a:ext cx="997628" cy="790802"/>
            </a:xfrm>
            <a:custGeom>
              <a:avLst/>
              <a:gdLst>
                <a:gd name="connsiteX0" fmla="*/ 742093 w 781050"/>
                <a:gd name="connsiteY0" fmla="*/ 617696 h 619125"/>
                <a:gd name="connsiteX1" fmla="*/ 44863 w 781050"/>
                <a:gd name="connsiteY1" fmla="*/ 617696 h 619125"/>
                <a:gd name="connsiteX2" fmla="*/ 16288 w 781050"/>
                <a:gd name="connsiteY2" fmla="*/ 604361 h 619125"/>
                <a:gd name="connsiteX3" fmla="*/ 7715 w 781050"/>
                <a:gd name="connsiteY3" fmla="*/ 572929 h 619125"/>
                <a:gd name="connsiteX4" fmla="*/ 88678 w 781050"/>
                <a:gd name="connsiteY4" fmla="*/ 39529 h 619125"/>
                <a:gd name="connsiteX5" fmla="*/ 125825 w 781050"/>
                <a:gd name="connsiteY5" fmla="*/ 7144 h 619125"/>
                <a:gd name="connsiteX6" fmla="*/ 653510 w 781050"/>
                <a:gd name="connsiteY6" fmla="*/ 7144 h 619125"/>
                <a:gd name="connsiteX7" fmla="*/ 690658 w 781050"/>
                <a:gd name="connsiteY7" fmla="*/ 39529 h 619125"/>
                <a:gd name="connsiteX8" fmla="*/ 779240 w 781050"/>
                <a:gd name="connsiteY8" fmla="*/ 572929 h 619125"/>
                <a:gd name="connsiteX9" fmla="*/ 770668 w 781050"/>
                <a:gd name="connsiteY9" fmla="*/ 604361 h 619125"/>
                <a:gd name="connsiteX10" fmla="*/ 742093 w 781050"/>
                <a:gd name="connsiteY10" fmla="*/ 617696 h 619125"/>
                <a:gd name="connsiteX11" fmla="*/ 88678 w 781050"/>
                <a:gd name="connsiteY11" fmla="*/ 540544 h 619125"/>
                <a:gd name="connsiteX12" fmla="*/ 697325 w 781050"/>
                <a:gd name="connsiteY12" fmla="*/ 540544 h 619125"/>
                <a:gd name="connsiteX13" fmla="*/ 621125 w 781050"/>
                <a:gd name="connsiteY13" fmla="*/ 84296 h 619125"/>
                <a:gd name="connsiteX14" fmla="*/ 158210 w 781050"/>
                <a:gd name="connsiteY14" fmla="*/ 84296 h 619125"/>
                <a:gd name="connsiteX15" fmla="*/ 88678 w 781050"/>
                <a:gd name="connsiteY15" fmla="*/ 54054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81050" h="619125">
                  <a:moveTo>
                    <a:pt x="742093" y="617696"/>
                  </a:moveTo>
                  <a:lnTo>
                    <a:pt x="44863" y="617696"/>
                  </a:lnTo>
                  <a:cubicBezTo>
                    <a:pt x="33433" y="617696"/>
                    <a:pt x="22955" y="612934"/>
                    <a:pt x="16288" y="604361"/>
                  </a:cubicBezTo>
                  <a:cubicBezTo>
                    <a:pt x="8668" y="595789"/>
                    <a:pt x="5810" y="584359"/>
                    <a:pt x="7715" y="572929"/>
                  </a:cubicBezTo>
                  <a:lnTo>
                    <a:pt x="88678" y="39529"/>
                  </a:lnTo>
                  <a:cubicBezTo>
                    <a:pt x="91535" y="20479"/>
                    <a:pt x="107728" y="7144"/>
                    <a:pt x="125825" y="7144"/>
                  </a:cubicBezTo>
                  <a:lnTo>
                    <a:pt x="653510" y="7144"/>
                  </a:lnTo>
                  <a:cubicBezTo>
                    <a:pt x="671608" y="7144"/>
                    <a:pt x="687800" y="20479"/>
                    <a:pt x="690658" y="39529"/>
                  </a:cubicBezTo>
                  <a:lnTo>
                    <a:pt x="779240" y="572929"/>
                  </a:lnTo>
                  <a:cubicBezTo>
                    <a:pt x="781145" y="584359"/>
                    <a:pt x="778288" y="595789"/>
                    <a:pt x="770668" y="604361"/>
                  </a:cubicBezTo>
                  <a:cubicBezTo>
                    <a:pt x="764000" y="611981"/>
                    <a:pt x="753523" y="617696"/>
                    <a:pt x="742093" y="617696"/>
                  </a:cubicBezTo>
                  <a:close/>
                  <a:moveTo>
                    <a:pt x="88678" y="540544"/>
                  </a:moveTo>
                  <a:lnTo>
                    <a:pt x="697325" y="540544"/>
                  </a:lnTo>
                  <a:lnTo>
                    <a:pt x="621125" y="84296"/>
                  </a:lnTo>
                  <a:lnTo>
                    <a:pt x="158210" y="84296"/>
                  </a:lnTo>
                  <a:lnTo>
                    <a:pt x="88678" y="540544"/>
                  </a:lnTo>
                  <a:close/>
                </a:path>
              </a:pathLst>
            </a:custGeom>
            <a:solidFill>
              <a:srgbClr val="003145"/>
            </a:solidFill>
            <a:ln w="9525" cap="flat">
              <a:noFill/>
              <a:prstDash val="solid"/>
              <a:miter/>
            </a:ln>
          </p:spPr>
          <p:txBody>
            <a:bodyPr rtlCol="0" anchor="ctr"/>
            <a:lstStyle/>
            <a:p>
              <a:pPr algn="l"/>
              <a:endParaRPr lang="en-GB"/>
            </a:p>
          </p:txBody>
        </p:sp>
        <p:sp>
          <p:nvSpPr>
            <p:cNvPr id="6" name="Freeform: Shape 5">
              <a:extLst>
                <a:ext uri="{FF2B5EF4-FFF2-40B4-BE49-F238E27FC236}">
                  <a16:creationId xmlns:a16="http://schemas.microsoft.com/office/drawing/2014/main" id="{6C17B760-E39E-4C04-B446-F7734C273CCE}"/>
                </a:ext>
              </a:extLst>
            </p:cNvPr>
            <p:cNvSpPr/>
            <p:nvPr/>
          </p:nvSpPr>
          <p:spPr>
            <a:xfrm>
              <a:off x="4682493" y="1040765"/>
              <a:ext cx="6934728" cy="3467364"/>
            </a:xfrm>
            <a:custGeom>
              <a:avLst/>
              <a:gdLst>
                <a:gd name="connsiteX0" fmla="*/ 7144 w 5429250"/>
                <a:gd name="connsiteY0" fmla="*/ 7144 h 2714625"/>
                <a:gd name="connsiteX1" fmla="*/ 5428774 w 5429250"/>
                <a:gd name="connsiteY1" fmla="*/ 7144 h 2714625"/>
                <a:gd name="connsiteX2" fmla="*/ 5428774 w 5429250"/>
                <a:gd name="connsiteY2" fmla="*/ 2712244 h 2714625"/>
                <a:gd name="connsiteX3" fmla="*/ 7144 w 5429250"/>
                <a:gd name="connsiteY3" fmla="*/ 2712244 h 2714625"/>
              </a:gdLst>
              <a:ahLst/>
              <a:cxnLst>
                <a:cxn ang="0">
                  <a:pos x="connsiteX0" y="connsiteY0"/>
                </a:cxn>
                <a:cxn ang="0">
                  <a:pos x="connsiteX1" y="connsiteY1"/>
                </a:cxn>
                <a:cxn ang="0">
                  <a:pos x="connsiteX2" y="connsiteY2"/>
                </a:cxn>
                <a:cxn ang="0">
                  <a:pos x="connsiteX3" y="connsiteY3"/>
                </a:cxn>
              </a:cxnLst>
              <a:rect l="l" t="t" r="r" b="b"/>
              <a:pathLst>
                <a:path w="5429250" h="2714625">
                  <a:moveTo>
                    <a:pt x="7144" y="7144"/>
                  </a:moveTo>
                  <a:lnTo>
                    <a:pt x="5428774" y="7144"/>
                  </a:lnTo>
                  <a:lnTo>
                    <a:pt x="5428774" y="2712244"/>
                  </a:lnTo>
                  <a:lnTo>
                    <a:pt x="7144" y="2712244"/>
                  </a:lnTo>
                  <a:close/>
                </a:path>
              </a:pathLst>
            </a:custGeom>
            <a:solidFill>
              <a:srgbClr val="003145"/>
            </a:solidFill>
            <a:ln w="9525" cap="flat">
              <a:noFill/>
              <a:prstDash val="solid"/>
              <a:miter/>
            </a:ln>
          </p:spPr>
          <p:txBody>
            <a:bodyPr rtlCol="0" anchor="ctr"/>
            <a:lstStyle/>
            <a:p>
              <a:pPr algn="l"/>
              <a:endParaRPr lang="en-GB"/>
            </a:p>
          </p:txBody>
        </p:sp>
        <p:sp>
          <p:nvSpPr>
            <p:cNvPr id="7" name="Freeform: Shape 6">
              <a:extLst>
                <a:ext uri="{FF2B5EF4-FFF2-40B4-BE49-F238E27FC236}">
                  <a16:creationId xmlns:a16="http://schemas.microsoft.com/office/drawing/2014/main" id="{E81D6558-1671-4D3D-AE8A-899E1229DFF2}"/>
                </a:ext>
              </a:extLst>
            </p:cNvPr>
            <p:cNvSpPr/>
            <p:nvPr/>
          </p:nvSpPr>
          <p:spPr>
            <a:xfrm>
              <a:off x="4531632" y="942217"/>
              <a:ext cx="7238883" cy="4519085"/>
            </a:xfrm>
            <a:custGeom>
              <a:avLst/>
              <a:gdLst>
                <a:gd name="connsiteX0" fmla="*/ 5546884 w 5667375"/>
                <a:gd name="connsiteY0" fmla="*/ 2866549 h 2867025"/>
                <a:gd name="connsiteX1" fmla="*/ 125254 w 5667375"/>
                <a:gd name="connsiteY1" fmla="*/ 2866549 h 2867025"/>
                <a:gd name="connsiteX2" fmla="*/ 7144 w 5667375"/>
                <a:gd name="connsiteY2" fmla="*/ 2789396 h 2867025"/>
                <a:gd name="connsiteX3" fmla="*/ 7144 w 5667375"/>
                <a:gd name="connsiteY3" fmla="*/ 84296 h 2867025"/>
                <a:gd name="connsiteX4" fmla="*/ 125254 w 5667375"/>
                <a:gd name="connsiteY4" fmla="*/ 7144 h 2867025"/>
                <a:gd name="connsiteX5" fmla="*/ 5547837 w 5667375"/>
                <a:gd name="connsiteY5" fmla="*/ 7144 h 2867025"/>
                <a:gd name="connsiteX6" fmla="*/ 5665946 w 5667375"/>
                <a:gd name="connsiteY6" fmla="*/ 84296 h 2867025"/>
                <a:gd name="connsiteX7" fmla="*/ 5665946 w 5667375"/>
                <a:gd name="connsiteY7" fmla="*/ 2789396 h 2867025"/>
                <a:gd name="connsiteX8" fmla="*/ 5546884 w 5667375"/>
                <a:gd name="connsiteY8" fmla="*/ 2866549 h 2867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7375" h="2867025">
                  <a:moveTo>
                    <a:pt x="5546884" y="2866549"/>
                  </a:moveTo>
                  <a:lnTo>
                    <a:pt x="125254" y="2866549"/>
                  </a:lnTo>
                  <a:cubicBezTo>
                    <a:pt x="60484" y="2866549"/>
                    <a:pt x="7144" y="2832259"/>
                    <a:pt x="7144" y="2789396"/>
                  </a:cubicBezTo>
                  <a:lnTo>
                    <a:pt x="7144" y="84296"/>
                  </a:lnTo>
                  <a:cubicBezTo>
                    <a:pt x="7144" y="41434"/>
                    <a:pt x="59531" y="7144"/>
                    <a:pt x="125254" y="7144"/>
                  </a:cubicBezTo>
                  <a:lnTo>
                    <a:pt x="5547837" y="7144"/>
                  </a:lnTo>
                  <a:cubicBezTo>
                    <a:pt x="5612606" y="7144"/>
                    <a:pt x="5665946" y="41434"/>
                    <a:pt x="5665946" y="84296"/>
                  </a:cubicBezTo>
                  <a:lnTo>
                    <a:pt x="5665946" y="2789396"/>
                  </a:lnTo>
                  <a:cubicBezTo>
                    <a:pt x="5664994" y="2832259"/>
                    <a:pt x="5612606" y="2866549"/>
                    <a:pt x="5546884" y="2866549"/>
                  </a:cubicBezTo>
                  <a:close/>
                </a:path>
              </a:pathLst>
            </a:custGeom>
            <a:solidFill>
              <a:schemeClr val="tx1"/>
            </a:solidFill>
            <a:ln w="9525" cap="flat">
              <a:noFill/>
              <a:prstDash val="solid"/>
              <a:miter/>
            </a:ln>
          </p:spPr>
          <p:txBody>
            <a:bodyPr rtlCol="0" anchor="ctr"/>
            <a:lstStyle/>
            <a:p>
              <a:pPr algn="l"/>
              <a:endParaRPr lang="en-GB"/>
            </a:p>
          </p:txBody>
        </p:sp>
        <p:sp>
          <p:nvSpPr>
            <p:cNvPr id="8" name="Freeform: Shape 7">
              <a:extLst>
                <a:ext uri="{FF2B5EF4-FFF2-40B4-BE49-F238E27FC236}">
                  <a16:creationId xmlns:a16="http://schemas.microsoft.com/office/drawing/2014/main" id="{00CD2537-EE2E-4CFC-B52D-6093CEE5106A}"/>
                </a:ext>
              </a:extLst>
            </p:cNvPr>
            <p:cNvSpPr/>
            <p:nvPr/>
          </p:nvSpPr>
          <p:spPr>
            <a:xfrm>
              <a:off x="7480716" y="5189436"/>
              <a:ext cx="1350447" cy="12166"/>
            </a:xfrm>
            <a:custGeom>
              <a:avLst/>
              <a:gdLst>
                <a:gd name="connsiteX0" fmla="*/ 7144 w 1057275"/>
                <a:gd name="connsiteY0" fmla="*/ 7144 h 9525"/>
                <a:gd name="connsiteX1" fmla="*/ 1054894 w 1057275"/>
                <a:gd name="connsiteY1" fmla="*/ 7144 h 9525"/>
              </a:gdLst>
              <a:ahLst/>
              <a:cxnLst>
                <a:cxn ang="0">
                  <a:pos x="connsiteX0" y="connsiteY0"/>
                </a:cxn>
                <a:cxn ang="0">
                  <a:pos x="connsiteX1" y="connsiteY1"/>
                </a:cxn>
              </a:cxnLst>
              <a:rect l="l" t="t" r="r" b="b"/>
              <a:pathLst>
                <a:path w="1057275" h="9525">
                  <a:moveTo>
                    <a:pt x="7144" y="7144"/>
                  </a:moveTo>
                  <a:lnTo>
                    <a:pt x="1054894" y="7144"/>
                  </a:lnTo>
                </a:path>
              </a:pathLst>
            </a:custGeom>
            <a:ln w="9525" cap="flat">
              <a:noFill/>
              <a:prstDash val="solid"/>
              <a:miter/>
            </a:ln>
          </p:spPr>
          <p:txBody>
            <a:bodyPr rtlCol="0" anchor="ctr"/>
            <a:lstStyle/>
            <a:p>
              <a:pPr algn="l"/>
              <a:endParaRPr lang="en-GB"/>
            </a:p>
          </p:txBody>
        </p:sp>
        <p:sp>
          <p:nvSpPr>
            <p:cNvPr id="10" name="Freeform: Shape 9">
              <a:extLst>
                <a:ext uri="{FF2B5EF4-FFF2-40B4-BE49-F238E27FC236}">
                  <a16:creationId xmlns:a16="http://schemas.microsoft.com/office/drawing/2014/main" id="{57CDD983-751C-46E1-85BE-78BA89A81EBD}"/>
                </a:ext>
              </a:extLst>
            </p:cNvPr>
            <p:cNvSpPr/>
            <p:nvPr/>
          </p:nvSpPr>
          <p:spPr>
            <a:xfrm>
              <a:off x="7383387" y="6044063"/>
              <a:ext cx="1545106" cy="206825"/>
            </a:xfrm>
            <a:custGeom>
              <a:avLst/>
              <a:gdLst>
                <a:gd name="connsiteX0" fmla="*/ 1131094 w 1209675"/>
                <a:gd name="connsiteY0" fmla="*/ 161449 h 161925"/>
                <a:gd name="connsiteX1" fmla="*/ 83344 w 1209675"/>
                <a:gd name="connsiteY1" fmla="*/ 161449 h 161925"/>
                <a:gd name="connsiteX2" fmla="*/ 7144 w 1209675"/>
                <a:gd name="connsiteY2" fmla="*/ 84296 h 161925"/>
                <a:gd name="connsiteX3" fmla="*/ 83344 w 1209675"/>
                <a:gd name="connsiteY3" fmla="*/ 7144 h 161925"/>
                <a:gd name="connsiteX4" fmla="*/ 1131094 w 1209675"/>
                <a:gd name="connsiteY4" fmla="*/ 7144 h 161925"/>
                <a:gd name="connsiteX5" fmla="*/ 1207294 w 1209675"/>
                <a:gd name="connsiteY5" fmla="*/ 84296 h 161925"/>
                <a:gd name="connsiteX6" fmla="*/ 1131094 w 1209675"/>
                <a:gd name="connsiteY6" fmla="*/ 161449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9675" h="161925">
                  <a:moveTo>
                    <a:pt x="1131094" y="161449"/>
                  </a:moveTo>
                  <a:lnTo>
                    <a:pt x="83344" y="161449"/>
                  </a:lnTo>
                  <a:cubicBezTo>
                    <a:pt x="41434" y="161449"/>
                    <a:pt x="7144" y="127159"/>
                    <a:pt x="7144" y="84296"/>
                  </a:cubicBezTo>
                  <a:cubicBezTo>
                    <a:pt x="7144" y="41434"/>
                    <a:pt x="41434" y="7144"/>
                    <a:pt x="83344" y="7144"/>
                  </a:cubicBezTo>
                  <a:lnTo>
                    <a:pt x="1131094" y="7144"/>
                  </a:lnTo>
                  <a:cubicBezTo>
                    <a:pt x="1173004" y="7144"/>
                    <a:pt x="1207294" y="41434"/>
                    <a:pt x="1207294" y="84296"/>
                  </a:cubicBezTo>
                  <a:cubicBezTo>
                    <a:pt x="1206341" y="126206"/>
                    <a:pt x="1173004" y="161449"/>
                    <a:pt x="1131094" y="161449"/>
                  </a:cubicBezTo>
                  <a:close/>
                </a:path>
              </a:pathLst>
            </a:custGeom>
            <a:solidFill>
              <a:schemeClr val="tx1"/>
            </a:solidFill>
            <a:ln w="9525" cap="flat">
              <a:noFill/>
              <a:prstDash val="solid"/>
              <a:miter/>
            </a:ln>
          </p:spPr>
          <p:txBody>
            <a:bodyPr rtlCol="0" anchor="ctr"/>
            <a:lstStyle/>
            <a:p>
              <a:pPr algn="l"/>
              <a:endParaRPr lang="en-GB"/>
            </a:p>
          </p:txBody>
        </p:sp>
        <p:sp>
          <p:nvSpPr>
            <p:cNvPr id="11" name="Freeform: Shape 10">
              <a:extLst>
                <a:ext uri="{FF2B5EF4-FFF2-40B4-BE49-F238E27FC236}">
                  <a16:creationId xmlns:a16="http://schemas.microsoft.com/office/drawing/2014/main" id="{AFF21B45-8CD8-4119-A5D2-92124E737527}"/>
                </a:ext>
              </a:extLst>
            </p:cNvPr>
            <p:cNvSpPr/>
            <p:nvPr/>
          </p:nvSpPr>
          <p:spPr>
            <a:xfrm>
              <a:off x="4675273" y="1043948"/>
              <a:ext cx="6951600" cy="3909600"/>
            </a:xfrm>
            <a:custGeom>
              <a:avLst/>
              <a:gdLst>
                <a:gd name="connsiteX0" fmla="*/ 5487829 w 5553075"/>
                <a:gd name="connsiteY0" fmla="*/ 2249329 h 2247900"/>
                <a:gd name="connsiteX1" fmla="*/ 66199 w 5553075"/>
                <a:gd name="connsiteY1" fmla="*/ 2249329 h 2247900"/>
                <a:gd name="connsiteX2" fmla="*/ 7144 w 5553075"/>
                <a:gd name="connsiteY2" fmla="*/ 2210276 h 2247900"/>
                <a:gd name="connsiteX3" fmla="*/ 7144 w 5553075"/>
                <a:gd name="connsiteY3" fmla="*/ 46196 h 2247900"/>
                <a:gd name="connsiteX4" fmla="*/ 66199 w 5553075"/>
                <a:gd name="connsiteY4" fmla="*/ 7144 h 2247900"/>
                <a:gd name="connsiteX5" fmla="*/ 5488782 w 5553075"/>
                <a:gd name="connsiteY5" fmla="*/ 7144 h 2247900"/>
                <a:gd name="connsiteX6" fmla="*/ 5547837 w 5553075"/>
                <a:gd name="connsiteY6" fmla="*/ 46196 h 2247900"/>
                <a:gd name="connsiteX7" fmla="*/ 5547837 w 5553075"/>
                <a:gd name="connsiteY7" fmla="*/ 2210276 h 2247900"/>
                <a:gd name="connsiteX8" fmla="*/ 5487829 w 5553075"/>
                <a:gd name="connsiteY8" fmla="*/ 2249329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53075" h="2247900">
                  <a:moveTo>
                    <a:pt x="5487829" y="2249329"/>
                  </a:moveTo>
                  <a:lnTo>
                    <a:pt x="66199" y="2249329"/>
                  </a:lnTo>
                  <a:cubicBezTo>
                    <a:pt x="33814" y="2249329"/>
                    <a:pt x="7144" y="2232184"/>
                    <a:pt x="7144" y="2210276"/>
                  </a:cubicBezTo>
                  <a:lnTo>
                    <a:pt x="7144" y="46196"/>
                  </a:lnTo>
                  <a:cubicBezTo>
                    <a:pt x="7144" y="25241"/>
                    <a:pt x="33814" y="7144"/>
                    <a:pt x="66199" y="7144"/>
                  </a:cubicBezTo>
                  <a:lnTo>
                    <a:pt x="5488782" y="7144"/>
                  </a:lnTo>
                  <a:cubicBezTo>
                    <a:pt x="5521166" y="7144"/>
                    <a:pt x="5547837" y="24289"/>
                    <a:pt x="5547837" y="46196"/>
                  </a:cubicBezTo>
                  <a:lnTo>
                    <a:pt x="5547837" y="2210276"/>
                  </a:lnTo>
                  <a:cubicBezTo>
                    <a:pt x="5546884" y="2232184"/>
                    <a:pt x="5520214" y="2249329"/>
                    <a:pt x="5487829" y="2249329"/>
                  </a:cubicBezTo>
                  <a:close/>
                </a:path>
              </a:pathLst>
            </a:custGeom>
            <a:solidFill>
              <a:srgbClr val="FFFFFF"/>
            </a:solidFill>
            <a:ln w="9525" cap="flat">
              <a:noFill/>
              <a:prstDash val="solid"/>
              <a:miter/>
            </a:ln>
          </p:spPr>
          <p:txBody>
            <a:bodyPr rtlCol="0" anchor="ctr"/>
            <a:lstStyle/>
            <a:p>
              <a:pPr algn="l"/>
              <a:endParaRPr lang="en-GB"/>
            </a:p>
          </p:txBody>
        </p:sp>
        <p:sp>
          <p:nvSpPr>
            <p:cNvPr id="12" name="Freeform: Shape 11">
              <a:extLst>
                <a:ext uri="{FF2B5EF4-FFF2-40B4-BE49-F238E27FC236}">
                  <a16:creationId xmlns:a16="http://schemas.microsoft.com/office/drawing/2014/main" id="{FFD2CBF0-155B-4BEE-95E5-655C58660793}"/>
                </a:ext>
              </a:extLst>
            </p:cNvPr>
            <p:cNvSpPr/>
            <p:nvPr/>
          </p:nvSpPr>
          <p:spPr>
            <a:xfrm>
              <a:off x="4636261" y="5107538"/>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7146" y="96679"/>
                    <a:pt x="7144" y="76676"/>
                    <a:pt x="7144" y="51911"/>
                  </a:cubicBezTo>
                  <a:cubicBezTo>
                    <a:pt x="7144" y="27146"/>
                    <a:pt x="26194" y="7144"/>
                    <a:pt x="50959" y="7144"/>
                  </a:cubicBezTo>
                  <a:cubicBezTo>
                    <a:pt x="74771" y="7144"/>
                    <a:pt x="94774" y="27146"/>
                    <a:pt x="94774" y="51911"/>
                  </a:cubicBezTo>
                  <a:close/>
                </a:path>
              </a:pathLst>
            </a:custGeom>
            <a:solidFill>
              <a:srgbClr val="A7A9AC"/>
            </a:solidFill>
            <a:ln w="9525" cap="flat">
              <a:noFill/>
              <a:prstDash val="solid"/>
              <a:miter/>
            </a:ln>
          </p:spPr>
          <p:txBody>
            <a:bodyPr rtlCol="0" anchor="ctr"/>
            <a:lstStyle/>
            <a:p>
              <a:pPr algn="l"/>
              <a:endParaRPr lang="en-GB"/>
            </a:p>
          </p:txBody>
        </p:sp>
        <p:sp>
          <p:nvSpPr>
            <p:cNvPr id="13" name="Freeform: Shape 12">
              <a:extLst>
                <a:ext uri="{FF2B5EF4-FFF2-40B4-BE49-F238E27FC236}">
                  <a16:creationId xmlns:a16="http://schemas.microsoft.com/office/drawing/2014/main" id="{75FAB8F5-4345-4AC4-9995-25F03745248B}"/>
                </a:ext>
              </a:extLst>
            </p:cNvPr>
            <p:cNvSpPr/>
            <p:nvPr/>
          </p:nvSpPr>
          <p:spPr>
            <a:xfrm>
              <a:off x="4830920" y="5103880"/>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6194" y="96679"/>
                    <a:pt x="7144" y="76676"/>
                    <a:pt x="7144" y="51911"/>
                  </a:cubicBezTo>
                  <a:cubicBezTo>
                    <a:pt x="7144" y="27146"/>
                    <a:pt x="26194" y="7144"/>
                    <a:pt x="50959" y="7144"/>
                  </a:cubicBezTo>
                  <a:cubicBezTo>
                    <a:pt x="75724" y="7144"/>
                    <a:pt x="94774" y="27146"/>
                    <a:pt x="94774" y="51911"/>
                  </a:cubicBezTo>
                  <a:close/>
                </a:path>
              </a:pathLst>
            </a:custGeom>
            <a:solidFill>
              <a:srgbClr val="FB5A17"/>
            </a:solidFill>
            <a:ln w="9525" cap="flat">
              <a:noFill/>
              <a:prstDash val="solid"/>
              <a:miter/>
            </a:ln>
          </p:spPr>
          <p:txBody>
            <a:bodyPr rtlCol="0" anchor="ctr"/>
            <a:lstStyle/>
            <a:p>
              <a:pPr algn="l"/>
              <a:endParaRPr lang="en-GB"/>
            </a:p>
          </p:txBody>
        </p:sp>
      </p:grpSp>
      <p:sp>
        <p:nvSpPr>
          <p:cNvPr id="9" name="Picture Placeholder">
            <a:extLst>
              <a:ext uri="{FF2B5EF4-FFF2-40B4-BE49-F238E27FC236}">
                <a16:creationId xmlns:a16="http://schemas.microsoft.com/office/drawing/2014/main" id="{332490D2-5D6F-42A7-A1A5-B26419759151}"/>
              </a:ext>
            </a:extLst>
          </p:cNvPr>
          <p:cNvSpPr>
            <a:spLocks noGrp="1"/>
          </p:cNvSpPr>
          <p:nvPr userDrawn="1">
            <p:ph type="pic" sz="quarter" idx="12"/>
          </p:nvPr>
        </p:nvSpPr>
        <p:spPr bwMode="gray">
          <a:xfrm>
            <a:off x="2673430" y="1271821"/>
            <a:ext cx="6845140" cy="3804097"/>
          </a:xfrm>
          <a:solidFill>
            <a:schemeClr val="bg1"/>
          </a:solidFill>
        </p:spPr>
        <p:txBody>
          <a:bodyPr anchor="ctr"/>
          <a:lstStyle>
            <a:lvl1pPr algn="ctr">
              <a:defRPr sz="1600" b="0"/>
            </a:lvl1pPr>
          </a:lstStyle>
          <a:p>
            <a:r>
              <a:rPr lang="en-US"/>
              <a:t>Click icon to add picture</a:t>
            </a:r>
            <a:endParaRPr lang="en-GB"/>
          </a:p>
        </p:txBody>
      </p:sp>
    </p:spTree>
    <p:extLst>
      <p:ext uri="{BB962C8B-B14F-4D97-AF65-F5344CB8AC3E}">
        <p14:creationId xmlns:p14="http://schemas.microsoft.com/office/powerpoint/2010/main" val="303974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 lower image">
    <p:bg>
      <p:bgPr>
        <a:solidFill>
          <a:schemeClr val="accent1"/>
        </a:solidFill>
        <a:effectLst/>
      </p:bgPr>
    </p:bg>
    <p:spTree>
      <p:nvGrpSpPr>
        <p:cNvPr id="1" name=""/>
        <p:cNvGrpSpPr/>
        <p:nvPr/>
      </p:nvGrpSpPr>
      <p:grpSpPr>
        <a:xfrm>
          <a:off x="0" y="0"/>
          <a:ext cx="0" cy="0"/>
          <a:chOff x="0" y="0"/>
          <a:chExt cx="0" cy="0"/>
        </a:xfrm>
      </p:grpSpPr>
      <p:sp>
        <p:nvSpPr>
          <p:cNvPr id="12" name="Page No">
            <a:extLst>
              <a:ext uri="{FF2B5EF4-FFF2-40B4-BE49-F238E27FC236}">
                <a16:creationId xmlns:a16="http://schemas.microsoft.com/office/drawing/2014/main" id="{38D33312-678F-4EBB-9C02-0FA9B1BCC527}"/>
              </a:ext>
            </a:extLst>
          </p:cNvPr>
          <p:cNvSpPr>
            <a:spLocks noGrp="1"/>
          </p:cNvSpPr>
          <p:nvPr>
            <p:ph sz="quarter" idx="12" hasCustomPrompt="1"/>
            <p:custDataLst>
              <p:tags r:id="rId1"/>
            </p:custDataLst>
          </p:nvPr>
        </p:nvSpPr>
        <p:spPr>
          <a:xfrm>
            <a:off x="11415600" y="6498000"/>
            <a:ext cx="198000" cy="198000"/>
          </a:xfrm>
        </p:spPr>
        <p:txBody>
          <a:bodyPr/>
          <a:lstStyle>
            <a:lvl1pPr>
              <a:defRPr sz="10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sz="1000" baseline="0"/>
              <a:t>&lt;P</a:t>
            </a:r>
            <a:endParaRPr lang="en-US"/>
          </a:p>
        </p:txBody>
      </p:sp>
      <p:sp>
        <p:nvSpPr>
          <p:cNvPr id="16" name="Orange C">
            <a:extLst>
              <a:ext uri="{FF2B5EF4-FFF2-40B4-BE49-F238E27FC236}">
                <a16:creationId xmlns:a16="http://schemas.microsoft.com/office/drawing/2014/main" id="{6AE70A29-EC45-46D2-A49E-B908E378D98A}"/>
              </a:ext>
            </a:extLst>
          </p:cNvPr>
          <p:cNvSpPr>
            <a:spLocks noGrp="1"/>
          </p:cNvSpPr>
          <p:nvPr>
            <p:ph sz="quarter" idx="14" hasCustomPrompt="1"/>
            <p:custDataLst>
              <p:tags r:id="rId2"/>
            </p:custDataLst>
          </p:nvPr>
        </p:nvSpPr>
        <p:spPr>
          <a:xfrm>
            <a:off x="11642400" y="6498000"/>
            <a:ext cx="198000" cy="198000"/>
          </a:xfrm>
        </p:spPr>
        <p:txBody>
          <a:bodyPr/>
          <a:lstStyle>
            <a:lvl1pPr>
              <a:defRPr sz="16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dirty="0"/>
              <a:t>C</a:t>
            </a:r>
            <a:endParaRPr lang="en-US" dirty="0"/>
          </a:p>
        </p:txBody>
      </p:sp>
      <p:sp>
        <p:nvSpPr>
          <p:cNvPr id="6" name="Image Bottom">
            <a:extLst>
              <a:ext uri="{FF2B5EF4-FFF2-40B4-BE49-F238E27FC236}">
                <a16:creationId xmlns:a16="http://schemas.microsoft.com/office/drawing/2014/main" id="{E8CED35E-814D-4421-97E8-3C5B31A0167F}"/>
              </a:ext>
            </a:extLst>
          </p:cNvPr>
          <p:cNvSpPr>
            <a:spLocks noGrp="1"/>
          </p:cNvSpPr>
          <p:nvPr>
            <p:ph type="pic" sz="quarter" idx="11"/>
            <p:custDataLst>
              <p:tags r:id="rId3"/>
            </p:custDataLst>
          </p:nvPr>
        </p:nvSpPr>
        <p:spPr>
          <a:xfrm>
            <a:off x="14774" y="3942000"/>
            <a:ext cx="12192000" cy="2916000"/>
          </a:xfrm>
        </p:spPr>
        <p:txBody>
          <a:bodyPr/>
          <a:lstStyle/>
          <a:p>
            <a:r>
              <a:rPr lang="en-US"/>
              <a:t>Click icon to add picture</a:t>
            </a:r>
            <a:endParaRPr lang="en-US" dirty="0"/>
          </a:p>
        </p:txBody>
      </p:sp>
      <p:sp>
        <p:nvSpPr>
          <p:cNvPr id="18" name="Dots Bottom">
            <a:extLst>
              <a:ext uri="{FF2B5EF4-FFF2-40B4-BE49-F238E27FC236}">
                <a16:creationId xmlns:a16="http://schemas.microsoft.com/office/drawing/2014/main" id="{241BB3F5-198A-4536-9FFF-489E188B7001}"/>
              </a:ext>
            </a:extLst>
          </p:cNvPr>
          <p:cNvSpPr>
            <a:spLocks noGrp="1"/>
          </p:cNvSpPr>
          <p:nvPr>
            <p:ph sz="quarter" idx="15" hasCustomPrompt="1"/>
            <p:custDataLst>
              <p:tags r:id="rId4"/>
            </p:custDataLst>
          </p:nvPr>
        </p:nvSpPr>
        <p:spPr>
          <a:xfrm>
            <a:off x="439738" y="6426000"/>
            <a:ext cx="11312525" cy="198438"/>
          </a:xfrm>
        </p:spPr>
        <p:txBody>
          <a:bodyPr/>
          <a:lstStyle>
            <a:lvl1pPr>
              <a:defRPr sz="800"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GB" dirty="0"/>
              <a:t>&lt;&lt;Dots Bottom&gt;&gt;</a:t>
            </a:r>
            <a:endParaRPr lang="en-US" dirty="0"/>
          </a:p>
        </p:txBody>
      </p:sp>
      <p:sp>
        <p:nvSpPr>
          <p:cNvPr id="14" name="Text">
            <a:extLst>
              <a:ext uri="{FF2B5EF4-FFF2-40B4-BE49-F238E27FC236}">
                <a16:creationId xmlns:a16="http://schemas.microsoft.com/office/drawing/2014/main" id="{B6424034-FA39-4AA1-AA8B-137D00A1D7BA}"/>
              </a:ext>
            </a:extLst>
          </p:cNvPr>
          <p:cNvSpPr>
            <a:spLocks noGrp="1"/>
          </p:cNvSpPr>
          <p:nvPr>
            <p:ph type="body" sz="quarter" idx="13"/>
          </p:nvPr>
        </p:nvSpPr>
        <p:spPr>
          <a:xfrm>
            <a:off x="439738" y="1476000"/>
            <a:ext cx="8285162" cy="3276600"/>
          </a:xfrm>
        </p:spPr>
        <p:txBody>
          <a:bodyPr/>
          <a:lstStyle>
            <a:lvl1pPr>
              <a:spcBef>
                <a:spcPts val="600"/>
              </a:spcBef>
              <a:spcAft>
                <a:spcPts val="600"/>
              </a:spcAft>
              <a:defRPr baseline="0">
                <a:solidFill>
                  <a:schemeClr val="bg1"/>
                </a:solidFill>
              </a:defRPr>
            </a:lvl1pPr>
            <a:lvl2pPr>
              <a:spcBef>
                <a:spcPts val="600"/>
              </a:spcBef>
              <a:spcAft>
                <a:spcPts val="600"/>
              </a:spcAft>
              <a:defRPr baseline="0">
                <a:solidFill>
                  <a:schemeClr val="bg1"/>
                </a:solidFill>
              </a:defRPr>
            </a:lvl2pPr>
            <a:lvl3pPr>
              <a:spcBef>
                <a:spcPts val="600"/>
              </a:spcBef>
              <a:spcAft>
                <a:spcPts val="600"/>
              </a:spcAft>
              <a:defRPr baseline="0">
                <a:solidFill>
                  <a:schemeClr val="bg1"/>
                </a:solidFill>
              </a:defRPr>
            </a:lvl3pPr>
            <a:lvl4pPr>
              <a:spcBef>
                <a:spcPts val="600"/>
              </a:spcBef>
              <a:spcAft>
                <a:spcPts val="600"/>
              </a:spcAft>
              <a:buClr>
                <a:schemeClr val="bg1"/>
              </a:buClr>
              <a:defRPr baseline="0">
                <a:solidFill>
                  <a:schemeClr val="bg1"/>
                </a:solidFill>
              </a:defRPr>
            </a:lvl4pPr>
            <a:lvl5pPr marL="1440000" indent="-720000">
              <a:spcBef>
                <a:spcPts val="600"/>
              </a:spcBef>
              <a:spcAft>
                <a:spcPts val="600"/>
              </a:spcAft>
              <a:buClr>
                <a:schemeClr val="bg1"/>
              </a:buClr>
              <a:buFont typeface="Arial" panose="020B0604020202020204" pitchFamily="34" charset="0"/>
              <a:buChar char="‒"/>
              <a:defRPr baseline="0">
                <a:solidFill>
                  <a:schemeClr val="bg1"/>
                </a:solidFill>
              </a:defRPr>
            </a:lvl5pPr>
            <a:lvl6pPr>
              <a:spcBef>
                <a:spcPts val="600"/>
              </a:spcBef>
              <a:spcAft>
                <a:spcPts val="600"/>
              </a:spcAft>
              <a:buClr>
                <a:schemeClr val="bg1"/>
              </a:buClr>
              <a:defRPr baseline="0">
                <a:solidFill>
                  <a:schemeClr val="bg1"/>
                </a:solidFill>
              </a:defRPr>
            </a:lvl6pPr>
            <a:lvl7pPr>
              <a:spcBef>
                <a:spcPts val="600"/>
              </a:spcBef>
              <a:spcAft>
                <a:spcPts val="600"/>
              </a:spcAft>
              <a:buAutoNum type="arabicPeriod"/>
              <a:defRPr>
                <a:solidFill>
                  <a:schemeClr val="bg1"/>
                </a:solidFill>
              </a:defRPr>
            </a:lvl7pPr>
            <a:lvl8pPr>
              <a:spcBef>
                <a:spcPts val="600"/>
              </a:spcBef>
              <a:spcAft>
                <a:spcPts val="600"/>
              </a:spcAft>
              <a:buAutoNum type="alphaLcPeriod"/>
              <a:defRPr>
                <a:solidFill>
                  <a:schemeClr val="bg1"/>
                </a:solidFill>
              </a:defRPr>
            </a:lvl8pPr>
            <a:lvl9pPr>
              <a:spcBef>
                <a:spcPts val="600"/>
              </a:spcBef>
              <a:spcAft>
                <a:spcPts val="600"/>
              </a:spcAft>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0194AFE5-EC90-40CB-B9EA-8B2BCED8C1C8}"/>
              </a:ext>
            </a:extLst>
          </p:cNvPr>
          <p:cNvSpPr>
            <a:spLocks noGrp="1"/>
          </p:cNvSpPr>
          <p:nvPr>
            <p:ph type="title"/>
          </p:nvPr>
        </p:nvSpPr>
        <p:spPr/>
        <p:txBody>
          <a:bodyPr/>
          <a:lstStyle>
            <a:lvl1pPr>
              <a:defRPr baseline="0">
                <a:solidFill>
                  <a:schemeClr val="bg1"/>
                </a:solidFill>
              </a:defRPr>
            </a:lvl1pPr>
          </a:lstStyle>
          <a:p>
            <a:r>
              <a:rPr lang="en-US"/>
              <a:t>Click to edit Master title style</a:t>
            </a:r>
            <a:endParaRPr lang="en-GB" dirty="0"/>
          </a:p>
        </p:txBody>
      </p:sp>
      <p:sp>
        <p:nvSpPr>
          <p:cNvPr id="7" name="Dots Top">
            <a:extLst>
              <a:ext uri="{FF2B5EF4-FFF2-40B4-BE49-F238E27FC236}">
                <a16:creationId xmlns:a16="http://schemas.microsoft.com/office/drawing/2014/main" id="{92262E8A-CA72-4E25-9386-914D1D72E342}"/>
              </a:ext>
            </a:extLst>
          </p:cNvPr>
          <p:cNvSpPr>
            <a:spLocks noChangeShapeType="1"/>
          </p:cNvSpPr>
          <p:nvPr userDrawn="1"/>
        </p:nvSpPr>
        <p:spPr bwMode="white">
          <a:xfrm>
            <a:off x="439490" y="432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8" name="osborneclarke">
            <a:extLst>
              <a:ext uri="{FF2B5EF4-FFF2-40B4-BE49-F238E27FC236}">
                <a16:creationId xmlns:a16="http://schemas.microsoft.com/office/drawing/2014/main" id="{3854EBE4-F0F6-40C7-A64E-0C9BAACF71ED}"/>
              </a:ext>
            </a:extLst>
          </p:cNvPr>
          <p:cNvSpPr>
            <a:spLocks noChangeArrowheads="1"/>
          </p:cNvSpPr>
          <p:nvPr userDrawn="1"/>
        </p:nvSpPr>
        <p:spPr bwMode="white">
          <a:xfrm>
            <a:off x="439490" y="250044"/>
            <a:ext cx="889865"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a:r>
              <a:rPr lang="en-GB" sz="800" b="0" dirty="0">
                <a:solidFill>
                  <a:schemeClr val="bg1"/>
                </a:solidFill>
              </a:rPr>
              <a:t>osborneclarke.com </a:t>
            </a:r>
          </a:p>
        </p:txBody>
      </p:sp>
    </p:spTree>
    <p:extLst>
      <p:ext uri="{BB962C8B-B14F-4D97-AF65-F5344CB8AC3E}">
        <p14:creationId xmlns:p14="http://schemas.microsoft.com/office/powerpoint/2010/main" val="2247592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mputer + video - no text">
    <p:spTree>
      <p:nvGrpSpPr>
        <p:cNvPr id="1" name=""/>
        <p:cNvGrpSpPr/>
        <p:nvPr/>
      </p:nvGrpSpPr>
      <p:grpSpPr>
        <a:xfrm>
          <a:off x="0" y="0"/>
          <a:ext cx="0" cy="0"/>
          <a:chOff x="0" y="0"/>
          <a:chExt cx="0" cy="0"/>
        </a:xfrm>
      </p:grpSpPr>
      <p:grpSp>
        <p:nvGrpSpPr>
          <p:cNvPr id="17" name="Screen Shapes">
            <a:extLst>
              <a:ext uri="{FF2B5EF4-FFF2-40B4-BE49-F238E27FC236}">
                <a16:creationId xmlns:a16="http://schemas.microsoft.com/office/drawing/2014/main" id="{F78CB947-AFFA-4B63-A0DA-9CCA28AB7BAE}"/>
              </a:ext>
            </a:extLst>
          </p:cNvPr>
          <p:cNvGrpSpPr/>
          <p:nvPr userDrawn="1"/>
        </p:nvGrpSpPr>
        <p:grpSpPr>
          <a:xfrm>
            <a:off x="2471397" y="1117338"/>
            <a:ext cx="7249206" cy="5492714"/>
            <a:chOff x="4531632" y="942217"/>
            <a:chExt cx="7249206" cy="5492714"/>
          </a:xfrm>
        </p:grpSpPr>
        <p:sp>
          <p:nvSpPr>
            <p:cNvPr id="18" name="AutoShape 3">
              <a:extLst>
                <a:ext uri="{FF2B5EF4-FFF2-40B4-BE49-F238E27FC236}">
                  <a16:creationId xmlns:a16="http://schemas.microsoft.com/office/drawing/2014/main" id="{D9813B11-5E0E-4523-9F7A-D38DAD8D14DC}"/>
                </a:ext>
              </a:extLst>
            </p:cNvPr>
            <p:cNvSpPr>
              <a:spLocks noChangeAspect="1" noChangeArrowheads="1" noTextEdit="1"/>
            </p:cNvSpPr>
            <p:nvPr userDrawn="1"/>
          </p:nvSpPr>
          <p:spPr bwMode="auto">
            <a:xfrm>
              <a:off x="4562475" y="964406"/>
              <a:ext cx="7218363"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Shape 18">
              <a:extLst>
                <a:ext uri="{FF2B5EF4-FFF2-40B4-BE49-F238E27FC236}">
                  <a16:creationId xmlns:a16="http://schemas.microsoft.com/office/drawing/2014/main" id="{6B5A5E37-7093-4462-A21D-F4AE2FCE9CB8}"/>
                </a:ext>
              </a:extLst>
            </p:cNvPr>
            <p:cNvSpPr/>
            <p:nvPr/>
          </p:nvSpPr>
          <p:spPr>
            <a:xfrm>
              <a:off x="7699708" y="5461303"/>
              <a:ext cx="900298" cy="693473"/>
            </a:xfrm>
            <a:custGeom>
              <a:avLst/>
              <a:gdLst>
                <a:gd name="connsiteX0" fmla="*/ 704374 w 704850"/>
                <a:gd name="connsiteY0" fmla="*/ 540544 h 542925"/>
                <a:gd name="connsiteX1" fmla="*/ 615791 w 704850"/>
                <a:gd name="connsiteY1" fmla="*/ 7144 h 542925"/>
                <a:gd name="connsiteX2" fmla="*/ 88106 w 704850"/>
                <a:gd name="connsiteY2" fmla="*/ 7144 h 542925"/>
                <a:gd name="connsiteX3" fmla="*/ 7144 w 704850"/>
                <a:gd name="connsiteY3" fmla="*/ 540544 h 542925"/>
              </a:gdLst>
              <a:ahLst/>
              <a:cxnLst>
                <a:cxn ang="0">
                  <a:pos x="connsiteX0" y="connsiteY0"/>
                </a:cxn>
                <a:cxn ang="0">
                  <a:pos x="connsiteX1" y="connsiteY1"/>
                </a:cxn>
                <a:cxn ang="0">
                  <a:pos x="connsiteX2" y="connsiteY2"/>
                </a:cxn>
                <a:cxn ang="0">
                  <a:pos x="connsiteX3" y="connsiteY3"/>
                </a:cxn>
              </a:cxnLst>
              <a:rect l="l" t="t" r="r" b="b"/>
              <a:pathLst>
                <a:path w="704850" h="542925">
                  <a:moveTo>
                    <a:pt x="704374" y="540544"/>
                  </a:moveTo>
                  <a:lnTo>
                    <a:pt x="615791" y="7144"/>
                  </a:lnTo>
                  <a:lnTo>
                    <a:pt x="88106" y="7144"/>
                  </a:lnTo>
                  <a:lnTo>
                    <a:pt x="7144" y="540544"/>
                  </a:lnTo>
                  <a:close/>
                </a:path>
              </a:pathLst>
            </a:custGeom>
            <a:solidFill>
              <a:srgbClr val="003145"/>
            </a:solidFill>
            <a:ln w="9525"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10ADC793-2A40-4957-9665-DBAE3874209F}"/>
                </a:ext>
              </a:extLst>
            </p:cNvPr>
            <p:cNvSpPr/>
            <p:nvPr/>
          </p:nvSpPr>
          <p:spPr>
            <a:xfrm>
              <a:off x="7651530" y="5412638"/>
              <a:ext cx="997628" cy="790802"/>
            </a:xfrm>
            <a:custGeom>
              <a:avLst/>
              <a:gdLst>
                <a:gd name="connsiteX0" fmla="*/ 742093 w 781050"/>
                <a:gd name="connsiteY0" fmla="*/ 617696 h 619125"/>
                <a:gd name="connsiteX1" fmla="*/ 44863 w 781050"/>
                <a:gd name="connsiteY1" fmla="*/ 617696 h 619125"/>
                <a:gd name="connsiteX2" fmla="*/ 16288 w 781050"/>
                <a:gd name="connsiteY2" fmla="*/ 604361 h 619125"/>
                <a:gd name="connsiteX3" fmla="*/ 7715 w 781050"/>
                <a:gd name="connsiteY3" fmla="*/ 572929 h 619125"/>
                <a:gd name="connsiteX4" fmla="*/ 88678 w 781050"/>
                <a:gd name="connsiteY4" fmla="*/ 39529 h 619125"/>
                <a:gd name="connsiteX5" fmla="*/ 125825 w 781050"/>
                <a:gd name="connsiteY5" fmla="*/ 7144 h 619125"/>
                <a:gd name="connsiteX6" fmla="*/ 653510 w 781050"/>
                <a:gd name="connsiteY6" fmla="*/ 7144 h 619125"/>
                <a:gd name="connsiteX7" fmla="*/ 690658 w 781050"/>
                <a:gd name="connsiteY7" fmla="*/ 39529 h 619125"/>
                <a:gd name="connsiteX8" fmla="*/ 779240 w 781050"/>
                <a:gd name="connsiteY8" fmla="*/ 572929 h 619125"/>
                <a:gd name="connsiteX9" fmla="*/ 770668 w 781050"/>
                <a:gd name="connsiteY9" fmla="*/ 604361 h 619125"/>
                <a:gd name="connsiteX10" fmla="*/ 742093 w 781050"/>
                <a:gd name="connsiteY10" fmla="*/ 617696 h 619125"/>
                <a:gd name="connsiteX11" fmla="*/ 88678 w 781050"/>
                <a:gd name="connsiteY11" fmla="*/ 540544 h 619125"/>
                <a:gd name="connsiteX12" fmla="*/ 697325 w 781050"/>
                <a:gd name="connsiteY12" fmla="*/ 540544 h 619125"/>
                <a:gd name="connsiteX13" fmla="*/ 621125 w 781050"/>
                <a:gd name="connsiteY13" fmla="*/ 84296 h 619125"/>
                <a:gd name="connsiteX14" fmla="*/ 158210 w 781050"/>
                <a:gd name="connsiteY14" fmla="*/ 84296 h 619125"/>
                <a:gd name="connsiteX15" fmla="*/ 88678 w 781050"/>
                <a:gd name="connsiteY15" fmla="*/ 54054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81050" h="619125">
                  <a:moveTo>
                    <a:pt x="742093" y="617696"/>
                  </a:moveTo>
                  <a:lnTo>
                    <a:pt x="44863" y="617696"/>
                  </a:lnTo>
                  <a:cubicBezTo>
                    <a:pt x="33433" y="617696"/>
                    <a:pt x="22955" y="612934"/>
                    <a:pt x="16288" y="604361"/>
                  </a:cubicBezTo>
                  <a:cubicBezTo>
                    <a:pt x="8668" y="595789"/>
                    <a:pt x="5810" y="584359"/>
                    <a:pt x="7715" y="572929"/>
                  </a:cubicBezTo>
                  <a:lnTo>
                    <a:pt x="88678" y="39529"/>
                  </a:lnTo>
                  <a:cubicBezTo>
                    <a:pt x="91535" y="20479"/>
                    <a:pt x="107728" y="7144"/>
                    <a:pt x="125825" y="7144"/>
                  </a:cubicBezTo>
                  <a:lnTo>
                    <a:pt x="653510" y="7144"/>
                  </a:lnTo>
                  <a:cubicBezTo>
                    <a:pt x="671608" y="7144"/>
                    <a:pt x="687800" y="20479"/>
                    <a:pt x="690658" y="39529"/>
                  </a:cubicBezTo>
                  <a:lnTo>
                    <a:pt x="779240" y="572929"/>
                  </a:lnTo>
                  <a:cubicBezTo>
                    <a:pt x="781145" y="584359"/>
                    <a:pt x="778288" y="595789"/>
                    <a:pt x="770668" y="604361"/>
                  </a:cubicBezTo>
                  <a:cubicBezTo>
                    <a:pt x="764000" y="611981"/>
                    <a:pt x="753523" y="617696"/>
                    <a:pt x="742093" y="617696"/>
                  </a:cubicBezTo>
                  <a:close/>
                  <a:moveTo>
                    <a:pt x="88678" y="540544"/>
                  </a:moveTo>
                  <a:lnTo>
                    <a:pt x="697325" y="540544"/>
                  </a:lnTo>
                  <a:lnTo>
                    <a:pt x="621125" y="84296"/>
                  </a:lnTo>
                  <a:lnTo>
                    <a:pt x="158210" y="84296"/>
                  </a:lnTo>
                  <a:lnTo>
                    <a:pt x="88678" y="540544"/>
                  </a:lnTo>
                  <a:close/>
                </a:path>
              </a:pathLst>
            </a:custGeom>
            <a:solidFill>
              <a:srgbClr val="003145"/>
            </a:solidFill>
            <a:ln w="9525" cap="flat">
              <a:noFill/>
              <a:prstDash val="solid"/>
              <a:miter/>
            </a:ln>
          </p:spPr>
          <p:txBody>
            <a:bodyPr rtlCol="0" anchor="ctr"/>
            <a:lstStyle/>
            <a:p>
              <a:endParaRPr lang="en-GB"/>
            </a:p>
          </p:txBody>
        </p:sp>
        <p:sp>
          <p:nvSpPr>
            <p:cNvPr id="23" name="Freeform: Shape 22">
              <a:extLst>
                <a:ext uri="{FF2B5EF4-FFF2-40B4-BE49-F238E27FC236}">
                  <a16:creationId xmlns:a16="http://schemas.microsoft.com/office/drawing/2014/main" id="{BC4664D7-C5DA-41C0-B022-0108540ED583}"/>
                </a:ext>
              </a:extLst>
            </p:cNvPr>
            <p:cNvSpPr/>
            <p:nvPr/>
          </p:nvSpPr>
          <p:spPr>
            <a:xfrm>
              <a:off x="4682493" y="1040765"/>
              <a:ext cx="6934728" cy="3467364"/>
            </a:xfrm>
            <a:custGeom>
              <a:avLst/>
              <a:gdLst>
                <a:gd name="connsiteX0" fmla="*/ 7144 w 5429250"/>
                <a:gd name="connsiteY0" fmla="*/ 7144 h 2714625"/>
                <a:gd name="connsiteX1" fmla="*/ 5428774 w 5429250"/>
                <a:gd name="connsiteY1" fmla="*/ 7144 h 2714625"/>
                <a:gd name="connsiteX2" fmla="*/ 5428774 w 5429250"/>
                <a:gd name="connsiteY2" fmla="*/ 2712244 h 2714625"/>
                <a:gd name="connsiteX3" fmla="*/ 7144 w 5429250"/>
                <a:gd name="connsiteY3" fmla="*/ 2712244 h 2714625"/>
              </a:gdLst>
              <a:ahLst/>
              <a:cxnLst>
                <a:cxn ang="0">
                  <a:pos x="connsiteX0" y="connsiteY0"/>
                </a:cxn>
                <a:cxn ang="0">
                  <a:pos x="connsiteX1" y="connsiteY1"/>
                </a:cxn>
                <a:cxn ang="0">
                  <a:pos x="connsiteX2" y="connsiteY2"/>
                </a:cxn>
                <a:cxn ang="0">
                  <a:pos x="connsiteX3" y="connsiteY3"/>
                </a:cxn>
              </a:cxnLst>
              <a:rect l="l" t="t" r="r" b="b"/>
              <a:pathLst>
                <a:path w="5429250" h="2714625">
                  <a:moveTo>
                    <a:pt x="7144" y="7144"/>
                  </a:moveTo>
                  <a:lnTo>
                    <a:pt x="5428774" y="7144"/>
                  </a:lnTo>
                  <a:lnTo>
                    <a:pt x="5428774" y="2712244"/>
                  </a:lnTo>
                  <a:lnTo>
                    <a:pt x="7144" y="2712244"/>
                  </a:lnTo>
                  <a:close/>
                </a:path>
              </a:pathLst>
            </a:custGeom>
            <a:solidFill>
              <a:srgbClr val="003145"/>
            </a:solidFill>
            <a:ln w="9525" cap="flat">
              <a:no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A0147E95-B5A0-444C-A13F-A05A7B7747A6}"/>
                </a:ext>
              </a:extLst>
            </p:cNvPr>
            <p:cNvSpPr/>
            <p:nvPr/>
          </p:nvSpPr>
          <p:spPr>
            <a:xfrm>
              <a:off x="4531632" y="942217"/>
              <a:ext cx="7238883" cy="4519085"/>
            </a:xfrm>
            <a:custGeom>
              <a:avLst/>
              <a:gdLst>
                <a:gd name="connsiteX0" fmla="*/ 5546884 w 5667375"/>
                <a:gd name="connsiteY0" fmla="*/ 2866549 h 2867025"/>
                <a:gd name="connsiteX1" fmla="*/ 125254 w 5667375"/>
                <a:gd name="connsiteY1" fmla="*/ 2866549 h 2867025"/>
                <a:gd name="connsiteX2" fmla="*/ 7144 w 5667375"/>
                <a:gd name="connsiteY2" fmla="*/ 2789396 h 2867025"/>
                <a:gd name="connsiteX3" fmla="*/ 7144 w 5667375"/>
                <a:gd name="connsiteY3" fmla="*/ 84296 h 2867025"/>
                <a:gd name="connsiteX4" fmla="*/ 125254 w 5667375"/>
                <a:gd name="connsiteY4" fmla="*/ 7144 h 2867025"/>
                <a:gd name="connsiteX5" fmla="*/ 5547837 w 5667375"/>
                <a:gd name="connsiteY5" fmla="*/ 7144 h 2867025"/>
                <a:gd name="connsiteX6" fmla="*/ 5665946 w 5667375"/>
                <a:gd name="connsiteY6" fmla="*/ 84296 h 2867025"/>
                <a:gd name="connsiteX7" fmla="*/ 5665946 w 5667375"/>
                <a:gd name="connsiteY7" fmla="*/ 2789396 h 2867025"/>
                <a:gd name="connsiteX8" fmla="*/ 5546884 w 5667375"/>
                <a:gd name="connsiteY8" fmla="*/ 2866549 h 2867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7375" h="2867025">
                  <a:moveTo>
                    <a:pt x="5546884" y="2866549"/>
                  </a:moveTo>
                  <a:lnTo>
                    <a:pt x="125254" y="2866549"/>
                  </a:lnTo>
                  <a:cubicBezTo>
                    <a:pt x="60484" y="2866549"/>
                    <a:pt x="7144" y="2832259"/>
                    <a:pt x="7144" y="2789396"/>
                  </a:cubicBezTo>
                  <a:lnTo>
                    <a:pt x="7144" y="84296"/>
                  </a:lnTo>
                  <a:cubicBezTo>
                    <a:pt x="7144" y="41434"/>
                    <a:pt x="59531" y="7144"/>
                    <a:pt x="125254" y="7144"/>
                  </a:cubicBezTo>
                  <a:lnTo>
                    <a:pt x="5547837" y="7144"/>
                  </a:lnTo>
                  <a:cubicBezTo>
                    <a:pt x="5612606" y="7144"/>
                    <a:pt x="5665946" y="41434"/>
                    <a:pt x="5665946" y="84296"/>
                  </a:cubicBezTo>
                  <a:lnTo>
                    <a:pt x="5665946" y="2789396"/>
                  </a:lnTo>
                  <a:cubicBezTo>
                    <a:pt x="5664994" y="2832259"/>
                    <a:pt x="5612606" y="2866549"/>
                    <a:pt x="5546884" y="2866549"/>
                  </a:cubicBezTo>
                  <a:close/>
                </a:path>
              </a:pathLst>
            </a:custGeom>
            <a:solidFill>
              <a:srgbClr val="003145"/>
            </a:solidFill>
            <a:ln w="9525" cap="flat">
              <a:noFill/>
              <a:prstDash val="solid"/>
              <a:miter/>
            </a:ln>
          </p:spPr>
          <p:txBody>
            <a:bodyPr rtlCol="0" anchor="ctr"/>
            <a:lstStyle/>
            <a:p>
              <a:endParaRPr lang="en-GB"/>
            </a:p>
          </p:txBody>
        </p:sp>
        <p:sp>
          <p:nvSpPr>
            <p:cNvPr id="26" name="Freeform: Shape 25">
              <a:extLst>
                <a:ext uri="{FF2B5EF4-FFF2-40B4-BE49-F238E27FC236}">
                  <a16:creationId xmlns:a16="http://schemas.microsoft.com/office/drawing/2014/main" id="{C11DC2D7-D877-4138-B3A2-FCCD66BF6E4D}"/>
                </a:ext>
              </a:extLst>
            </p:cNvPr>
            <p:cNvSpPr/>
            <p:nvPr/>
          </p:nvSpPr>
          <p:spPr>
            <a:xfrm>
              <a:off x="7480716" y="5189436"/>
              <a:ext cx="1350447" cy="12166"/>
            </a:xfrm>
            <a:custGeom>
              <a:avLst/>
              <a:gdLst>
                <a:gd name="connsiteX0" fmla="*/ 7144 w 1057275"/>
                <a:gd name="connsiteY0" fmla="*/ 7144 h 9525"/>
                <a:gd name="connsiteX1" fmla="*/ 1054894 w 1057275"/>
                <a:gd name="connsiteY1" fmla="*/ 7144 h 9525"/>
              </a:gdLst>
              <a:ahLst/>
              <a:cxnLst>
                <a:cxn ang="0">
                  <a:pos x="connsiteX0" y="connsiteY0"/>
                </a:cxn>
                <a:cxn ang="0">
                  <a:pos x="connsiteX1" y="connsiteY1"/>
                </a:cxn>
              </a:cxnLst>
              <a:rect l="l" t="t" r="r" b="b"/>
              <a:pathLst>
                <a:path w="1057275" h="9525">
                  <a:moveTo>
                    <a:pt x="7144" y="7144"/>
                  </a:moveTo>
                  <a:lnTo>
                    <a:pt x="1054894" y="7144"/>
                  </a:lnTo>
                </a:path>
              </a:pathLst>
            </a:custGeom>
            <a:ln w="9525" cap="flat">
              <a:noFill/>
              <a:prstDash val="solid"/>
              <a:miter/>
            </a:ln>
          </p:spPr>
          <p:txBody>
            <a:bodyPr rtlCol="0" anchor="ctr"/>
            <a:lstStyle/>
            <a:p>
              <a:endParaRPr lang="en-GB"/>
            </a:p>
          </p:txBody>
        </p:sp>
        <p:sp>
          <p:nvSpPr>
            <p:cNvPr id="36" name="Freeform: Shape 35">
              <a:extLst>
                <a:ext uri="{FF2B5EF4-FFF2-40B4-BE49-F238E27FC236}">
                  <a16:creationId xmlns:a16="http://schemas.microsoft.com/office/drawing/2014/main" id="{544DB8EB-DA72-43D7-A4B0-C2C7901E9239}"/>
                </a:ext>
              </a:extLst>
            </p:cNvPr>
            <p:cNvSpPr/>
            <p:nvPr/>
          </p:nvSpPr>
          <p:spPr>
            <a:xfrm>
              <a:off x="7383387" y="6044063"/>
              <a:ext cx="1545106" cy="206825"/>
            </a:xfrm>
            <a:custGeom>
              <a:avLst/>
              <a:gdLst>
                <a:gd name="connsiteX0" fmla="*/ 1131094 w 1209675"/>
                <a:gd name="connsiteY0" fmla="*/ 161449 h 161925"/>
                <a:gd name="connsiteX1" fmla="*/ 83344 w 1209675"/>
                <a:gd name="connsiteY1" fmla="*/ 161449 h 161925"/>
                <a:gd name="connsiteX2" fmla="*/ 7144 w 1209675"/>
                <a:gd name="connsiteY2" fmla="*/ 84296 h 161925"/>
                <a:gd name="connsiteX3" fmla="*/ 83344 w 1209675"/>
                <a:gd name="connsiteY3" fmla="*/ 7144 h 161925"/>
                <a:gd name="connsiteX4" fmla="*/ 1131094 w 1209675"/>
                <a:gd name="connsiteY4" fmla="*/ 7144 h 161925"/>
                <a:gd name="connsiteX5" fmla="*/ 1207294 w 1209675"/>
                <a:gd name="connsiteY5" fmla="*/ 84296 h 161925"/>
                <a:gd name="connsiteX6" fmla="*/ 1131094 w 1209675"/>
                <a:gd name="connsiteY6" fmla="*/ 161449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9675" h="161925">
                  <a:moveTo>
                    <a:pt x="1131094" y="161449"/>
                  </a:moveTo>
                  <a:lnTo>
                    <a:pt x="83344" y="161449"/>
                  </a:lnTo>
                  <a:cubicBezTo>
                    <a:pt x="41434" y="161449"/>
                    <a:pt x="7144" y="127159"/>
                    <a:pt x="7144" y="84296"/>
                  </a:cubicBezTo>
                  <a:cubicBezTo>
                    <a:pt x="7144" y="41434"/>
                    <a:pt x="41434" y="7144"/>
                    <a:pt x="83344" y="7144"/>
                  </a:cubicBezTo>
                  <a:lnTo>
                    <a:pt x="1131094" y="7144"/>
                  </a:lnTo>
                  <a:cubicBezTo>
                    <a:pt x="1173004" y="7144"/>
                    <a:pt x="1207294" y="41434"/>
                    <a:pt x="1207294" y="84296"/>
                  </a:cubicBezTo>
                  <a:cubicBezTo>
                    <a:pt x="1206341" y="126206"/>
                    <a:pt x="1173004" y="161449"/>
                    <a:pt x="1131094" y="161449"/>
                  </a:cubicBezTo>
                  <a:close/>
                </a:path>
              </a:pathLst>
            </a:custGeom>
            <a:solidFill>
              <a:srgbClr val="003145"/>
            </a:solidFill>
            <a:ln w="9525" cap="flat">
              <a:noFill/>
              <a:prstDash val="solid"/>
              <a:miter/>
            </a:ln>
          </p:spPr>
          <p:txBody>
            <a:bodyPr rtlCol="0" anchor="ctr"/>
            <a:lstStyle/>
            <a:p>
              <a:endParaRPr lang="en-GB"/>
            </a:p>
          </p:txBody>
        </p:sp>
        <p:sp>
          <p:nvSpPr>
            <p:cNvPr id="38" name="Freeform: Shape 37">
              <a:extLst>
                <a:ext uri="{FF2B5EF4-FFF2-40B4-BE49-F238E27FC236}">
                  <a16:creationId xmlns:a16="http://schemas.microsoft.com/office/drawing/2014/main" id="{CB9F3995-4128-4A2B-BFC2-94E4EEAE630C}"/>
                </a:ext>
              </a:extLst>
            </p:cNvPr>
            <p:cNvSpPr/>
            <p:nvPr/>
          </p:nvSpPr>
          <p:spPr>
            <a:xfrm>
              <a:off x="4675273" y="1043948"/>
              <a:ext cx="6951600" cy="3909600"/>
            </a:xfrm>
            <a:custGeom>
              <a:avLst/>
              <a:gdLst>
                <a:gd name="connsiteX0" fmla="*/ 5487829 w 5553075"/>
                <a:gd name="connsiteY0" fmla="*/ 2249329 h 2247900"/>
                <a:gd name="connsiteX1" fmla="*/ 66199 w 5553075"/>
                <a:gd name="connsiteY1" fmla="*/ 2249329 h 2247900"/>
                <a:gd name="connsiteX2" fmla="*/ 7144 w 5553075"/>
                <a:gd name="connsiteY2" fmla="*/ 2210276 h 2247900"/>
                <a:gd name="connsiteX3" fmla="*/ 7144 w 5553075"/>
                <a:gd name="connsiteY3" fmla="*/ 46196 h 2247900"/>
                <a:gd name="connsiteX4" fmla="*/ 66199 w 5553075"/>
                <a:gd name="connsiteY4" fmla="*/ 7144 h 2247900"/>
                <a:gd name="connsiteX5" fmla="*/ 5488782 w 5553075"/>
                <a:gd name="connsiteY5" fmla="*/ 7144 h 2247900"/>
                <a:gd name="connsiteX6" fmla="*/ 5547837 w 5553075"/>
                <a:gd name="connsiteY6" fmla="*/ 46196 h 2247900"/>
                <a:gd name="connsiteX7" fmla="*/ 5547837 w 5553075"/>
                <a:gd name="connsiteY7" fmla="*/ 2210276 h 2247900"/>
                <a:gd name="connsiteX8" fmla="*/ 5487829 w 5553075"/>
                <a:gd name="connsiteY8" fmla="*/ 2249329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53075" h="2247900">
                  <a:moveTo>
                    <a:pt x="5487829" y="2249329"/>
                  </a:moveTo>
                  <a:lnTo>
                    <a:pt x="66199" y="2249329"/>
                  </a:lnTo>
                  <a:cubicBezTo>
                    <a:pt x="33814" y="2249329"/>
                    <a:pt x="7144" y="2232184"/>
                    <a:pt x="7144" y="2210276"/>
                  </a:cubicBezTo>
                  <a:lnTo>
                    <a:pt x="7144" y="46196"/>
                  </a:lnTo>
                  <a:cubicBezTo>
                    <a:pt x="7144" y="25241"/>
                    <a:pt x="33814" y="7144"/>
                    <a:pt x="66199" y="7144"/>
                  </a:cubicBezTo>
                  <a:lnTo>
                    <a:pt x="5488782" y="7144"/>
                  </a:lnTo>
                  <a:cubicBezTo>
                    <a:pt x="5521166" y="7144"/>
                    <a:pt x="5547837" y="24289"/>
                    <a:pt x="5547837" y="46196"/>
                  </a:cubicBezTo>
                  <a:lnTo>
                    <a:pt x="5547837" y="2210276"/>
                  </a:lnTo>
                  <a:cubicBezTo>
                    <a:pt x="5546884" y="2232184"/>
                    <a:pt x="5520214" y="2249329"/>
                    <a:pt x="5487829" y="2249329"/>
                  </a:cubicBezTo>
                  <a:close/>
                </a:path>
              </a:pathLst>
            </a:custGeom>
            <a:solidFill>
              <a:srgbClr val="FFFFFF"/>
            </a:solidFill>
            <a:ln w="9525" cap="flat">
              <a:noFill/>
              <a:prstDash val="solid"/>
              <a:miter/>
            </a:ln>
          </p:spPr>
          <p:txBody>
            <a:bodyPr rtlCol="0" anchor="ctr"/>
            <a:lstStyle/>
            <a:p>
              <a:endParaRPr lang="en-GB"/>
            </a:p>
          </p:txBody>
        </p:sp>
        <p:sp>
          <p:nvSpPr>
            <p:cNvPr id="39" name="Freeform: Shape 38">
              <a:extLst>
                <a:ext uri="{FF2B5EF4-FFF2-40B4-BE49-F238E27FC236}">
                  <a16:creationId xmlns:a16="http://schemas.microsoft.com/office/drawing/2014/main" id="{CCD84F27-E30F-4280-890B-7AF772A82356}"/>
                </a:ext>
              </a:extLst>
            </p:cNvPr>
            <p:cNvSpPr/>
            <p:nvPr/>
          </p:nvSpPr>
          <p:spPr>
            <a:xfrm>
              <a:off x="4636261" y="5107538"/>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7146" y="96679"/>
                    <a:pt x="7144" y="76676"/>
                    <a:pt x="7144" y="51911"/>
                  </a:cubicBezTo>
                  <a:cubicBezTo>
                    <a:pt x="7144" y="27146"/>
                    <a:pt x="26194" y="7144"/>
                    <a:pt x="50959" y="7144"/>
                  </a:cubicBezTo>
                  <a:cubicBezTo>
                    <a:pt x="74771" y="7144"/>
                    <a:pt x="94774" y="27146"/>
                    <a:pt x="94774" y="51911"/>
                  </a:cubicBezTo>
                  <a:close/>
                </a:path>
              </a:pathLst>
            </a:custGeom>
            <a:solidFill>
              <a:srgbClr val="A7A9AC"/>
            </a:solidFill>
            <a:ln w="9525" cap="flat">
              <a:noFill/>
              <a:prstDash val="solid"/>
              <a:miter/>
            </a:ln>
          </p:spPr>
          <p:txBody>
            <a:bodyPr rtlCol="0" anchor="ctr"/>
            <a:lstStyle/>
            <a:p>
              <a:endParaRPr lang="en-GB"/>
            </a:p>
          </p:txBody>
        </p:sp>
        <p:sp>
          <p:nvSpPr>
            <p:cNvPr id="40" name="Freeform: Shape 39">
              <a:extLst>
                <a:ext uri="{FF2B5EF4-FFF2-40B4-BE49-F238E27FC236}">
                  <a16:creationId xmlns:a16="http://schemas.microsoft.com/office/drawing/2014/main" id="{86A168EA-95B0-446F-857A-E3FA35E7D733}"/>
                </a:ext>
              </a:extLst>
            </p:cNvPr>
            <p:cNvSpPr/>
            <p:nvPr/>
          </p:nvSpPr>
          <p:spPr>
            <a:xfrm>
              <a:off x="4830920" y="5103880"/>
              <a:ext cx="121662" cy="121662"/>
            </a:xfrm>
            <a:custGeom>
              <a:avLst/>
              <a:gdLst>
                <a:gd name="connsiteX0" fmla="*/ 94774 w 95250"/>
                <a:gd name="connsiteY0" fmla="*/ 51911 h 95250"/>
                <a:gd name="connsiteX1" fmla="*/ 50959 w 95250"/>
                <a:gd name="connsiteY1" fmla="*/ 96679 h 95250"/>
                <a:gd name="connsiteX2" fmla="*/ 7144 w 95250"/>
                <a:gd name="connsiteY2" fmla="*/ 51911 h 95250"/>
                <a:gd name="connsiteX3" fmla="*/ 50959 w 95250"/>
                <a:gd name="connsiteY3" fmla="*/ 7144 h 95250"/>
                <a:gd name="connsiteX4" fmla="*/ 94774 w 95250"/>
                <a:gd name="connsiteY4" fmla="*/ 51911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4774" y="51911"/>
                  </a:moveTo>
                  <a:cubicBezTo>
                    <a:pt x="94774" y="76676"/>
                    <a:pt x="75724" y="96679"/>
                    <a:pt x="50959" y="96679"/>
                  </a:cubicBezTo>
                  <a:cubicBezTo>
                    <a:pt x="26194" y="96679"/>
                    <a:pt x="7144" y="76676"/>
                    <a:pt x="7144" y="51911"/>
                  </a:cubicBezTo>
                  <a:cubicBezTo>
                    <a:pt x="7144" y="27146"/>
                    <a:pt x="26194" y="7144"/>
                    <a:pt x="50959" y="7144"/>
                  </a:cubicBezTo>
                  <a:cubicBezTo>
                    <a:pt x="75724" y="7144"/>
                    <a:pt x="94774" y="27146"/>
                    <a:pt x="94774" y="51911"/>
                  </a:cubicBezTo>
                  <a:close/>
                </a:path>
              </a:pathLst>
            </a:custGeom>
            <a:solidFill>
              <a:srgbClr val="FB5A17"/>
            </a:solidFill>
            <a:ln w="9525" cap="flat">
              <a:noFill/>
              <a:prstDash val="solid"/>
              <a:miter/>
            </a:ln>
          </p:spPr>
          <p:txBody>
            <a:bodyPr rtlCol="0" anchor="ctr"/>
            <a:lstStyle/>
            <a:p>
              <a:endParaRPr lang="en-GB"/>
            </a:p>
          </p:txBody>
        </p:sp>
      </p:grpSp>
      <p:sp>
        <p:nvSpPr>
          <p:cNvPr id="42" name="Video Placeholder">
            <a:extLst>
              <a:ext uri="{FF2B5EF4-FFF2-40B4-BE49-F238E27FC236}">
                <a16:creationId xmlns:a16="http://schemas.microsoft.com/office/drawing/2014/main" id="{F3FFC23C-09CB-4BAF-BBBD-BD49AA9C9ABA}"/>
              </a:ext>
            </a:extLst>
          </p:cNvPr>
          <p:cNvSpPr>
            <a:spLocks noGrp="1"/>
          </p:cNvSpPr>
          <p:nvPr>
            <p:ph type="media" sz="quarter" idx="13"/>
            <p:custDataLst>
              <p:tags r:id="rId1"/>
            </p:custDataLst>
          </p:nvPr>
        </p:nvSpPr>
        <p:spPr bwMode="gray">
          <a:xfrm>
            <a:off x="2666351" y="1326428"/>
            <a:ext cx="6859298" cy="3714538"/>
          </a:xfrm>
          <a:solidFill>
            <a:schemeClr val="bg1"/>
          </a:solidFill>
        </p:spPr>
        <p:txBody>
          <a:bodyPr/>
          <a:lstStyle/>
          <a:p>
            <a:r>
              <a:rPr lang="en-US"/>
              <a:t>Click icon to add media</a:t>
            </a:r>
            <a:endParaRPr lang="en-GB"/>
          </a:p>
        </p:txBody>
      </p:sp>
    </p:spTree>
    <p:extLst>
      <p:ext uri="{BB962C8B-B14F-4D97-AF65-F5344CB8AC3E}">
        <p14:creationId xmlns:p14="http://schemas.microsoft.com/office/powerpoint/2010/main" val="2252651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illboard + image">
    <p:spTree>
      <p:nvGrpSpPr>
        <p:cNvPr id="1" name=""/>
        <p:cNvGrpSpPr/>
        <p:nvPr/>
      </p:nvGrpSpPr>
      <p:grpSpPr>
        <a:xfrm>
          <a:off x="0" y="0"/>
          <a:ext cx="0" cy="0"/>
          <a:chOff x="0" y="0"/>
          <a:chExt cx="0" cy="0"/>
        </a:xfrm>
      </p:grpSpPr>
      <p:grpSp>
        <p:nvGrpSpPr>
          <p:cNvPr id="4" name="Screen Shapes">
            <a:extLst>
              <a:ext uri="{FF2B5EF4-FFF2-40B4-BE49-F238E27FC236}">
                <a16:creationId xmlns:a16="http://schemas.microsoft.com/office/drawing/2014/main" id="{6A471B69-7F83-4F22-AAB8-A5D9F7493AA2}"/>
              </a:ext>
            </a:extLst>
          </p:cNvPr>
          <p:cNvGrpSpPr/>
          <p:nvPr userDrawn="1"/>
        </p:nvGrpSpPr>
        <p:grpSpPr>
          <a:xfrm>
            <a:off x="4583339" y="1556792"/>
            <a:ext cx="7211982" cy="4879699"/>
            <a:chOff x="4583339" y="1556792"/>
            <a:chExt cx="7211982" cy="4879699"/>
          </a:xfrm>
        </p:grpSpPr>
        <p:sp>
          <p:nvSpPr>
            <p:cNvPr id="11" name="Screen Shape">
              <a:extLst>
                <a:ext uri="{FF2B5EF4-FFF2-40B4-BE49-F238E27FC236}">
                  <a16:creationId xmlns:a16="http://schemas.microsoft.com/office/drawing/2014/main" id="{6FACE3AF-714C-48AE-9492-71A97B709062}"/>
                </a:ext>
              </a:extLst>
            </p:cNvPr>
            <p:cNvSpPr>
              <a:spLocks noChangeArrowheads="1"/>
            </p:cNvSpPr>
            <p:nvPr userDrawn="1"/>
          </p:nvSpPr>
          <p:spPr bwMode="auto">
            <a:xfrm>
              <a:off x="4583339" y="1556792"/>
              <a:ext cx="7211982" cy="419025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3" name="Screen Leg L">
              <a:extLst>
                <a:ext uri="{FF2B5EF4-FFF2-40B4-BE49-F238E27FC236}">
                  <a16:creationId xmlns:a16="http://schemas.microsoft.com/office/drawing/2014/main" id="{ED0278E6-D5A7-4F82-89CD-0DE6F8EB7FD5}"/>
                </a:ext>
              </a:extLst>
            </p:cNvPr>
            <p:cNvSpPr>
              <a:spLocks noChangeArrowheads="1"/>
            </p:cNvSpPr>
            <p:nvPr userDrawn="1"/>
          </p:nvSpPr>
          <p:spPr bwMode="auto">
            <a:xfrm>
              <a:off x="5263481" y="6157891"/>
              <a:ext cx="277471" cy="27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41">
              <a:extLst>
                <a:ext uri="{FF2B5EF4-FFF2-40B4-BE49-F238E27FC236}">
                  <a16:creationId xmlns:a16="http://schemas.microsoft.com/office/drawing/2014/main" id="{5F130D6E-7BD1-49CA-A4D3-CC87A06AA659}"/>
                </a:ext>
              </a:extLst>
            </p:cNvPr>
            <p:cNvSpPr>
              <a:spLocks noChangeArrowheads="1"/>
            </p:cNvSpPr>
            <p:nvPr userDrawn="1"/>
          </p:nvSpPr>
          <p:spPr bwMode="auto">
            <a:xfrm>
              <a:off x="5263481"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4" name="Rectangle 43">
              <a:extLst>
                <a:ext uri="{FF2B5EF4-FFF2-40B4-BE49-F238E27FC236}">
                  <a16:creationId xmlns:a16="http://schemas.microsoft.com/office/drawing/2014/main" id="{97111A34-713D-48EA-B249-C8DF16976FF5}"/>
                </a:ext>
              </a:extLst>
            </p:cNvPr>
            <p:cNvSpPr>
              <a:spLocks noChangeArrowheads="1"/>
            </p:cNvSpPr>
            <p:nvPr userDrawn="1"/>
          </p:nvSpPr>
          <p:spPr bwMode="auto">
            <a:xfrm>
              <a:off x="11089237"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5" name="Screen Leg R">
              <a:extLst>
                <a:ext uri="{FF2B5EF4-FFF2-40B4-BE49-F238E27FC236}">
                  <a16:creationId xmlns:a16="http://schemas.microsoft.com/office/drawing/2014/main" id="{B5CCE92B-6AB7-414D-985A-C153F6AF6E94}"/>
                </a:ext>
              </a:extLst>
            </p:cNvPr>
            <p:cNvSpPr>
              <a:spLocks/>
            </p:cNvSpPr>
            <p:nvPr userDrawn="1"/>
          </p:nvSpPr>
          <p:spPr bwMode="auto">
            <a:xfrm>
              <a:off x="11089237" y="6157891"/>
              <a:ext cx="277471" cy="278599"/>
            </a:xfrm>
            <a:custGeom>
              <a:avLst/>
              <a:gdLst>
                <a:gd name="T0" fmla="*/ 0 w 246"/>
                <a:gd name="T1" fmla="*/ 247 h 247"/>
                <a:gd name="T2" fmla="*/ 0 w 246"/>
                <a:gd name="T3" fmla="*/ 0 h 247"/>
                <a:gd name="T4" fmla="*/ 246 w 246"/>
                <a:gd name="T5" fmla="*/ 0 h 247"/>
                <a:gd name="T6" fmla="*/ 246 w 246"/>
                <a:gd name="T7" fmla="*/ 247 h 247"/>
              </a:gdLst>
              <a:ahLst/>
              <a:cxnLst>
                <a:cxn ang="0">
                  <a:pos x="T0" y="T1"/>
                </a:cxn>
                <a:cxn ang="0">
                  <a:pos x="T2" y="T3"/>
                </a:cxn>
                <a:cxn ang="0">
                  <a:pos x="T4" y="T5"/>
                </a:cxn>
                <a:cxn ang="0">
                  <a:pos x="T6" y="T7"/>
                </a:cxn>
              </a:cxnLst>
              <a:rect l="0" t="0" r="r" b="b"/>
              <a:pathLst>
                <a:path w="246" h="247">
                  <a:moveTo>
                    <a:pt x="0" y="247"/>
                  </a:moveTo>
                  <a:lnTo>
                    <a:pt x="0" y="0"/>
                  </a:lnTo>
                  <a:lnTo>
                    <a:pt x="246" y="0"/>
                  </a:lnTo>
                  <a:lnTo>
                    <a:pt x="246" y="2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6" name="Screen Caption">
            <a:extLst>
              <a:ext uri="{FF2B5EF4-FFF2-40B4-BE49-F238E27FC236}">
                <a16:creationId xmlns:a16="http://schemas.microsoft.com/office/drawing/2014/main" id="{754214C0-4B65-4DC4-8988-21A937E18ABD}"/>
              </a:ext>
            </a:extLst>
          </p:cNvPr>
          <p:cNvSpPr>
            <a:spLocks noGrp="1"/>
          </p:cNvSpPr>
          <p:nvPr userDrawn="1">
            <p:ph type="body" sz="quarter" idx="12"/>
          </p:nvPr>
        </p:nvSpPr>
        <p:spPr>
          <a:xfrm>
            <a:off x="5998580" y="4997274"/>
            <a:ext cx="4381500" cy="555625"/>
          </a:xfrm>
          <a:solidFill>
            <a:schemeClr val="bg1"/>
          </a:solidFill>
        </p:spPr>
        <p:txBody>
          <a:bodyPr/>
          <a:lstStyle>
            <a:lvl1pPr algn="ctr">
              <a:defRPr/>
            </a:lvl1pPr>
          </a:lstStyle>
          <a:p>
            <a:pPr lvl="0"/>
            <a:r>
              <a:rPr lang="en-US"/>
              <a:t>Click to edit Master text styles</a:t>
            </a:r>
          </a:p>
        </p:txBody>
      </p:sp>
      <p:sp>
        <p:nvSpPr>
          <p:cNvPr id="18" name="Picture Placeholder">
            <a:extLst>
              <a:ext uri="{FF2B5EF4-FFF2-40B4-BE49-F238E27FC236}">
                <a16:creationId xmlns:a16="http://schemas.microsoft.com/office/drawing/2014/main" id="{6BF5AA0E-B1D1-4294-8099-EABC0AE3B54D}"/>
              </a:ext>
            </a:extLst>
          </p:cNvPr>
          <p:cNvSpPr>
            <a:spLocks noGrp="1"/>
          </p:cNvSpPr>
          <p:nvPr userDrawn="1">
            <p:ph type="pic" sz="quarter" idx="13"/>
          </p:nvPr>
        </p:nvSpPr>
        <p:spPr>
          <a:xfrm>
            <a:off x="4925218" y="1921849"/>
            <a:ext cx="6480176" cy="2948891"/>
          </a:xfrm>
          <a:solidFill>
            <a:schemeClr val="bg1"/>
          </a:solidFill>
        </p:spPr>
        <p:txBody>
          <a:bodyPr anchor="ctr"/>
          <a:lstStyle>
            <a:lvl1pPr algn="ctr">
              <a:defRPr sz="1600" b="0"/>
            </a:lvl1pPr>
          </a:lstStyle>
          <a:p>
            <a:r>
              <a:rPr lang="en-US"/>
              <a:t>Click icon to add picture</a:t>
            </a:r>
            <a:endParaRPr lang="en-GB"/>
          </a:p>
        </p:txBody>
      </p:sp>
      <p:sp>
        <p:nvSpPr>
          <p:cNvPr id="22" name="Text">
            <a:extLst>
              <a:ext uri="{FF2B5EF4-FFF2-40B4-BE49-F238E27FC236}">
                <a16:creationId xmlns:a16="http://schemas.microsoft.com/office/drawing/2014/main" id="{655357FA-C2B7-41A4-8241-0CBE492E6021}"/>
              </a:ext>
            </a:extLst>
          </p:cNvPr>
          <p:cNvSpPr>
            <a:spLocks noGrp="1"/>
          </p:cNvSpPr>
          <p:nvPr userDrawn="1">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264667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illboard + video">
    <p:spTree>
      <p:nvGrpSpPr>
        <p:cNvPr id="1" name=""/>
        <p:cNvGrpSpPr/>
        <p:nvPr/>
      </p:nvGrpSpPr>
      <p:grpSpPr>
        <a:xfrm>
          <a:off x="0" y="0"/>
          <a:ext cx="0" cy="0"/>
          <a:chOff x="0" y="0"/>
          <a:chExt cx="0" cy="0"/>
        </a:xfrm>
      </p:grpSpPr>
      <p:grpSp>
        <p:nvGrpSpPr>
          <p:cNvPr id="2" name="Screen Shapes">
            <a:extLst>
              <a:ext uri="{FF2B5EF4-FFF2-40B4-BE49-F238E27FC236}">
                <a16:creationId xmlns:a16="http://schemas.microsoft.com/office/drawing/2014/main" id="{427A01B1-6482-45FF-A466-13444FB0063D}"/>
              </a:ext>
            </a:extLst>
          </p:cNvPr>
          <p:cNvGrpSpPr/>
          <p:nvPr userDrawn="1"/>
        </p:nvGrpSpPr>
        <p:grpSpPr>
          <a:xfrm>
            <a:off x="4583339" y="1556792"/>
            <a:ext cx="7211982" cy="4879699"/>
            <a:chOff x="4583339" y="1556792"/>
            <a:chExt cx="7211982" cy="4879699"/>
          </a:xfrm>
        </p:grpSpPr>
        <p:sp>
          <p:nvSpPr>
            <p:cNvPr id="9" name="Rectangle 5">
              <a:extLst>
                <a:ext uri="{FF2B5EF4-FFF2-40B4-BE49-F238E27FC236}">
                  <a16:creationId xmlns:a16="http://schemas.microsoft.com/office/drawing/2014/main" id="{750CE80A-CC45-4F99-AEBD-909A363656F6}"/>
                </a:ext>
              </a:extLst>
            </p:cNvPr>
            <p:cNvSpPr>
              <a:spLocks noChangeArrowheads="1"/>
            </p:cNvSpPr>
            <p:nvPr userDrawn="1"/>
          </p:nvSpPr>
          <p:spPr bwMode="auto">
            <a:xfrm>
              <a:off x="4583339" y="1556792"/>
              <a:ext cx="7211982" cy="419025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4" name="Rectangle 41">
              <a:extLst>
                <a:ext uri="{FF2B5EF4-FFF2-40B4-BE49-F238E27FC236}">
                  <a16:creationId xmlns:a16="http://schemas.microsoft.com/office/drawing/2014/main" id="{B08F1A0D-3D51-43C1-9510-6CC87D7E5F3A}"/>
                </a:ext>
              </a:extLst>
            </p:cNvPr>
            <p:cNvSpPr>
              <a:spLocks noChangeArrowheads="1"/>
            </p:cNvSpPr>
            <p:nvPr userDrawn="1"/>
          </p:nvSpPr>
          <p:spPr bwMode="auto">
            <a:xfrm>
              <a:off x="5263481"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5" name="Rectangle 43">
              <a:extLst>
                <a:ext uri="{FF2B5EF4-FFF2-40B4-BE49-F238E27FC236}">
                  <a16:creationId xmlns:a16="http://schemas.microsoft.com/office/drawing/2014/main" id="{EB347EF4-A441-436A-AEF0-A61BEC6B3ECB}"/>
                </a:ext>
              </a:extLst>
            </p:cNvPr>
            <p:cNvSpPr>
              <a:spLocks noChangeArrowheads="1"/>
            </p:cNvSpPr>
            <p:nvPr userDrawn="1"/>
          </p:nvSpPr>
          <p:spPr bwMode="auto">
            <a:xfrm>
              <a:off x="11089237"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16" name="Screen Caption">
            <a:extLst>
              <a:ext uri="{FF2B5EF4-FFF2-40B4-BE49-F238E27FC236}">
                <a16:creationId xmlns:a16="http://schemas.microsoft.com/office/drawing/2014/main" id="{A49CE9B8-A8E3-4C44-8F6A-90071C0C90E3}"/>
              </a:ext>
            </a:extLst>
          </p:cNvPr>
          <p:cNvSpPr>
            <a:spLocks noGrp="1"/>
          </p:cNvSpPr>
          <p:nvPr userDrawn="1">
            <p:ph type="body" sz="quarter" idx="12"/>
          </p:nvPr>
        </p:nvSpPr>
        <p:spPr>
          <a:xfrm>
            <a:off x="5998580" y="4997274"/>
            <a:ext cx="4381500" cy="555625"/>
          </a:xfrm>
          <a:solidFill>
            <a:schemeClr val="bg1"/>
          </a:solidFill>
        </p:spPr>
        <p:txBody>
          <a:bodyPr/>
          <a:lstStyle>
            <a:lvl1pPr algn="ctr">
              <a:defRPr/>
            </a:lvl1pPr>
          </a:lstStyle>
          <a:p>
            <a:pPr lvl="0"/>
            <a:r>
              <a:rPr lang="en-US"/>
              <a:t>Click to edit Master text styles</a:t>
            </a:r>
          </a:p>
        </p:txBody>
      </p:sp>
      <p:sp>
        <p:nvSpPr>
          <p:cNvPr id="22" name="Text">
            <a:extLst>
              <a:ext uri="{FF2B5EF4-FFF2-40B4-BE49-F238E27FC236}">
                <a16:creationId xmlns:a16="http://schemas.microsoft.com/office/drawing/2014/main" id="{655357FA-C2B7-41A4-8241-0CBE492E6021}"/>
              </a:ext>
            </a:extLst>
          </p:cNvPr>
          <p:cNvSpPr>
            <a:spLocks noGrp="1"/>
          </p:cNvSpPr>
          <p:nvPr userDrawn="1">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2" name="Video Placeholder">
            <a:extLst>
              <a:ext uri="{FF2B5EF4-FFF2-40B4-BE49-F238E27FC236}">
                <a16:creationId xmlns:a16="http://schemas.microsoft.com/office/drawing/2014/main" id="{9B201B49-980A-4CAF-A38E-ABC66A20116A}"/>
              </a:ext>
            </a:extLst>
          </p:cNvPr>
          <p:cNvSpPr>
            <a:spLocks noGrp="1"/>
          </p:cNvSpPr>
          <p:nvPr userDrawn="1">
            <p:ph type="media" sz="quarter" idx="13"/>
            <p:custDataLst>
              <p:tags r:id="rId1"/>
            </p:custDataLst>
          </p:nvPr>
        </p:nvSpPr>
        <p:spPr>
          <a:xfrm>
            <a:off x="4925219" y="1917228"/>
            <a:ext cx="6480175" cy="2948892"/>
          </a:xfrm>
          <a:solidFill>
            <a:schemeClr val="bg1"/>
          </a:solidFill>
        </p:spPr>
        <p:txBody>
          <a:bodyPr/>
          <a:lstStyle/>
          <a:p>
            <a:r>
              <a:rPr lang="en-US"/>
              <a:t>Click icon to add media</a:t>
            </a:r>
            <a:endParaRPr lang="en-GB"/>
          </a:p>
        </p:txBody>
      </p:sp>
    </p:spTree>
    <p:extLst>
      <p:ext uri="{BB962C8B-B14F-4D97-AF65-F5344CB8AC3E}">
        <p14:creationId xmlns:p14="http://schemas.microsoft.com/office/powerpoint/2010/main" val="229733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illboard + image - no text">
    <p:spTree>
      <p:nvGrpSpPr>
        <p:cNvPr id="1" name=""/>
        <p:cNvGrpSpPr/>
        <p:nvPr/>
      </p:nvGrpSpPr>
      <p:grpSpPr>
        <a:xfrm>
          <a:off x="0" y="0"/>
          <a:ext cx="0" cy="0"/>
          <a:chOff x="0" y="0"/>
          <a:chExt cx="0" cy="0"/>
        </a:xfrm>
      </p:grpSpPr>
      <p:grpSp>
        <p:nvGrpSpPr>
          <p:cNvPr id="4" name="Screen Shapes">
            <a:extLst>
              <a:ext uri="{FF2B5EF4-FFF2-40B4-BE49-F238E27FC236}">
                <a16:creationId xmlns:a16="http://schemas.microsoft.com/office/drawing/2014/main" id="{6A471B69-7F83-4F22-AAB8-A5D9F7493AA2}"/>
              </a:ext>
            </a:extLst>
          </p:cNvPr>
          <p:cNvGrpSpPr/>
          <p:nvPr userDrawn="1"/>
        </p:nvGrpSpPr>
        <p:grpSpPr>
          <a:xfrm>
            <a:off x="2490009" y="1556792"/>
            <a:ext cx="7211982" cy="4879699"/>
            <a:chOff x="4583339" y="1556792"/>
            <a:chExt cx="7211982" cy="4879699"/>
          </a:xfrm>
        </p:grpSpPr>
        <p:sp>
          <p:nvSpPr>
            <p:cNvPr id="11" name="Screen Shape">
              <a:extLst>
                <a:ext uri="{FF2B5EF4-FFF2-40B4-BE49-F238E27FC236}">
                  <a16:creationId xmlns:a16="http://schemas.microsoft.com/office/drawing/2014/main" id="{6FACE3AF-714C-48AE-9492-71A97B709062}"/>
                </a:ext>
              </a:extLst>
            </p:cNvPr>
            <p:cNvSpPr>
              <a:spLocks noChangeArrowheads="1"/>
            </p:cNvSpPr>
            <p:nvPr userDrawn="1"/>
          </p:nvSpPr>
          <p:spPr bwMode="auto">
            <a:xfrm>
              <a:off x="4583339" y="1556792"/>
              <a:ext cx="7211982" cy="419025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3" name="Screen Leg L">
              <a:extLst>
                <a:ext uri="{FF2B5EF4-FFF2-40B4-BE49-F238E27FC236}">
                  <a16:creationId xmlns:a16="http://schemas.microsoft.com/office/drawing/2014/main" id="{ED0278E6-D5A7-4F82-89CD-0DE6F8EB7FD5}"/>
                </a:ext>
              </a:extLst>
            </p:cNvPr>
            <p:cNvSpPr>
              <a:spLocks noChangeArrowheads="1"/>
            </p:cNvSpPr>
            <p:nvPr userDrawn="1"/>
          </p:nvSpPr>
          <p:spPr bwMode="auto">
            <a:xfrm>
              <a:off x="5263481" y="6157891"/>
              <a:ext cx="277471" cy="27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41">
              <a:extLst>
                <a:ext uri="{FF2B5EF4-FFF2-40B4-BE49-F238E27FC236}">
                  <a16:creationId xmlns:a16="http://schemas.microsoft.com/office/drawing/2014/main" id="{5F130D6E-7BD1-49CA-A4D3-CC87A06AA659}"/>
                </a:ext>
              </a:extLst>
            </p:cNvPr>
            <p:cNvSpPr>
              <a:spLocks noChangeArrowheads="1"/>
            </p:cNvSpPr>
            <p:nvPr userDrawn="1"/>
          </p:nvSpPr>
          <p:spPr bwMode="auto">
            <a:xfrm>
              <a:off x="5263481"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4" name="Rectangle 43">
              <a:extLst>
                <a:ext uri="{FF2B5EF4-FFF2-40B4-BE49-F238E27FC236}">
                  <a16:creationId xmlns:a16="http://schemas.microsoft.com/office/drawing/2014/main" id="{97111A34-713D-48EA-B249-C8DF16976FF5}"/>
                </a:ext>
              </a:extLst>
            </p:cNvPr>
            <p:cNvSpPr>
              <a:spLocks noChangeArrowheads="1"/>
            </p:cNvSpPr>
            <p:nvPr userDrawn="1"/>
          </p:nvSpPr>
          <p:spPr bwMode="auto">
            <a:xfrm>
              <a:off x="11089237"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5" name="Screen Leg R">
              <a:extLst>
                <a:ext uri="{FF2B5EF4-FFF2-40B4-BE49-F238E27FC236}">
                  <a16:creationId xmlns:a16="http://schemas.microsoft.com/office/drawing/2014/main" id="{B5CCE92B-6AB7-414D-985A-C153F6AF6E94}"/>
                </a:ext>
              </a:extLst>
            </p:cNvPr>
            <p:cNvSpPr>
              <a:spLocks/>
            </p:cNvSpPr>
            <p:nvPr userDrawn="1"/>
          </p:nvSpPr>
          <p:spPr bwMode="auto">
            <a:xfrm>
              <a:off x="11089237" y="6157891"/>
              <a:ext cx="277471" cy="278599"/>
            </a:xfrm>
            <a:custGeom>
              <a:avLst/>
              <a:gdLst>
                <a:gd name="T0" fmla="*/ 0 w 246"/>
                <a:gd name="T1" fmla="*/ 247 h 247"/>
                <a:gd name="T2" fmla="*/ 0 w 246"/>
                <a:gd name="T3" fmla="*/ 0 h 247"/>
                <a:gd name="T4" fmla="*/ 246 w 246"/>
                <a:gd name="T5" fmla="*/ 0 h 247"/>
                <a:gd name="T6" fmla="*/ 246 w 246"/>
                <a:gd name="T7" fmla="*/ 247 h 247"/>
              </a:gdLst>
              <a:ahLst/>
              <a:cxnLst>
                <a:cxn ang="0">
                  <a:pos x="T0" y="T1"/>
                </a:cxn>
                <a:cxn ang="0">
                  <a:pos x="T2" y="T3"/>
                </a:cxn>
                <a:cxn ang="0">
                  <a:pos x="T4" y="T5"/>
                </a:cxn>
                <a:cxn ang="0">
                  <a:pos x="T6" y="T7"/>
                </a:cxn>
              </a:cxnLst>
              <a:rect l="0" t="0" r="r" b="b"/>
              <a:pathLst>
                <a:path w="246" h="247">
                  <a:moveTo>
                    <a:pt x="0" y="247"/>
                  </a:moveTo>
                  <a:lnTo>
                    <a:pt x="0" y="0"/>
                  </a:lnTo>
                  <a:lnTo>
                    <a:pt x="246" y="0"/>
                  </a:lnTo>
                  <a:lnTo>
                    <a:pt x="246" y="2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6" name="Screen Caption">
            <a:extLst>
              <a:ext uri="{FF2B5EF4-FFF2-40B4-BE49-F238E27FC236}">
                <a16:creationId xmlns:a16="http://schemas.microsoft.com/office/drawing/2014/main" id="{754214C0-4B65-4DC4-8988-21A937E18ABD}"/>
              </a:ext>
            </a:extLst>
          </p:cNvPr>
          <p:cNvSpPr>
            <a:spLocks noGrp="1"/>
          </p:cNvSpPr>
          <p:nvPr userDrawn="1">
            <p:ph type="body" sz="quarter" idx="12"/>
          </p:nvPr>
        </p:nvSpPr>
        <p:spPr>
          <a:xfrm>
            <a:off x="3905250" y="4997274"/>
            <a:ext cx="4381500" cy="555625"/>
          </a:xfrm>
          <a:solidFill>
            <a:schemeClr val="bg1"/>
          </a:solidFill>
        </p:spPr>
        <p:txBody>
          <a:bodyPr/>
          <a:lstStyle>
            <a:lvl1pPr algn="ctr">
              <a:defRPr/>
            </a:lvl1pPr>
          </a:lstStyle>
          <a:p>
            <a:pPr lvl="0"/>
            <a:r>
              <a:rPr lang="en-US"/>
              <a:t>Click to edit Master text styles</a:t>
            </a:r>
          </a:p>
        </p:txBody>
      </p:sp>
      <p:sp>
        <p:nvSpPr>
          <p:cNvPr id="18" name="Picture Placeholder">
            <a:extLst>
              <a:ext uri="{FF2B5EF4-FFF2-40B4-BE49-F238E27FC236}">
                <a16:creationId xmlns:a16="http://schemas.microsoft.com/office/drawing/2014/main" id="{6BF5AA0E-B1D1-4294-8099-EABC0AE3B54D}"/>
              </a:ext>
            </a:extLst>
          </p:cNvPr>
          <p:cNvSpPr>
            <a:spLocks noGrp="1"/>
          </p:cNvSpPr>
          <p:nvPr userDrawn="1">
            <p:ph type="pic" sz="quarter" idx="13"/>
          </p:nvPr>
        </p:nvSpPr>
        <p:spPr>
          <a:xfrm>
            <a:off x="2855912" y="1921849"/>
            <a:ext cx="6480176" cy="2948891"/>
          </a:xfrm>
          <a:solidFill>
            <a:schemeClr val="bg1"/>
          </a:solidFill>
        </p:spPr>
        <p:txBody>
          <a:bodyPr anchor="ctr"/>
          <a:lstStyle>
            <a:lvl1pPr algn="ctr">
              <a:defRPr sz="1600" b="0"/>
            </a:lvl1pPr>
          </a:lstStyle>
          <a:p>
            <a:r>
              <a:rPr lang="en-US"/>
              <a:t>Click icon to add picture</a:t>
            </a:r>
            <a:endParaRPr lang="en-GB" dirty="0"/>
          </a:p>
        </p:txBody>
      </p:sp>
      <p:sp>
        <p:nvSpPr>
          <p:cNvPr id="17" name="Title">
            <a:extLst>
              <a:ext uri="{FF2B5EF4-FFF2-40B4-BE49-F238E27FC236}">
                <a16:creationId xmlns:a16="http://schemas.microsoft.com/office/drawing/2014/main" id="{B4FEDF4F-1455-4E93-8537-1F60F0D4A942}"/>
              </a:ext>
            </a:extLst>
          </p:cNvPr>
          <p:cNvSpPr>
            <a:spLocks noGrp="1"/>
          </p:cNvSpPr>
          <p:nvPr>
            <p:ph type="title"/>
          </p:nvPr>
        </p:nvSpPr>
        <p:spPr>
          <a:xfrm>
            <a:off x="439490" y="642176"/>
            <a:ext cx="11306714" cy="430887"/>
          </a:xfrm>
        </p:spPr>
        <p:txBody>
          <a:bodyPr/>
          <a:lstStyle/>
          <a:p>
            <a:r>
              <a:rPr lang="en-US"/>
              <a:t>Click to edit Master title style</a:t>
            </a:r>
            <a:endParaRPr lang="en-GB" dirty="0"/>
          </a:p>
        </p:txBody>
      </p:sp>
    </p:spTree>
    <p:extLst>
      <p:ext uri="{BB962C8B-B14F-4D97-AF65-F5344CB8AC3E}">
        <p14:creationId xmlns:p14="http://schemas.microsoft.com/office/powerpoint/2010/main" val="129620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illboard + video - no text">
    <p:spTree>
      <p:nvGrpSpPr>
        <p:cNvPr id="1" name=""/>
        <p:cNvGrpSpPr/>
        <p:nvPr/>
      </p:nvGrpSpPr>
      <p:grpSpPr>
        <a:xfrm>
          <a:off x="0" y="0"/>
          <a:ext cx="0" cy="0"/>
          <a:chOff x="0" y="0"/>
          <a:chExt cx="0" cy="0"/>
        </a:xfrm>
      </p:grpSpPr>
      <p:grpSp>
        <p:nvGrpSpPr>
          <p:cNvPr id="2" name="Screen Shapes">
            <a:extLst>
              <a:ext uri="{FF2B5EF4-FFF2-40B4-BE49-F238E27FC236}">
                <a16:creationId xmlns:a16="http://schemas.microsoft.com/office/drawing/2014/main" id="{427A01B1-6482-45FF-A466-13444FB0063D}"/>
              </a:ext>
            </a:extLst>
          </p:cNvPr>
          <p:cNvGrpSpPr/>
          <p:nvPr userDrawn="1"/>
        </p:nvGrpSpPr>
        <p:grpSpPr>
          <a:xfrm>
            <a:off x="2490009" y="1556792"/>
            <a:ext cx="7211982" cy="4879699"/>
            <a:chOff x="4583339" y="1556792"/>
            <a:chExt cx="7211982" cy="4879699"/>
          </a:xfrm>
        </p:grpSpPr>
        <p:sp>
          <p:nvSpPr>
            <p:cNvPr id="9" name="Rectangle 5">
              <a:extLst>
                <a:ext uri="{FF2B5EF4-FFF2-40B4-BE49-F238E27FC236}">
                  <a16:creationId xmlns:a16="http://schemas.microsoft.com/office/drawing/2014/main" id="{750CE80A-CC45-4F99-AEBD-909A363656F6}"/>
                </a:ext>
              </a:extLst>
            </p:cNvPr>
            <p:cNvSpPr>
              <a:spLocks noChangeArrowheads="1"/>
            </p:cNvSpPr>
            <p:nvPr userDrawn="1"/>
          </p:nvSpPr>
          <p:spPr bwMode="auto">
            <a:xfrm>
              <a:off x="4583339" y="1556792"/>
              <a:ext cx="7211982" cy="4190258"/>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4" name="Rectangle 41">
              <a:extLst>
                <a:ext uri="{FF2B5EF4-FFF2-40B4-BE49-F238E27FC236}">
                  <a16:creationId xmlns:a16="http://schemas.microsoft.com/office/drawing/2014/main" id="{B08F1A0D-3D51-43C1-9510-6CC87D7E5F3A}"/>
                </a:ext>
              </a:extLst>
            </p:cNvPr>
            <p:cNvSpPr>
              <a:spLocks noChangeArrowheads="1"/>
            </p:cNvSpPr>
            <p:nvPr userDrawn="1"/>
          </p:nvSpPr>
          <p:spPr bwMode="auto">
            <a:xfrm>
              <a:off x="5263481"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sp>
          <p:nvSpPr>
            <p:cNvPr id="15" name="Rectangle 43">
              <a:extLst>
                <a:ext uri="{FF2B5EF4-FFF2-40B4-BE49-F238E27FC236}">
                  <a16:creationId xmlns:a16="http://schemas.microsoft.com/office/drawing/2014/main" id="{EB347EF4-A441-436A-AEF0-A61BEC6B3ECB}"/>
                </a:ext>
              </a:extLst>
            </p:cNvPr>
            <p:cNvSpPr>
              <a:spLocks noChangeArrowheads="1"/>
            </p:cNvSpPr>
            <p:nvPr userDrawn="1"/>
          </p:nvSpPr>
          <p:spPr bwMode="auto">
            <a:xfrm>
              <a:off x="11089237" y="5747051"/>
              <a:ext cx="277471" cy="68944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16" name="Screen Caption">
            <a:extLst>
              <a:ext uri="{FF2B5EF4-FFF2-40B4-BE49-F238E27FC236}">
                <a16:creationId xmlns:a16="http://schemas.microsoft.com/office/drawing/2014/main" id="{A49CE9B8-A8E3-4C44-8F6A-90071C0C90E3}"/>
              </a:ext>
            </a:extLst>
          </p:cNvPr>
          <p:cNvSpPr>
            <a:spLocks noGrp="1"/>
          </p:cNvSpPr>
          <p:nvPr userDrawn="1">
            <p:ph type="body" sz="quarter" idx="12"/>
          </p:nvPr>
        </p:nvSpPr>
        <p:spPr>
          <a:xfrm>
            <a:off x="3905250" y="4997274"/>
            <a:ext cx="4381500" cy="555625"/>
          </a:xfrm>
          <a:solidFill>
            <a:schemeClr val="bg1"/>
          </a:solidFill>
        </p:spPr>
        <p:txBody>
          <a:bodyPr/>
          <a:lstStyle>
            <a:lvl1pPr algn="ctr">
              <a:defRPr/>
            </a:lvl1pPr>
          </a:lstStyle>
          <a:p>
            <a:pPr lvl="0"/>
            <a:r>
              <a:rPr lang="en-US"/>
              <a:t>Click to edit Master text styles</a:t>
            </a:r>
          </a:p>
        </p:txBody>
      </p:sp>
      <p:sp>
        <p:nvSpPr>
          <p:cNvPr id="102" name="Video Placeholder">
            <a:extLst>
              <a:ext uri="{FF2B5EF4-FFF2-40B4-BE49-F238E27FC236}">
                <a16:creationId xmlns:a16="http://schemas.microsoft.com/office/drawing/2014/main" id="{9B201B49-980A-4CAF-A38E-ABC66A20116A}"/>
              </a:ext>
            </a:extLst>
          </p:cNvPr>
          <p:cNvSpPr>
            <a:spLocks noGrp="1"/>
          </p:cNvSpPr>
          <p:nvPr userDrawn="1">
            <p:ph type="media" sz="quarter" idx="13"/>
            <p:custDataLst>
              <p:tags r:id="rId1"/>
            </p:custDataLst>
          </p:nvPr>
        </p:nvSpPr>
        <p:spPr>
          <a:xfrm>
            <a:off x="2855913" y="1917228"/>
            <a:ext cx="6480175" cy="2948892"/>
          </a:xfrm>
          <a:solidFill>
            <a:schemeClr val="bg1"/>
          </a:solidFill>
        </p:spPr>
        <p:txBody>
          <a:bodyPr/>
          <a:lstStyle/>
          <a:p>
            <a:r>
              <a:rPr lang="en-US"/>
              <a:t>Click icon to add media</a:t>
            </a:r>
            <a:endParaRPr lang="en-GB"/>
          </a:p>
        </p:txBody>
      </p:sp>
      <p:sp>
        <p:nvSpPr>
          <p:cNvPr id="10" name="Title">
            <a:extLst>
              <a:ext uri="{FF2B5EF4-FFF2-40B4-BE49-F238E27FC236}">
                <a16:creationId xmlns:a16="http://schemas.microsoft.com/office/drawing/2014/main" id="{B4FEDF4F-1455-4E93-8537-1F60F0D4A942}"/>
              </a:ext>
            </a:extLst>
          </p:cNvPr>
          <p:cNvSpPr>
            <a:spLocks noGrp="1"/>
          </p:cNvSpPr>
          <p:nvPr>
            <p:ph type="title"/>
          </p:nvPr>
        </p:nvSpPr>
        <p:spPr>
          <a:xfrm>
            <a:off x="439490" y="642176"/>
            <a:ext cx="11306714" cy="430887"/>
          </a:xfrm>
        </p:spPr>
        <p:txBody>
          <a:bodyPr/>
          <a:lstStyle/>
          <a:p>
            <a:r>
              <a:rPr lang="en-US"/>
              <a:t>Click to edit Master title style</a:t>
            </a:r>
            <a:endParaRPr lang="en-GB" dirty="0"/>
          </a:p>
        </p:txBody>
      </p:sp>
    </p:spTree>
    <p:extLst>
      <p:ext uri="{BB962C8B-B14F-4D97-AF65-F5344CB8AC3E}">
        <p14:creationId xmlns:p14="http://schemas.microsoft.com/office/powerpoint/2010/main" val="3332722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Watch + portrait image">
    <p:spTree>
      <p:nvGrpSpPr>
        <p:cNvPr id="1" name=""/>
        <p:cNvGrpSpPr/>
        <p:nvPr/>
      </p:nvGrpSpPr>
      <p:grpSpPr>
        <a:xfrm>
          <a:off x="0" y="0"/>
          <a:ext cx="0" cy="0"/>
          <a:chOff x="0" y="0"/>
          <a:chExt cx="0" cy="0"/>
        </a:xfrm>
      </p:grpSpPr>
      <p:sp>
        <p:nvSpPr>
          <p:cNvPr id="22" name="Text">
            <a:extLst>
              <a:ext uri="{FF2B5EF4-FFF2-40B4-BE49-F238E27FC236}">
                <a16:creationId xmlns:a16="http://schemas.microsoft.com/office/drawing/2014/main" id="{655357FA-C2B7-41A4-8241-0CBE492E6021}"/>
              </a:ext>
            </a:extLst>
          </p:cNvPr>
          <p:cNvSpPr>
            <a:spLocks noGrp="1"/>
          </p:cNvSpPr>
          <p:nvPr userDrawn="1">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3" name="Watch Shapes">
            <a:extLst>
              <a:ext uri="{FF2B5EF4-FFF2-40B4-BE49-F238E27FC236}">
                <a16:creationId xmlns:a16="http://schemas.microsoft.com/office/drawing/2014/main" id="{3167D560-0F66-4F3E-8481-D7EF374FEE21}"/>
              </a:ext>
            </a:extLst>
          </p:cNvPr>
          <p:cNvGrpSpPr/>
          <p:nvPr userDrawn="1"/>
        </p:nvGrpSpPr>
        <p:grpSpPr>
          <a:xfrm>
            <a:off x="6723007" y="639763"/>
            <a:ext cx="2901385" cy="5773996"/>
            <a:chOff x="6831020" y="939125"/>
            <a:chExt cx="2668572" cy="5310679"/>
          </a:xfrm>
        </p:grpSpPr>
        <p:sp>
          <p:nvSpPr>
            <p:cNvPr id="19" name="Freeform: Shape 18">
              <a:extLst>
                <a:ext uri="{FF2B5EF4-FFF2-40B4-BE49-F238E27FC236}">
                  <a16:creationId xmlns:a16="http://schemas.microsoft.com/office/drawing/2014/main" id="{502A3A80-1488-4DB1-8413-48849916B637}"/>
                </a:ext>
              </a:extLst>
            </p:cNvPr>
            <p:cNvSpPr/>
            <p:nvPr/>
          </p:nvSpPr>
          <p:spPr>
            <a:xfrm>
              <a:off x="6831020" y="2178577"/>
              <a:ext cx="2668572" cy="2833979"/>
            </a:xfrm>
            <a:custGeom>
              <a:avLst/>
              <a:gdLst>
                <a:gd name="connsiteX0" fmla="*/ 2194084 w 2305050"/>
                <a:gd name="connsiteY0" fmla="*/ 984409 h 2447925"/>
                <a:gd name="connsiteX1" fmla="*/ 2161699 w 2305050"/>
                <a:gd name="connsiteY1" fmla="*/ 984409 h 2447925"/>
                <a:gd name="connsiteX2" fmla="*/ 2161699 w 2305050"/>
                <a:gd name="connsiteY2" fmla="*/ 501491 h 2447925"/>
                <a:gd name="connsiteX3" fmla="*/ 1637824 w 2305050"/>
                <a:gd name="connsiteY3" fmla="*/ 7144 h 2447925"/>
                <a:gd name="connsiteX4" fmla="*/ 531019 w 2305050"/>
                <a:gd name="connsiteY4" fmla="*/ 7144 h 2447925"/>
                <a:gd name="connsiteX5" fmla="*/ 7144 w 2305050"/>
                <a:gd name="connsiteY5" fmla="*/ 501491 h 2447925"/>
                <a:gd name="connsiteX6" fmla="*/ 7144 w 2305050"/>
                <a:gd name="connsiteY6" fmla="*/ 1951196 h 2447925"/>
                <a:gd name="connsiteX7" fmla="*/ 531019 w 2305050"/>
                <a:gd name="connsiteY7" fmla="*/ 2445544 h 2447925"/>
                <a:gd name="connsiteX8" fmla="*/ 1637824 w 2305050"/>
                <a:gd name="connsiteY8" fmla="*/ 2445544 h 2447925"/>
                <a:gd name="connsiteX9" fmla="*/ 2161699 w 2305050"/>
                <a:gd name="connsiteY9" fmla="*/ 1951196 h 2447925"/>
                <a:gd name="connsiteX10" fmla="*/ 2161699 w 2305050"/>
                <a:gd name="connsiteY10" fmla="*/ 1468279 h 2447925"/>
                <a:gd name="connsiteX11" fmla="*/ 2194084 w 2305050"/>
                <a:gd name="connsiteY11" fmla="*/ 1468279 h 2447925"/>
                <a:gd name="connsiteX12" fmla="*/ 2299811 w 2305050"/>
                <a:gd name="connsiteY12" fmla="*/ 1360646 h 2447925"/>
                <a:gd name="connsiteX13" fmla="*/ 2299811 w 2305050"/>
                <a:gd name="connsiteY13" fmla="*/ 1092041 h 2447925"/>
                <a:gd name="connsiteX14" fmla="*/ 2194084 w 2305050"/>
                <a:gd name="connsiteY14" fmla="*/ 984409 h 2447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05050" h="2447925">
                  <a:moveTo>
                    <a:pt x="2194084" y="984409"/>
                  </a:moveTo>
                  <a:lnTo>
                    <a:pt x="2161699" y="984409"/>
                  </a:lnTo>
                  <a:lnTo>
                    <a:pt x="2161699" y="501491"/>
                  </a:lnTo>
                  <a:cubicBezTo>
                    <a:pt x="2161699" y="229076"/>
                    <a:pt x="1927384" y="7144"/>
                    <a:pt x="1637824" y="7144"/>
                  </a:cubicBezTo>
                  <a:lnTo>
                    <a:pt x="531019" y="7144"/>
                  </a:lnTo>
                  <a:cubicBezTo>
                    <a:pt x="241459" y="7144"/>
                    <a:pt x="7144" y="228124"/>
                    <a:pt x="7144" y="501491"/>
                  </a:cubicBezTo>
                  <a:lnTo>
                    <a:pt x="7144" y="1951196"/>
                  </a:lnTo>
                  <a:cubicBezTo>
                    <a:pt x="7144" y="2223611"/>
                    <a:pt x="241459" y="2445544"/>
                    <a:pt x="531019" y="2445544"/>
                  </a:cubicBezTo>
                  <a:lnTo>
                    <a:pt x="1637824" y="2445544"/>
                  </a:lnTo>
                  <a:cubicBezTo>
                    <a:pt x="1927384" y="2445544"/>
                    <a:pt x="2161699" y="2224564"/>
                    <a:pt x="2161699" y="1951196"/>
                  </a:cubicBezTo>
                  <a:lnTo>
                    <a:pt x="2161699" y="1468279"/>
                  </a:lnTo>
                  <a:lnTo>
                    <a:pt x="2194084" y="1468279"/>
                  </a:lnTo>
                  <a:cubicBezTo>
                    <a:pt x="2252186" y="1468279"/>
                    <a:pt x="2299811" y="1419701"/>
                    <a:pt x="2299811" y="1360646"/>
                  </a:cubicBezTo>
                  <a:lnTo>
                    <a:pt x="2299811" y="1092041"/>
                  </a:lnTo>
                  <a:cubicBezTo>
                    <a:pt x="2299811" y="1032986"/>
                    <a:pt x="2252186" y="984409"/>
                    <a:pt x="2194084" y="984409"/>
                  </a:cubicBezTo>
                  <a:close/>
                </a:path>
              </a:pathLst>
            </a:custGeom>
            <a:solidFill>
              <a:srgbClr val="003146"/>
            </a:solidFill>
            <a:ln w="9525"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D5F87900-26A2-4FD5-BF54-D74B29F32367}"/>
                </a:ext>
              </a:extLst>
            </p:cNvPr>
            <p:cNvSpPr/>
            <p:nvPr/>
          </p:nvSpPr>
          <p:spPr>
            <a:xfrm>
              <a:off x="7116624" y="2470798"/>
              <a:ext cx="1929752" cy="2249540"/>
            </a:xfrm>
            <a:custGeom>
              <a:avLst/>
              <a:gdLst>
                <a:gd name="connsiteX0" fmla="*/ 284321 w 1666875"/>
                <a:gd name="connsiteY0" fmla="*/ 1940719 h 1943100"/>
                <a:gd name="connsiteX1" fmla="*/ 7144 w 1666875"/>
                <a:gd name="connsiteY1" fmla="*/ 1698784 h 1943100"/>
                <a:gd name="connsiteX2" fmla="*/ 7144 w 1666875"/>
                <a:gd name="connsiteY2" fmla="*/ 249079 h 1943100"/>
                <a:gd name="connsiteX3" fmla="*/ 284321 w 1666875"/>
                <a:gd name="connsiteY3" fmla="*/ 7144 h 1943100"/>
                <a:gd name="connsiteX4" fmla="*/ 1391126 w 1666875"/>
                <a:gd name="connsiteY4" fmla="*/ 7144 h 1943100"/>
                <a:gd name="connsiteX5" fmla="*/ 1668304 w 1666875"/>
                <a:gd name="connsiteY5" fmla="*/ 249079 h 1943100"/>
                <a:gd name="connsiteX6" fmla="*/ 1668304 w 1666875"/>
                <a:gd name="connsiteY6" fmla="*/ 1698784 h 1943100"/>
                <a:gd name="connsiteX7" fmla="*/ 1391126 w 1666875"/>
                <a:gd name="connsiteY7" fmla="*/ 1940719 h 1943100"/>
                <a:gd name="connsiteX8" fmla="*/ 284321 w 1666875"/>
                <a:gd name="connsiteY8" fmla="*/ 1940719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6875" h="1943100">
                  <a:moveTo>
                    <a:pt x="284321" y="1940719"/>
                  </a:moveTo>
                  <a:cubicBezTo>
                    <a:pt x="130969" y="1940719"/>
                    <a:pt x="7144" y="1832134"/>
                    <a:pt x="7144" y="1698784"/>
                  </a:cubicBezTo>
                  <a:lnTo>
                    <a:pt x="7144" y="249079"/>
                  </a:lnTo>
                  <a:cubicBezTo>
                    <a:pt x="7144" y="115729"/>
                    <a:pt x="131921" y="7144"/>
                    <a:pt x="284321" y="7144"/>
                  </a:cubicBezTo>
                  <a:lnTo>
                    <a:pt x="1391126" y="7144"/>
                  </a:lnTo>
                  <a:cubicBezTo>
                    <a:pt x="1544479" y="7144"/>
                    <a:pt x="1668304" y="115729"/>
                    <a:pt x="1668304" y="249079"/>
                  </a:cubicBezTo>
                  <a:lnTo>
                    <a:pt x="1668304" y="1698784"/>
                  </a:lnTo>
                  <a:cubicBezTo>
                    <a:pt x="1668304" y="1832134"/>
                    <a:pt x="1543526" y="1940719"/>
                    <a:pt x="1391126" y="1940719"/>
                  </a:cubicBezTo>
                  <a:lnTo>
                    <a:pt x="284321" y="1940719"/>
                  </a:lnTo>
                  <a:close/>
                </a:path>
              </a:pathLst>
            </a:custGeom>
            <a:solidFill>
              <a:srgbClr val="FFFFFF"/>
            </a:solidFill>
            <a:ln w="9525"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75F17593-F3AE-47F2-B149-BCF1BD15330A}"/>
                </a:ext>
              </a:extLst>
            </p:cNvPr>
            <p:cNvSpPr/>
            <p:nvPr/>
          </p:nvSpPr>
          <p:spPr>
            <a:xfrm>
              <a:off x="7201532" y="1766162"/>
              <a:ext cx="1764345" cy="374923"/>
            </a:xfrm>
            <a:custGeom>
              <a:avLst/>
              <a:gdLst>
                <a:gd name="connsiteX0" fmla="*/ 1521619 w 1524000"/>
                <a:gd name="connsiteY0" fmla="*/ 215741 h 323850"/>
                <a:gd name="connsiteX1" fmla="*/ 1417796 w 1524000"/>
                <a:gd name="connsiteY1" fmla="*/ 323374 h 323850"/>
                <a:gd name="connsiteX2" fmla="*/ 110966 w 1524000"/>
                <a:gd name="connsiteY2" fmla="*/ 323374 h 323850"/>
                <a:gd name="connsiteX3" fmla="*/ 7144 w 1524000"/>
                <a:gd name="connsiteY3" fmla="*/ 215741 h 323850"/>
                <a:gd name="connsiteX4" fmla="*/ 7144 w 1524000"/>
                <a:gd name="connsiteY4" fmla="*/ 114776 h 323850"/>
                <a:gd name="connsiteX5" fmla="*/ 110966 w 1524000"/>
                <a:gd name="connsiteY5" fmla="*/ 7144 h 323850"/>
                <a:gd name="connsiteX6" fmla="*/ 1417796 w 1524000"/>
                <a:gd name="connsiteY6" fmla="*/ 7144 h 323850"/>
                <a:gd name="connsiteX7" fmla="*/ 1521619 w 1524000"/>
                <a:gd name="connsiteY7" fmla="*/ 114776 h 323850"/>
                <a:gd name="connsiteX8" fmla="*/ 1521619 w 15240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4000" h="323850">
                  <a:moveTo>
                    <a:pt x="1521619" y="215741"/>
                  </a:moveTo>
                  <a:cubicBezTo>
                    <a:pt x="1521619" y="275749"/>
                    <a:pt x="1474946" y="323374"/>
                    <a:pt x="1417796" y="323374"/>
                  </a:cubicBezTo>
                  <a:lnTo>
                    <a:pt x="110966" y="323374"/>
                  </a:lnTo>
                  <a:cubicBezTo>
                    <a:pt x="53816" y="323374"/>
                    <a:pt x="7144" y="274796"/>
                    <a:pt x="7144" y="215741"/>
                  </a:cubicBezTo>
                  <a:lnTo>
                    <a:pt x="7144" y="114776"/>
                  </a:lnTo>
                  <a:cubicBezTo>
                    <a:pt x="7144" y="54769"/>
                    <a:pt x="52864" y="7144"/>
                    <a:pt x="110966" y="7144"/>
                  </a:cubicBezTo>
                  <a:lnTo>
                    <a:pt x="1417796" y="7144"/>
                  </a:lnTo>
                  <a:cubicBezTo>
                    <a:pt x="1474946" y="7144"/>
                    <a:pt x="1521619" y="55721"/>
                    <a:pt x="1521619" y="114776"/>
                  </a:cubicBezTo>
                  <a:lnTo>
                    <a:pt x="1521619" y="215741"/>
                  </a:lnTo>
                  <a:close/>
                </a:path>
              </a:pathLst>
            </a:custGeom>
            <a:solidFill>
              <a:srgbClr val="003146"/>
            </a:solidFill>
            <a:ln w="9525" cap="flat">
              <a:noFill/>
              <a:prstDash val="solid"/>
              <a:miter/>
            </a:ln>
          </p:spPr>
          <p:txBody>
            <a:bodyPr rtlCol="0" anchor="ctr"/>
            <a:lstStyle/>
            <a:p>
              <a:endParaRPr lang="en-GB"/>
            </a:p>
          </p:txBody>
        </p:sp>
        <p:sp>
          <p:nvSpPr>
            <p:cNvPr id="23" name="Freeform: Shape 22">
              <a:extLst>
                <a:ext uri="{FF2B5EF4-FFF2-40B4-BE49-F238E27FC236}">
                  <a16:creationId xmlns:a16="http://schemas.microsoft.com/office/drawing/2014/main" id="{C39AABA4-562A-4090-B419-1E40B667655A}"/>
                </a:ext>
              </a:extLst>
            </p:cNvPr>
            <p:cNvSpPr/>
            <p:nvPr/>
          </p:nvSpPr>
          <p:spPr>
            <a:xfrm>
              <a:off x="7276517" y="1352644"/>
              <a:ext cx="1609965" cy="374923"/>
            </a:xfrm>
            <a:custGeom>
              <a:avLst/>
              <a:gdLst>
                <a:gd name="connsiteX0" fmla="*/ 1391126 w 1390650"/>
                <a:gd name="connsiteY0" fmla="*/ 215741 h 323850"/>
                <a:gd name="connsiteX1" fmla="*/ 1295876 w 1390650"/>
                <a:gd name="connsiteY1" fmla="*/ 323374 h 323850"/>
                <a:gd name="connsiteX2" fmla="*/ 102394 w 1390650"/>
                <a:gd name="connsiteY2" fmla="*/ 323374 h 323850"/>
                <a:gd name="connsiteX3" fmla="*/ 7144 w 1390650"/>
                <a:gd name="connsiteY3" fmla="*/ 215741 h 323850"/>
                <a:gd name="connsiteX4" fmla="*/ 7144 w 1390650"/>
                <a:gd name="connsiteY4" fmla="*/ 114776 h 323850"/>
                <a:gd name="connsiteX5" fmla="*/ 102394 w 1390650"/>
                <a:gd name="connsiteY5" fmla="*/ 7144 h 323850"/>
                <a:gd name="connsiteX6" fmla="*/ 1295876 w 1390650"/>
                <a:gd name="connsiteY6" fmla="*/ 7144 h 323850"/>
                <a:gd name="connsiteX7" fmla="*/ 1391126 w 1390650"/>
                <a:gd name="connsiteY7" fmla="*/ 114776 h 323850"/>
                <a:gd name="connsiteX8" fmla="*/ 1391126 w 139065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650" h="323850">
                  <a:moveTo>
                    <a:pt x="1391126" y="215741"/>
                  </a:moveTo>
                  <a:cubicBezTo>
                    <a:pt x="1391126" y="275749"/>
                    <a:pt x="1348264" y="323374"/>
                    <a:pt x="1295876" y="323374"/>
                  </a:cubicBezTo>
                  <a:lnTo>
                    <a:pt x="102394" y="323374"/>
                  </a:lnTo>
                  <a:cubicBezTo>
                    <a:pt x="50006" y="323374"/>
                    <a:pt x="7144" y="274796"/>
                    <a:pt x="7144" y="215741"/>
                  </a:cubicBezTo>
                  <a:lnTo>
                    <a:pt x="7144" y="114776"/>
                  </a:lnTo>
                  <a:cubicBezTo>
                    <a:pt x="7144" y="54769"/>
                    <a:pt x="50006" y="7144"/>
                    <a:pt x="102394" y="7144"/>
                  </a:cubicBezTo>
                  <a:lnTo>
                    <a:pt x="1295876" y="7144"/>
                  </a:lnTo>
                  <a:cubicBezTo>
                    <a:pt x="1348264" y="7144"/>
                    <a:pt x="1391126" y="55721"/>
                    <a:pt x="1391126" y="114776"/>
                  </a:cubicBezTo>
                  <a:lnTo>
                    <a:pt x="1391126" y="215741"/>
                  </a:lnTo>
                  <a:close/>
                </a:path>
              </a:pathLst>
            </a:custGeom>
            <a:solidFill>
              <a:srgbClr val="003146"/>
            </a:solidFill>
            <a:ln w="9525" cap="flat">
              <a:noFill/>
              <a:prstDash val="solid"/>
              <a:miter/>
            </a:ln>
          </p:spPr>
          <p:txBody>
            <a:bodyPr rtlCol="0" anchor="ctr"/>
            <a:lstStyle/>
            <a:p>
              <a:endParaRPr lang="en-GB"/>
            </a:p>
          </p:txBody>
        </p:sp>
        <p:sp>
          <p:nvSpPr>
            <p:cNvPr id="24" name="Freeform: Shape 23">
              <a:extLst>
                <a:ext uri="{FF2B5EF4-FFF2-40B4-BE49-F238E27FC236}">
                  <a16:creationId xmlns:a16="http://schemas.microsoft.com/office/drawing/2014/main" id="{F3B501E3-E8E4-4083-BD91-0791FBA5928E}"/>
                </a:ext>
              </a:extLst>
            </p:cNvPr>
            <p:cNvSpPr/>
            <p:nvPr/>
          </p:nvSpPr>
          <p:spPr>
            <a:xfrm>
              <a:off x="7353707" y="939125"/>
              <a:ext cx="1455585" cy="374923"/>
            </a:xfrm>
            <a:custGeom>
              <a:avLst/>
              <a:gdLst>
                <a:gd name="connsiteX0" fmla="*/ 1258729 w 1257300"/>
                <a:gd name="connsiteY0" fmla="*/ 215741 h 323850"/>
                <a:gd name="connsiteX1" fmla="*/ 1173004 w 1257300"/>
                <a:gd name="connsiteY1" fmla="*/ 323374 h 323850"/>
                <a:gd name="connsiteX2" fmla="*/ 92869 w 1257300"/>
                <a:gd name="connsiteY2" fmla="*/ 323374 h 323850"/>
                <a:gd name="connsiteX3" fmla="*/ 7144 w 1257300"/>
                <a:gd name="connsiteY3" fmla="*/ 215741 h 323850"/>
                <a:gd name="connsiteX4" fmla="*/ 7144 w 1257300"/>
                <a:gd name="connsiteY4" fmla="*/ 114776 h 323850"/>
                <a:gd name="connsiteX5" fmla="*/ 92869 w 1257300"/>
                <a:gd name="connsiteY5" fmla="*/ 7144 h 323850"/>
                <a:gd name="connsiteX6" fmla="*/ 1173004 w 1257300"/>
                <a:gd name="connsiteY6" fmla="*/ 7144 h 323850"/>
                <a:gd name="connsiteX7" fmla="*/ 1258729 w 1257300"/>
                <a:gd name="connsiteY7" fmla="*/ 114776 h 323850"/>
                <a:gd name="connsiteX8" fmla="*/ 1258729 w 12573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7300" h="323850">
                  <a:moveTo>
                    <a:pt x="1258729" y="215741"/>
                  </a:moveTo>
                  <a:cubicBezTo>
                    <a:pt x="1258729" y="275749"/>
                    <a:pt x="1220629" y="323374"/>
                    <a:pt x="1173004" y="323374"/>
                  </a:cubicBezTo>
                  <a:lnTo>
                    <a:pt x="92869" y="323374"/>
                  </a:lnTo>
                  <a:cubicBezTo>
                    <a:pt x="45244" y="323374"/>
                    <a:pt x="7144" y="274796"/>
                    <a:pt x="7144" y="215741"/>
                  </a:cubicBezTo>
                  <a:lnTo>
                    <a:pt x="7144" y="114776"/>
                  </a:lnTo>
                  <a:cubicBezTo>
                    <a:pt x="7144" y="54769"/>
                    <a:pt x="45244" y="7144"/>
                    <a:pt x="92869" y="7144"/>
                  </a:cubicBezTo>
                  <a:lnTo>
                    <a:pt x="1173004" y="7144"/>
                  </a:lnTo>
                  <a:cubicBezTo>
                    <a:pt x="1220629" y="7144"/>
                    <a:pt x="1258729" y="55721"/>
                    <a:pt x="1258729" y="114776"/>
                  </a:cubicBezTo>
                  <a:lnTo>
                    <a:pt x="1258729" y="215741"/>
                  </a:lnTo>
                  <a:close/>
                </a:path>
              </a:pathLst>
            </a:custGeom>
            <a:solidFill>
              <a:srgbClr val="003146"/>
            </a:solidFill>
            <a:ln w="9525" cap="flat">
              <a:no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59886EB5-2BA0-45B7-88C1-2E4E94ED8D6C}"/>
                </a:ext>
              </a:extLst>
            </p:cNvPr>
            <p:cNvSpPr/>
            <p:nvPr/>
          </p:nvSpPr>
          <p:spPr>
            <a:xfrm>
              <a:off x="7353707" y="5874881"/>
              <a:ext cx="1455585" cy="374923"/>
            </a:xfrm>
            <a:custGeom>
              <a:avLst/>
              <a:gdLst>
                <a:gd name="connsiteX0" fmla="*/ 1258729 w 1257300"/>
                <a:gd name="connsiteY0" fmla="*/ 215741 h 323850"/>
                <a:gd name="connsiteX1" fmla="*/ 1173004 w 1257300"/>
                <a:gd name="connsiteY1" fmla="*/ 323374 h 323850"/>
                <a:gd name="connsiteX2" fmla="*/ 92869 w 1257300"/>
                <a:gd name="connsiteY2" fmla="*/ 323374 h 323850"/>
                <a:gd name="connsiteX3" fmla="*/ 7144 w 1257300"/>
                <a:gd name="connsiteY3" fmla="*/ 215741 h 323850"/>
                <a:gd name="connsiteX4" fmla="*/ 7144 w 1257300"/>
                <a:gd name="connsiteY4" fmla="*/ 114776 h 323850"/>
                <a:gd name="connsiteX5" fmla="*/ 92869 w 1257300"/>
                <a:gd name="connsiteY5" fmla="*/ 7144 h 323850"/>
                <a:gd name="connsiteX6" fmla="*/ 1173004 w 1257300"/>
                <a:gd name="connsiteY6" fmla="*/ 7144 h 323850"/>
                <a:gd name="connsiteX7" fmla="*/ 1258729 w 1257300"/>
                <a:gd name="connsiteY7" fmla="*/ 114776 h 323850"/>
                <a:gd name="connsiteX8" fmla="*/ 1258729 w 12573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7300" h="323850">
                  <a:moveTo>
                    <a:pt x="1258729" y="215741"/>
                  </a:moveTo>
                  <a:cubicBezTo>
                    <a:pt x="1258729" y="275749"/>
                    <a:pt x="1220629" y="323374"/>
                    <a:pt x="1173004" y="323374"/>
                  </a:cubicBezTo>
                  <a:lnTo>
                    <a:pt x="92869" y="323374"/>
                  </a:lnTo>
                  <a:cubicBezTo>
                    <a:pt x="45244" y="323374"/>
                    <a:pt x="7144" y="274796"/>
                    <a:pt x="7144" y="215741"/>
                  </a:cubicBezTo>
                  <a:lnTo>
                    <a:pt x="7144" y="114776"/>
                  </a:lnTo>
                  <a:cubicBezTo>
                    <a:pt x="7144" y="54769"/>
                    <a:pt x="45244" y="7144"/>
                    <a:pt x="92869" y="7144"/>
                  </a:cubicBezTo>
                  <a:lnTo>
                    <a:pt x="1173004" y="7144"/>
                  </a:lnTo>
                  <a:cubicBezTo>
                    <a:pt x="1220629" y="7144"/>
                    <a:pt x="1258729" y="55721"/>
                    <a:pt x="1258729" y="114776"/>
                  </a:cubicBezTo>
                  <a:lnTo>
                    <a:pt x="1258729" y="215741"/>
                  </a:lnTo>
                  <a:close/>
                </a:path>
              </a:pathLst>
            </a:custGeom>
            <a:solidFill>
              <a:srgbClr val="003146"/>
            </a:solidFill>
            <a:ln w="9525" cap="flat">
              <a:noFill/>
              <a:prstDash val="solid"/>
              <a:miter/>
            </a:ln>
          </p:spPr>
          <p:txBody>
            <a:bodyPr rtlCol="0" anchor="ctr"/>
            <a:lstStyle/>
            <a:p>
              <a:endParaRPr lang="en-GB"/>
            </a:p>
          </p:txBody>
        </p:sp>
        <p:sp>
          <p:nvSpPr>
            <p:cNvPr id="26" name="Freeform: Shape 25">
              <a:extLst>
                <a:ext uri="{FF2B5EF4-FFF2-40B4-BE49-F238E27FC236}">
                  <a16:creationId xmlns:a16="http://schemas.microsoft.com/office/drawing/2014/main" id="{B4B91359-2EB7-48C0-869A-E8E016DE747D}"/>
                </a:ext>
              </a:extLst>
            </p:cNvPr>
            <p:cNvSpPr/>
            <p:nvPr/>
          </p:nvSpPr>
          <p:spPr>
            <a:xfrm>
              <a:off x="7276517" y="5461363"/>
              <a:ext cx="1609965" cy="374923"/>
            </a:xfrm>
            <a:custGeom>
              <a:avLst/>
              <a:gdLst>
                <a:gd name="connsiteX0" fmla="*/ 1391126 w 1390650"/>
                <a:gd name="connsiteY0" fmla="*/ 215741 h 323850"/>
                <a:gd name="connsiteX1" fmla="*/ 1295876 w 1390650"/>
                <a:gd name="connsiteY1" fmla="*/ 323374 h 323850"/>
                <a:gd name="connsiteX2" fmla="*/ 102394 w 1390650"/>
                <a:gd name="connsiteY2" fmla="*/ 323374 h 323850"/>
                <a:gd name="connsiteX3" fmla="*/ 7144 w 1390650"/>
                <a:gd name="connsiteY3" fmla="*/ 215741 h 323850"/>
                <a:gd name="connsiteX4" fmla="*/ 7144 w 1390650"/>
                <a:gd name="connsiteY4" fmla="*/ 114776 h 323850"/>
                <a:gd name="connsiteX5" fmla="*/ 102394 w 1390650"/>
                <a:gd name="connsiteY5" fmla="*/ 7144 h 323850"/>
                <a:gd name="connsiteX6" fmla="*/ 1295876 w 1390650"/>
                <a:gd name="connsiteY6" fmla="*/ 7144 h 323850"/>
                <a:gd name="connsiteX7" fmla="*/ 1391126 w 1390650"/>
                <a:gd name="connsiteY7" fmla="*/ 114776 h 323850"/>
                <a:gd name="connsiteX8" fmla="*/ 1391126 w 139065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650" h="323850">
                  <a:moveTo>
                    <a:pt x="1391126" y="215741"/>
                  </a:moveTo>
                  <a:cubicBezTo>
                    <a:pt x="1391126" y="275749"/>
                    <a:pt x="1348264" y="323374"/>
                    <a:pt x="1295876" y="323374"/>
                  </a:cubicBezTo>
                  <a:lnTo>
                    <a:pt x="102394" y="323374"/>
                  </a:lnTo>
                  <a:cubicBezTo>
                    <a:pt x="50006" y="323374"/>
                    <a:pt x="7144" y="274796"/>
                    <a:pt x="7144" y="215741"/>
                  </a:cubicBezTo>
                  <a:lnTo>
                    <a:pt x="7144" y="114776"/>
                  </a:lnTo>
                  <a:cubicBezTo>
                    <a:pt x="7144" y="54769"/>
                    <a:pt x="50006" y="7144"/>
                    <a:pt x="102394" y="7144"/>
                  </a:cubicBezTo>
                  <a:lnTo>
                    <a:pt x="1295876" y="7144"/>
                  </a:lnTo>
                  <a:cubicBezTo>
                    <a:pt x="1348264" y="7144"/>
                    <a:pt x="1391126" y="55721"/>
                    <a:pt x="1391126" y="114776"/>
                  </a:cubicBezTo>
                  <a:lnTo>
                    <a:pt x="1391126" y="215741"/>
                  </a:lnTo>
                  <a:close/>
                </a:path>
              </a:pathLst>
            </a:custGeom>
            <a:solidFill>
              <a:srgbClr val="003146"/>
            </a:solidFill>
            <a:ln w="9525" cap="flat">
              <a:noFill/>
              <a:prstDash val="solid"/>
              <a:miter/>
            </a:ln>
          </p:spPr>
          <p:txBody>
            <a:bodyPr rtlCol="0" anchor="ctr"/>
            <a:lstStyle/>
            <a:p>
              <a:endParaRPr lang="en-GB"/>
            </a:p>
          </p:txBody>
        </p:sp>
        <p:sp>
          <p:nvSpPr>
            <p:cNvPr id="27" name="Freeform: Shape 26">
              <a:extLst>
                <a:ext uri="{FF2B5EF4-FFF2-40B4-BE49-F238E27FC236}">
                  <a16:creationId xmlns:a16="http://schemas.microsoft.com/office/drawing/2014/main" id="{0E2B5BCF-1E94-43CE-B6E5-E5ABFF2FA6C2}"/>
                </a:ext>
              </a:extLst>
            </p:cNvPr>
            <p:cNvSpPr/>
            <p:nvPr/>
          </p:nvSpPr>
          <p:spPr>
            <a:xfrm>
              <a:off x="7201532" y="5047844"/>
              <a:ext cx="1764345" cy="374923"/>
            </a:xfrm>
            <a:custGeom>
              <a:avLst/>
              <a:gdLst>
                <a:gd name="connsiteX0" fmla="*/ 1521619 w 1524000"/>
                <a:gd name="connsiteY0" fmla="*/ 215741 h 323850"/>
                <a:gd name="connsiteX1" fmla="*/ 1417796 w 1524000"/>
                <a:gd name="connsiteY1" fmla="*/ 323374 h 323850"/>
                <a:gd name="connsiteX2" fmla="*/ 110966 w 1524000"/>
                <a:gd name="connsiteY2" fmla="*/ 323374 h 323850"/>
                <a:gd name="connsiteX3" fmla="*/ 7144 w 1524000"/>
                <a:gd name="connsiteY3" fmla="*/ 215741 h 323850"/>
                <a:gd name="connsiteX4" fmla="*/ 7144 w 1524000"/>
                <a:gd name="connsiteY4" fmla="*/ 114776 h 323850"/>
                <a:gd name="connsiteX5" fmla="*/ 110966 w 1524000"/>
                <a:gd name="connsiteY5" fmla="*/ 7144 h 323850"/>
                <a:gd name="connsiteX6" fmla="*/ 1417796 w 1524000"/>
                <a:gd name="connsiteY6" fmla="*/ 7144 h 323850"/>
                <a:gd name="connsiteX7" fmla="*/ 1521619 w 1524000"/>
                <a:gd name="connsiteY7" fmla="*/ 114776 h 323850"/>
                <a:gd name="connsiteX8" fmla="*/ 1521619 w 15240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4000" h="323850">
                  <a:moveTo>
                    <a:pt x="1521619" y="215741"/>
                  </a:moveTo>
                  <a:cubicBezTo>
                    <a:pt x="1521619" y="275749"/>
                    <a:pt x="1474946" y="323374"/>
                    <a:pt x="1417796" y="323374"/>
                  </a:cubicBezTo>
                  <a:lnTo>
                    <a:pt x="110966" y="323374"/>
                  </a:lnTo>
                  <a:cubicBezTo>
                    <a:pt x="53816" y="323374"/>
                    <a:pt x="7144" y="274796"/>
                    <a:pt x="7144" y="215741"/>
                  </a:cubicBezTo>
                  <a:lnTo>
                    <a:pt x="7144" y="114776"/>
                  </a:lnTo>
                  <a:cubicBezTo>
                    <a:pt x="7144" y="54769"/>
                    <a:pt x="53816" y="7144"/>
                    <a:pt x="110966" y="7144"/>
                  </a:cubicBezTo>
                  <a:lnTo>
                    <a:pt x="1417796" y="7144"/>
                  </a:lnTo>
                  <a:cubicBezTo>
                    <a:pt x="1474946" y="7144"/>
                    <a:pt x="1521619" y="55721"/>
                    <a:pt x="1521619" y="114776"/>
                  </a:cubicBezTo>
                  <a:lnTo>
                    <a:pt x="1521619" y="215741"/>
                  </a:lnTo>
                  <a:close/>
                </a:path>
              </a:pathLst>
            </a:custGeom>
            <a:solidFill>
              <a:srgbClr val="003146"/>
            </a:solidFill>
            <a:ln w="9525" cap="flat">
              <a:noFill/>
              <a:prstDash val="solid"/>
              <a:miter/>
            </a:ln>
          </p:spPr>
          <p:txBody>
            <a:bodyPr rtlCol="0" anchor="ctr"/>
            <a:lstStyle/>
            <a:p>
              <a:endParaRPr lang="en-GB"/>
            </a:p>
          </p:txBody>
        </p:sp>
      </p:grpSp>
      <p:sp>
        <p:nvSpPr>
          <p:cNvPr id="18" name="Picture Placeholder">
            <a:extLst>
              <a:ext uri="{FF2B5EF4-FFF2-40B4-BE49-F238E27FC236}">
                <a16:creationId xmlns:a16="http://schemas.microsoft.com/office/drawing/2014/main" id="{6BF5AA0E-B1D1-4294-8099-EABC0AE3B54D}"/>
              </a:ext>
            </a:extLst>
          </p:cNvPr>
          <p:cNvSpPr>
            <a:spLocks noGrp="1"/>
          </p:cNvSpPr>
          <p:nvPr userDrawn="1">
            <p:ph type="pic" sz="quarter" idx="13"/>
          </p:nvPr>
        </p:nvSpPr>
        <p:spPr>
          <a:xfrm>
            <a:off x="7116480" y="2403596"/>
            <a:ext cx="1929752" cy="2249540"/>
          </a:xfrm>
          <a:prstGeom prst="roundRect">
            <a:avLst>
              <a:gd name="adj" fmla="val 16050"/>
            </a:avLst>
          </a:prstGeom>
          <a:solidFill>
            <a:schemeClr val="bg1"/>
          </a:solidFill>
          <a:ln>
            <a:noFill/>
          </a:ln>
        </p:spPr>
        <p:txBody>
          <a:bodyPr anchor="ctr"/>
          <a:lstStyle>
            <a:lvl1pPr algn="ctr">
              <a:defRPr sz="1600" b="0"/>
            </a:lvl1pPr>
          </a:lstStyle>
          <a:p>
            <a:r>
              <a:rPr lang="en-US"/>
              <a:t>Click icon to add picture</a:t>
            </a:r>
            <a:endParaRPr lang="en-GB"/>
          </a:p>
        </p:txBody>
      </p:sp>
    </p:spTree>
    <p:extLst>
      <p:ext uri="{BB962C8B-B14F-4D97-AF65-F5344CB8AC3E}">
        <p14:creationId xmlns:p14="http://schemas.microsoft.com/office/powerpoint/2010/main" val="180917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Watch + portrait video">
    <p:spTree>
      <p:nvGrpSpPr>
        <p:cNvPr id="1" name=""/>
        <p:cNvGrpSpPr/>
        <p:nvPr/>
      </p:nvGrpSpPr>
      <p:grpSpPr>
        <a:xfrm>
          <a:off x="0" y="0"/>
          <a:ext cx="0" cy="0"/>
          <a:chOff x="0" y="0"/>
          <a:chExt cx="0" cy="0"/>
        </a:xfrm>
      </p:grpSpPr>
      <p:grpSp>
        <p:nvGrpSpPr>
          <p:cNvPr id="13" name="Watch Shapes">
            <a:extLst>
              <a:ext uri="{FF2B5EF4-FFF2-40B4-BE49-F238E27FC236}">
                <a16:creationId xmlns:a16="http://schemas.microsoft.com/office/drawing/2014/main" id="{22AB7DF9-8E42-4A32-898C-707BC8F3F331}"/>
              </a:ext>
            </a:extLst>
          </p:cNvPr>
          <p:cNvGrpSpPr/>
          <p:nvPr userDrawn="1"/>
        </p:nvGrpSpPr>
        <p:grpSpPr>
          <a:xfrm>
            <a:off x="6723007" y="639763"/>
            <a:ext cx="2901385" cy="5773996"/>
            <a:chOff x="6831020" y="939125"/>
            <a:chExt cx="2668572" cy="5310679"/>
          </a:xfrm>
        </p:grpSpPr>
        <p:sp>
          <p:nvSpPr>
            <p:cNvPr id="14" name="Freeform: Shape 13">
              <a:extLst>
                <a:ext uri="{FF2B5EF4-FFF2-40B4-BE49-F238E27FC236}">
                  <a16:creationId xmlns:a16="http://schemas.microsoft.com/office/drawing/2014/main" id="{C9207F7F-4CA7-49EB-BF3D-EDB453CE163D}"/>
                </a:ext>
              </a:extLst>
            </p:cNvPr>
            <p:cNvSpPr/>
            <p:nvPr/>
          </p:nvSpPr>
          <p:spPr>
            <a:xfrm>
              <a:off x="6831020" y="2178577"/>
              <a:ext cx="2668572" cy="2833979"/>
            </a:xfrm>
            <a:custGeom>
              <a:avLst/>
              <a:gdLst>
                <a:gd name="connsiteX0" fmla="*/ 2194084 w 2305050"/>
                <a:gd name="connsiteY0" fmla="*/ 984409 h 2447925"/>
                <a:gd name="connsiteX1" fmla="*/ 2161699 w 2305050"/>
                <a:gd name="connsiteY1" fmla="*/ 984409 h 2447925"/>
                <a:gd name="connsiteX2" fmla="*/ 2161699 w 2305050"/>
                <a:gd name="connsiteY2" fmla="*/ 501491 h 2447925"/>
                <a:gd name="connsiteX3" fmla="*/ 1637824 w 2305050"/>
                <a:gd name="connsiteY3" fmla="*/ 7144 h 2447925"/>
                <a:gd name="connsiteX4" fmla="*/ 531019 w 2305050"/>
                <a:gd name="connsiteY4" fmla="*/ 7144 h 2447925"/>
                <a:gd name="connsiteX5" fmla="*/ 7144 w 2305050"/>
                <a:gd name="connsiteY5" fmla="*/ 501491 h 2447925"/>
                <a:gd name="connsiteX6" fmla="*/ 7144 w 2305050"/>
                <a:gd name="connsiteY6" fmla="*/ 1951196 h 2447925"/>
                <a:gd name="connsiteX7" fmla="*/ 531019 w 2305050"/>
                <a:gd name="connsiteY7" fmla="*/ 2445544 h 2447925"/>
                <a:gd name="connsiteX8" fmla="*/ 1637824 w 2305050"/>
                <a:gd name="connsiteY8" fmla="*/ 2445544 h 2447925"/>
                <a:gd name="connsiteX9" fmla="*/ 2161699 w 2305050"/>
                <a:gd name="connsiteY9" fmla="*/ 1951196 h 2447925"/>
                <a:gd name="connsiteX10" fmla="*/ 2161699 w 2305050"/>
                <a:gd name="connsiteY10" fmla="*/ 1468279 h 2447925"/>
                <a:gd name="connsiteX11" fmla="*/ 2194084 w 2305050"/>
                <a:gd name="connsiteY11" fmla="*/ 1468279 h 2447925"/>
                <a:gd name="connsiteX12" fmla="*/ 2299811 w 2305050"/>
                <a:gd name="connsiteY12" fmla="*/ 1360646 h 2447925"/>
                <a:gd name="connsiteX13" fmla="*/ 2299811 w 2305050"/>
                <a:gd name="connsiteY13" fmla="*/ 1092041 h 2447925"/>
                <a:gd name="connsiteX14" fmla="*/ 2194084 w 2305050"/>
                <a:gd name="connsiteY14" fmla="*/ 984409 h 2447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05050" h="2447925">
                  <a:moveTo>
                    <a:pt x="2194084" y="984409"/>
                  </a:moveTo>
                  <a:lnTo>
                    <a:pt x="2161699" y="984409"/>
                  </a:lnTo>
                  <a:lnTo>
                    <a:pt x="2161699" y="501491"/>
                  </a:lnTo>
                  <a:cubicBezTo>
                    <a:pt x="2161699" y="229076"/>
                    <a:pt x="1927384" y="7144"/>
                    <a:pt x="1637824" y="7144"/>
                  </a:cubicBezTo>
                  <a:lnTo>
                    <a:pt x="531019" y="7144"/>
                  </a:lnTo>
                  <a:cubicBezTo>
                    <a:pt x="241459" y="7144"/>
                    <a:pt x="7144" y="228124"/>
                    <a:pt x="7144" y="501491"/>
                  </a:cubicBezTo>
                  <a:lnTo>
                    <a:pt x="7144" y="1951196"/>
                  </a:lnTo>
                  <a:cubicBezTo>
                    <a:pt x="7144" y="2223611"/>
                    <a:pt x="241459" y="2445544"/>
                    <a:pt x="531019" y="2445544"/>
                  </a:cubicBezTo>
                  <a:lnTo>
                    <a:pt x="1637824" y="2445544"/>
                  </a:lnTo>
                  <a:cubicBezTo>
                    <a:pt x="1927384" y="2445544"/>
                    <a:pt x="2161699" y="2224564"/>
                    <a:pt x="2161699" y="1951196"/>
                  </a:cubicBezTo>
                  <a:lnTo>
                    <a:pt x="2161699" y="1468279"/>
                  </a:lnTo>
                  <a:lnTo>
                    <a:pt x="2194084" y="1468279"/>
                  </a:lnTo>
                  <a:cubicBezTo>
                    <a:pt x="2252186" y="1468279"/>
                    <a:pt x="2299811" y="1419701"/>
                    <a:pt x="2299811" y="1360646"/>
                  </a:cubicBezTo>
                  <a:lnTo>
                    <a:pt x="2299811" y="1092041"/>
                  </a:lnTo>
                  <a:cubicBezTo>
                    <a:pt x="2299811" y="1032986"/>
                    <a:pt x="2252186" y="984409"/>
                    <a:pt x="2194084" y="984409"/>
                  </a:cubicBezTo>
                  <a:close/>
                </a:path>
              </a:pathLst>
            </a:custGeom>
            <a:solidFill>
              <a:srgbClr val="003146"/>
            </a:solidFill>
            <a:ln w="9525"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A55036AB-920E-4A49-959A-E661A2641D2B}"/>
                </a:ext>
              </a:extLst>
            </p:cNvPr>
            <p:cNvSpPr/>
            <p:nvPr/>
          </p:nvSpPr>
          <p:spPr>
            <a:xfrm>
              <a:off x="7116624" y="2470798"/>
              <a:ext cx="1929752" cy="2249540"/>
            </a:xfrm>
            <a:custGeom>
              <a:avLst/>
              <a:gdLst>
                <a:gd name="connsiteX0" fmla="*/ 284321 w 1666875"/>
                <a:gd name="connsiteY0" fmla="*/ 1940719 h 1943100"/>
                <a:gd name="connsiteX1" fmla="*/ 7144 w 1666875"/>
                <a:gd name="connsiteY1" fmla="*/ 1698784 h 1943100"/>
                <a:gd name="connsiteX2" fmla="*/ 7144 w 1666875"/>
                <a:gd name="connsiteY2" fmla="*/ 249079 h 1943100"/>
                <a:gd name="connsiteX3" fmla="*/ 284321 w 1666875"/>
                <a:gd name="connsiteY3" fmla="*/ 7144 h 1943100"/>
                <a:gd name="connsiteX4" fmla="*/ 1391126 w 1666875"/>
                <a:gd name="connsiteY4" fmla="*/ 7144 h 1943100"/>
                <a:gd name="connsiteX5" fmla="*/ 1668304 w 1666875"/>
                <a:gd name="connsiteY5" fmla="*/ 249079 h 1943100"/>
                <a:gd name="connsiteX6" fmla="*/ 1668304 w 1666875"/>
                <a:gd name="connsiteY6" fmla="*/ 1698784 h 1943100"/>
                <a:gd name="connsiteX7" fmla="*/ 1391126 w 1666875"/>
                <a:gd name="connsiteY7" fmla="*/ 1940719 h 1943100"/>
                <a:gd name="connsiteX8" fmla="*/ 284321 w 1666875"/>
                <a:gd name="connsiteY8" fmla="*/ 1940719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6875" h="1943100">
                  <a:moveTo>
                    <a:pt x="284321" y="1940719"/>
                  </a:moveTo>
                  <a:cubicBezTo>
                    <a:pt x="130969" y="1940719"/>
                    <a:pt x="7144" y="1832134"/>
                    <a:pt x="7144" y="1698784"/>
                  </a:cubicBezTo>
                  <a:lnTo>
                    <a:pt x="7144" y="249079"/>
                  </a:lnTo>
                  <a:cubicBezTo>
                    <a:pt x="7144" y="115729"/>
                    <a:pt x="131921" y="7144"/>
                    <a:pt x="284321" y="7144"/>
                  </a:cubicBezTo>
                  <a:lnTo>
                    <a:pt x="1391126" y="7144"/>
                  </a:lnTo>
                  <a:cubicBezTo>
                    <a:pt x="1544479" y="7144"/>
                    <a:pt x="1668304" y="115729"/>
                    <a:pt x="1668304" y="249079"/>
                  </a:cubicBezTo>
                  <a:lnTo>
                    <a:pt x="1668304" y="1698784"/>
                  </a:lnTo>
                  <a:cubicBezTo>
                    <a:pt x="1668304" y="1832134"/>
                    <a:pt x="1543526" y="1940719"/>
                    <a:pt x="1391126" y="1940719"/>
                  </a:cubicBezTo>
                  <a:lnTo>
                    <a:pt x="284321" y="1940719"/>
                  </a:lnTo>
                  <a:close/>
                </a:path>
              </a:pathLst>
            </a:custGeom>
            <a:solidFill>
              <a:srgbClr val="FFFFFF"/>
            </a:solidFill>
            <a:ln w="9525"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11B5353A-D476-4A76-9F12-68476D7D3D24}"/>
                </a:ext>
              </a:extLst>
            </p:cNvPr>
            <p:cNvSpPr/>
            <p:nvPr/>
          </p:nvSpPr>
          <p:spPr>
            <a:xfrm>
              <a:off x="7201532" y="1766162"/>
              <a:ext cx="1764345" cy="374923"/>
            </a:xfrm>
            <a:custGeom>
              <a:avLst/>
              <a:gdLst>
                <a:gd name="connsiteX0" fmla="*/ 1521619 w 1524000"/>
                <a:gd name="connsiteY0" fmla="*/ 215741 h 323850"/>
                <a:gd name="connsiteX1" fmla="*/ 1417796 w 1524000"/>
                <a:gd name="connsiteY1" fmla="*/ 323374 h 323850"/>
                <a:gd name="connsiteX2" fmla="*/ 110966 w 1524000"/>
                <a:gd name="connsiteY2" fmla="*/ 323374 h 323850"/>
                <a:gd name="connsiteX3" fmla="*/ 7144 w 1524000"/>
                <a:gd name="connsiteY3" fmla="*/ 215741 h 323850"/>
                <a:gd name="connsiteX4" fmla="*/ 7144 w 1524000"/>
                <a:gd name="connsiteY4" fmla="*/ 114776 h 323850"/>
                <a:gd name="connsiteX5" fmla="*/ 110966 w 1524000"/>
                <a:gd name="connsiteY5" fmla="*/ 7144 h 323850"/>
                <a:gd name="connsiteX6" fmla="*/ 1417796 w 1524000"/>
                <a:gd name="connsiteY6" fmla="*/ 7144 h 323850"/>
                <a:gd name="connsiteX7" fmla="*/ 1521619 w 1524000"/>
                <a:gd name="connsiteY7" fmla="*/ 114776 h 323850"/>
                <a:gd name="connsiteX8" fmla="*/ 1521619 w 15240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4000" h="323850">
                  <a:moveTo>
                    <a:pt x="1521619" y="215741"/>
                  </a:moveTo>
                  <a:cubicBezTo>
                    <a:pt x="1521619" y="275749"/>
                    <a:pt x="1474946" y="323374"/>
                    <a:pt x="1417796" y="323374"/>
                  </a:cubicBezTo>
                  <a:lnTo>
                    <a:pt x="110966" y="323374"/>
                  </a:lnTo>
                  <a:cubicBezTo>
                    <a:pt x="53816" y="323374"/>
                    <a:pt x="7144" y="274796"/>
                    <a:pt x="7144" y="215741"/>
                  </a:cubicBezTo>
                  <a:lnTo>
                    <a:pt x="7144" y="114776"/>
                  </a:lnTo>
                  <a:cubicBezTo>
                    <a:pt x="7144" y="54769"/>
                    <a:pt x="52864" y="7144"/>
                    <a:pt x="110966" y="7144"/>
                  </a:cubicBezTo>
                  <a:lnTo>
                    <a:pt x="1417796" y="7144"/>
                  </a:lnTo>
                  <a:cubicBezTo>
                    <a:pt x="1474946" y="7144"/>
                    <a:pt x="1521619" y="55721"/>
                    <a:pt x="1521619" y="114776"/>
                  </a:cubicBezTo>
                  <a:lnTo>
                    <a:pt x="1521619" y="215741"/>
                  </a:lnTo>
                  <a:close/>
                </a:path>
              </a:pathLst>
            </a:custGeom>
            <a:solidFill>
              <a:srgbClr val="003146"/>
            </a:solidFill>
            <a:ln w="9525"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DC63AFAF-5A9F-47E0-AB3C-F929E8AF43D4}"/>
                </a:ext>
              </a:extLst>
            </p:cNvPr>
            <p:cNvSpPr/>
            <p:nvPr/>
          </p:nvSpPr>
          <p:spPr>
            <a:xfrm>
              <a:off x="7276517" y="1352644"/>
              <a:ext cx="1609965" cy="374923"/>
            </a:xfrm>
            <a:custGeom>
              <a:avLst/>
              <a:gdLst>
                <a:gd name="connsiteX0" fmla="*/ 1391126 w 1390650"/>
                <a:gd name="connsiteY0" fmla="*/ 215741 h 323850"/>
                <a:gd name="connsiteX1" fmla="*/ 1295876 w 1390650"/>
                <a:gd name="connsiteY1" fmla="*/ 323374 h 323850"/>
                <a:gd name="connsiteX2" fmla="*/ 102394 w 1390650"/>
                <a:gd name="connsiteY2" fmla="*/ 323374 h 323850"/>
                <a:gd name="connsiteX3" fmla="*/ 7144 w 1390650"/>
                <a:gd name="connsiteY3" fmla="*/ 215741 h 323850"/>
                <a:gd name="connsiteX4" fmla="*/ 7144 w 1390650"/>
                <a:gd name="connsiteY4" fmla="*/ 114776 h 323850"/>
                <a:gd name="connsiteX5" fmla="*/ 102394 w 1390650"/>
                <a:gd name="connsiteY5" fmla="*/ 7144 h 323850"/>
                <a:gd name="connsiteX6" fmla="*/ 1295876 w 1390650"/>
                <a:gd name="connsiteY6" fmla="*/ 7144 h 323850"/>
                <a:gd name="connsiteX7" fmla="*/ 1391126 w 1390650"/>
                <a:gd name="connsiteY7" fmla="*/ 114776 h 323850"/>
                <a:gd name="connsiteX8" fmla="*/ 1391126 w 139065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650" h="323850">
                  <a:moveTo>
                    <a:pt x="1391126" y="215741"/>
                  </a:moveTo>
                  <a:cubicBezTo>
                    <a:pt x="1391126" y="275749"/>
                    <a:pt x="1348264" y="323374"/>
                    <a:pt x="1295876" y="323374"/>
                  </a:cubicBezTo>
                  <a:lnTo>
                    <a:pt x="102394" y="323374"/>
                  </a:lnTo>
                  <a:cubicBezTo>
                    <a:pt x="50006" y="323374"/>
                    <a:pt x="7144" y="274796"/>
                    <a:pt x="7144" y="215741"/>
                  </a:cubicBezTo>
                  <a:lnTo>
                    <a:pt x="7144" y="114776"/>
                  </a:lnTo>
                  <a:cubicBezTo>
                    <a:pt x="7144" y="54769"/>
                    <a:pt x="50006" y="7144"/>
                    <a:pt x="102394" y="7144"/>
                  </a:cubicBezTo>
                  <a:lnTo>
                    <a:pt x="1295876" y="7144"/>
                  </a:lnTo>
                  <a:cubicBezTo>
                    <a:pt x="1348264" y="7144"/>
                    <a:pt x="1391126" y="55721"/>
                    <a:pt x="1391126" y="114776"/>
                  </a:cubicBezTo>
                  <a:lnTo>
                    <a:pt x="1391126" y="215741"/>
                  </a:lnTo>
                  <a:close/>
                </a:path>
              </a:pathLst>
            </a:custGeom>
            <a:solidFill>
              <a:srgbClr val="003146"/>
            </a:solidFill>
            <a:ln w="9525" cap="flat">
              <a:noFill/>
              <a:prstDash val="solid"/>
              <a:miter/>
            </a:ln>
          </p:spPr>
          <p:txBody>
            <a:bodyPr rtlCol="0" anchor="ctr"/>
            <a:lstStyle/>
            <a:p>
              <a:endParaRPr lang="en-GB"/>
            </a:p>
          </p:txBody>
        </p:sp>
        <p:sp>
          <p:nvSpPr>
            <p:cNvPr id="28" name="Freeform: Shape 27">
              <a:extLst>
                <a:ext uri="{FF2B5EF4-FFF2-40B4-BE49-F238E27FC236}">
                  <a16:creationId xmlns:a16="http://schemas.microsoft.com/office/drawing/2014/main" id="{980CE0D4-DC0A-42C5-A8A7-F43F09022523}"/>
                </a:ext>
              </a:extLst>
            </p:cNvPr>
            <p:cNvSpPr/>
            <p:nvPr/>
          </p:nvSpPr>
          <p:spPr>
            <a:xfrm>
              <a:off x="7353707" y="939125"/>
              <a:ext cx="1455585" cy="374923"/>
            </a:xfrm>
            <a:custGeom>
              <a:avLst/>
              <a:gdLst>
                <a:gd name="connsiteX0" fmla="*/ 1258729 w 1257300"/>
                <a:gd name="connsiteY0" fmla="*/ 215741 h 323850"/>
                <a:gd name="connsiteX1" fmla="*/ 1173004 w 1257300"/>
                <a:gd name="connsiteY1" fmla="*/ 323374 h 323850"/>
                <a:gd name="connsiteX2" fmla="*/ 92869 w 1257300"/>
                <a:gd name="connsiteY2" fmla="*/ 323374 h 323850"/>
                <a:gd name="connsiteX3" fmla="*/ 7144 w 1257300"/>
                <a:gd name="connsiteY3" fmla="*/ 215741 h 323850"/>
                <a:gd name="connsiteX4" fmla="*/ 7144 w 1257300"/>
                <a:gd name="connsiteY4" fmla="*/ 114776 h 323850"/>
                <a:gd name="connsiteX5" fmla="*/ 92869 w 1257300"/>
                <a:gd name="connsiteY5" fmla="*/ 7144 h 323850"/>
                <a:gd name="connsiteX6" fmla="*/ 1173004 w 1257300"/>
                <a:gd name="connsiteY6" fmla="*/ 7144 h 323850"/>
                <a:gd name="connsiteX7" fmla="*/ 1258729 w 1257300"/>
                <a:gd name="connsiteY7" fmla="*/ 114776 h 323850"/>
                <a:gd name="connsiteX8" fmla="*/ 1258729 w 12573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7300" h="323850">
                  <a:moveTo>
                    <a:pt x="1258729" y="215741"/>
                  </a:moveTo>
                  <a:cubicBezTo>
                    <a:pt x="1258729" y="275749"/>
                    <a:pt x="1220629" y="323374"/>
                    <a:pt x="1173004" y="323374"/>
                  </a:cubicBezTo>
                  <a:lnTo>
                    <a:pt x="92869" y="323374"/>
                  </a:lnTo>
                  <a:cubicBezTo>
                    <a:pt x="45244" y="323374"/>
                    <a:pt x="7144" y="274796"/>
                    <a:pt x="7144" y="215741"/>
                  </a:cubicBezTo>
                  <a:lnTo>
                    <a:pt x="7144" y="114776"/>
                  </a:lnTo>
                  <a:cubicBezTo>
                    <a:pt x="7144" y="54769"/>
                    <a:pt x="45244" y="7144"/>
                    <a:pt x="92869" y="7144"/>
                  </a:cubicBezTo>
                  <a:lnTo>
                    <a:pt x="1173004" y="7144"/>
                  </a:lnTo>
                  <a:cubicBezTo>
                    <a:pt x="1220629" y="7144"/>
                    <a:pt x="1258729" y="55721"/>
                    <a:pt x="1258729" y="114776"/>
                  </a:cubicBezTo>
                  <a:lnTo>
                    <a:pt x="1258729" y="215741"/>
                  </a:lnTo>
                  <a:close/>
                </a:path>
              </a:pathLst>
            </a:custGeom>
            <a:solidFill>
              <a:srgbClr val="003146"/>
            </a:solidFill>
            <a:ln w="9525" cap="flat">
              <a:noFill/>
              <a:prstDash val="solid"/>
              <a:miter/>
            </a:ln>
          </p:spPr>
          <p:txBody>
            <a:bodyPr rtlCol="0" anchor="ctr"/>
            <a:lstStyle/>
            <a:p>
              <a:endParaRPr lang="en-GB"/>
            </a:p>
          </p:txBody>
        </p:sp>
        <p:sp>
          <p:nvSpPr>
            <p:cNvPr id="29" name="Freeform: Shape 28">
              <a:extLst>
                <a:ext uri="{FF2B5EF4-FFF2-40B4-BE49-F238E27FC236}">
                  <a16:creationId xmlns:a16="http://schemas.microsoft.com/office/drawing/2014/main" id="{43FCDFC4-03BB-49AC-BF87-547D2F22830D}"/>
                </a:ext>
              </a:extLst>
            </p:cNvPr>
            <p:cNvSpPr/>
            <p:nvPr/>
          </p:nvSpPr>
          <p:spPr>
            <a:xfrm>
              <a:off x="7353707" y="5874881"/>
              <a:ext cx="1455585" cy="374923"/>
            </a:xfrm>
            <a:custGeom>
              <a:avLst/>
              <a:gdLst>
                <a:gd name="connsiteX0" fmla="*/ 1258729 w 1257300"/>
                <a:gd name="connsiteY0" fmla="*/ 215741 h 323850"/>
                <a:gd name="connsiteX1" fmla="*/ 1173004 w 1257300"/>
                <a:gd name="connsiteY1" fmla="*/ 323374 h 323850"/>
                <a:gd name="connsiteX2" fmla="*/ 92869 w 1257300"/>
                <a:gd name="connsiteY2" fmla="*/ 323374 h 323850"/>
                <a:gd name="connsiteX3" fmla="*/ 7144 w 1257300"/>
                <a:gd name="connsiteY3" fmla="*/ 215741 h 323850"/>
                <a:gd name="connsiteX4" fmla="*/ 7144 w 1257300"/>
                <a:gd name="connsiteY4" fmla="*/ 114776 h 323850"/>
                <a:gd name="connsiteX5" fmla="*/ 92869 w 1257300"/>
                <a:gd name="connsiteY5" fmla="*/ 7144 h 323850"/>
                <a:gd name="connsiteX6" fmla="*/ 1173004 w 1257300"/>
                <a:gd name="connsiteY6" fmla="*/ 7144 h 323850"/>
                <a:gd name="connsiteX7" fmla="*/ 1258729 w 1257300"/>
                <a:gd name="connsiteY7" fmla="*/ 114776 h 323850"/>
                <a:gd name="connsiteX8" fmla="*/ 1258729 w 12573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7300" h="323850">
                  <a:moveTo>
                    <a:pt x="1258729" y="215741"/>
                  </a:moveTo>
                  <a:cubicBezTo>
                    <a:pt x="1258729" y="275749"/>
                    <a:pt x="1220629" y="323374"/>
                    <a:pt x="1173004" y="323374"/>
                  </a:cubicBezTo>
                  <a:lnTo>
                    <a:pt x="92869" y="323374"/>
                  </a:lnTo>
                  <a:cubicBezTo>
                    <a:pt x="45244" y="323374"/>
                    <a:pt x="7144" y="274796"/>
                    <a:pt x="7144" y="215741"/>
                  </a:cubicBezTo>
                  <a:lnTo>
                    <a:pt x="7144" y="114776"/>
                  </a:lnTo>
                  <a:cubicBezTo>
                    <a:pt x="7144" y="54769"/>
                    <a:pt x="45244" y="7144"/>
                    <a:pt x="92869" y="7144"/>
                  </a:cubicBezTo>
                  <a:lnTo>
                    <a:pt x="1173004" y="7144"/>
                  </a:lnTo>
                  <a:cubicBezTo>
                    <a:pt x="1220629" y="7144"/>
                    <a:pt x="1258729" y="55721"/>
                    <a:pt x="1258729" y="114776"/>
                  </a:cubicBezTo>
                  <a:lnTo>
                    <a:pt x="1258729" y="215741"/>
                  </a:lnTo>
                  <a:close/>
                </a:path>
              </a:pathLst>
            </a:custGeom>
            <a:solidFill>
              <a:srgbClr val="003146"/>
            </a:solidFill>
            <a:ln w="9525" cap="flat">
              <a:noFill/>
              <a:prstDash val="solid"/>
              <a:miter/>
            </a:ln>
          </p:spPr>
          <p:txBody>
            <a:bodyPr rtlCol="0" anchor="ctr"/>
            <a:lstStyle/>
            <a:p>
              <a:endParaRPr lang="en-GB"/>
            </a:p>
          </p:txBody>
        </p:sp>
        <p:sp>
          <p:nvSpPr>
            <p:cNvPr id="30" name="Freeform: Shape 29">
              <a:extLst>
                <a:ext uri="{FF2B5EF4-FFF2-40B4-BE49-F238E27FC236}">
                  <a16:creationId xmlns:a16="http://schemas.microsoft.com/office/drawing/2014/main" id="{82BC91F4-A2F6-4D69-8DEB-F622EC97547C}"/>
                </a:ext>
              </a:extLst>
            </p:cNvPr>
            <p:cNvSpPr/>
            <p:nvPr/>
          </p:nvSpPr>
          <p:spPr>
            <a:xfrm>
              <a:off x="7276517" y="5461363"/>
              <a:ext cx="1609965" cy="374923"/>
            </a:xfrm>
            <a:custGeom>
              <a:avLst/>
              <a:gdLst>
                <a:gd name="connsiteX0" fmla="*/ 1391126 w 1390650"/>
                <a:gd name="connsiteY0" fmla="*/ 215741 h 323850"/>
                <a:gd name="connsiteX1" fmla="*/ 1295876 w 1390650"/>
                <a:gd name="connsiteY1" fmla="*/ 323374 h 323850"/>
                <a:gd name="connsiteX2" fmla="*/ 102394 w 1390650"/>
                <a:gd name="connsiteY2" fmla="*/ 323374 h 323850"/>
                <a:gd name="connsiteX3" fmla="*/ 7144 w 1390650"/>
                <a:gd name="connsiteY3" fmla="*/ 215741 h 323850"/>
                <a:gd name="connsiteX4" fmla="*/ 7144 w 1390650"/>
                <a:gd name="connsiteY4" fmla="*/ 114776 h 323850"/>
                <a:gd name="connsiteX5" fmla="*/ 102394 w 1390650"/>
                <a:gd name="connsiteY5" fmla="*/ 7144 h 323850"/>
                <a:gd name="connsiteX6" fmla="*/ 1295876 w 1390650"/>
                <a:gd name="connsiteY6" fmla="*/ 7144 h 323850"/>
                <a:gd name="connsiteX7" fmla="*/ 1391126 w 1390650"/>
                <a:gd name="connsiteY7" fmla="*/ 114776 h 323850"/>
                <a:gd name="connsiteX8" fmla="*/ 1391126 w 139065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650" h="323850">
                  <a:moveTo>
                    <a:pt x="1391126" y="215741"/>
                  </a:moveTo>
                  <a:cubicBezTo>
                    <a:pt x="1391126" y="275749"/>
                    <a:pt x="1348264" y="323374"/>
                    <a:pt x="1295876" y="323374"/>
                  </a:cubicBezTo>
                  <a:lnTo>
                    <a:pt x="102394" y="323374"/>
                  </a:lnTo>
                  <a:cubicBezTo>
                    <a:pt x="50006" y="323374"/>
                    <a:pt x="7144" y="274796"/>
                    <a:pt x="7144" y="215741"/>
                  </a:cubicBezTo>
                  <a:lnTo>
                    <a:pt x="7144" y="114776"/>
                  </a:lnTo>
                  <a:cubicBezTo>
                    <a:pt x="7144" y="54769"/>
                    <a:pt x="50006" y="7144"/>
                    <a:pt x="102394" y="7144"/>
                  </a:cubicBezTo>
                  <a:lnTo>
                    <a:pt x="1295876" y="7144"/>
                  </a:lnTo>
                  <a:cubicBezTo>
                    <a:pt x="1348264" y="7144"/>
                    <a:pt x="1391126" y="55721"/>
                    <a:pt x="1391126" y="114776"/>
                  </a:cubicBezTo>
                  <a:lnTo>
                    <a:pt x="1391126" y="215741"/>
                  </a:lnTo>
                  <a:close/>
                </a:path>
              </a:pathLst>
            </a:custGeom>
            <a:solidFill>
              <a:srgbClr val="003146"/>
            </a:solidFill>
            <a:ln w="9525" cap="flat">
              <a:noFill/>
              <a:prstDash val="solid"/>
              <a:miter/>
            </a:ln>
          </p:spPr>
          <p:txBody>
            <a:bodyPr rtlCol="0" anchor="ctr"/>
            <a:lstStyle/>
            <a:p>
              <a:endParaRPr lang="en-GB"/>
            </a:p>
          </p:txBody>
        </p:sp>
        <p:sp>
          <p:nvSpPr>
            <p:cNvPr id="31" name="Freeform: Shape 30">
              <a:extLst>
                <a:ext uri="{FF2B5EF4-FFF2-40B4-BE49-F238E27FC236}">
                  <a16:creationId xmlns:a16="http://schemas.microsoft.com/office/drawing/2014/main" id="{EF7A92B3-AB37-4944-88BB-8F3F15F37AE8}"/>
                </a:ext>
              </a:extLst>
            </p:cNvPr>
            <p:cNvSpPr/>
            <p:nvPr/>
          </p:nvSpPr>
          <p:spPr>
            <a:xfrm>
              <a:off x="7201532" y="5047844"/>
              <a:ext cx="1764345" cy="374923"/>
            </a:xfrm>
            <a:custGeom>
              <a:avLst/>
              <a:gdLst>
                <a:gd name="connsiteX0" fmla="*/ 1521619 w 1524000"/>
                <a:gd name="connsiteY0" fmla="*/ 215741 h 323850"/>
                <a:gd name="connsiteX1" fmla="*/ 1417796 w 1524000"/>
                <a:gd name="connsiteY1" fmla="*/ 323374 h 323850"/>
                <a:gd name="connsiteX2" fmla="*/ 110966 w 1524000"/>
                <a:gd name="connsiteY2" fmla="*/ 323374 h 323850"/>
                <a:gd name="connsiteX3" fmla="*/ 7144 w 1524000"/>
                <a:gd name="connsiteY3" fmla="*/ 215741 h 323850"/>
                <a:gd name="connsiteX4" fmla="*/ 7144 w 1524000"/>
                <a:gd name="connsiteY4" fmla="*/ 114776 h 323850"/>
                <a:gd name="connsiteX5" fmla="*/ 110966 w 1524000"/>
                <a:gd name="connsiteY5" fmla="*/ 7144 h 323850"/>
                <a:gd name="connsiteX6" fmla="*/ 1417796 w 1524000"/>
                <a:gd name="connsiteY6" fmla="*/ 7144 h 323850"/>
                <a:gd name="connsiteX7" fmla="*/ 1521619 w 1524000"/>
                <a:gd name="connsiteY7" fmla="*/ 114776 h 323850"/>
                <a:gd name="connsiteX8" fmla="*/ 1521619 w 1524000"/>
                <a:gd name="connsiteY8" fmla="*/ 215741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4000" h="323850">
                  <a:moveTo>
                    <a:pt x="1521619" y="215741"/>
                  </a:moveTo>
                  <a:cubicBezTo>
                    <a:pt x="1521619" y="275749"/>
                    <a:pt x="1474946" y="323374"/>
                    <a:pt x="1417796" y="323374"/>
                  </a:cubicBezTo>
                  <a:lnTo>
                    <a:pt x="110966" y="323374"/>
                  </a:lnTo>
                  <a:cubicBezTo>
                    <a:pt x="53816" y="323374"/>
                    <a:pt x="7144" y="274796"/>
                    <a:pt x="7144" y="215741"/>
                  </a:cubicBezTo>
                  <a:lnTo>
                    <a:pt x="7144" y="114776"/>
                  </a:lnTo>
                  <a:cubicBezTo>
                    <a:pt x="7144" y="54769"/>
                    <a:pt x="53816" y="7144"/>
                    <a:pt x="110966" y="7144"/>
                  </a:cubicBezTo>
                  <a:lnTo>
                    <a:pt x="1417796" y="7144"/>
                  </a:lnTo>
                  <a:cubicBezTo>
                    <a:pt x="1474946" y="7144"/>
                    <a:pt x="1521619" y="55721"/>
                    <a:pt x="1521619" y="114776"/>
                  </a:cubicBezTo>
                  <a:lnTo>
                    <a:pt x="1521619" y="215741"/>
                  </a:lnTo>
                  <a:close/>
                </a:path>
              </a:pathLst>
            </a:custGeom>
            <a:solidFill>
              <a:srgbClr val="003146"/>
            </a:solidFill>
            <a:ln w="9525" cap="flat">
              <a:noFill/>
              <a:prstDash val="solid"/>
              <a:miter/>
            </a:ln>
          </p:spPr>
          <p:txBody>
            <a:bodyPr rtlCol="0" anchor="ctr"/>
            <a:lstStyle/>
            <a:p>
              <a:endParaRPr lang="en-GB"/>
            </a:p>
          </p:txBody>
        </p:sp>
      </p:grpSp>
      <p:sp>
        <p:nvSpPr>
          <p:cNvPr id="22" name="Text">
            <a:extLst>
              <a:ext uri="{FF2B5EF4-FFF2-40B4-BE49-F238E27FC236}">
                <a16:creationId xmlns:a16="http://schemas.microsoft.com/office/drawing/2014/main" id="{655357FA-C2B7-41A4-8241-0CBE492E6021}"/>
              </a:ext>
            </a:extLst>
          </p:cNvPr>
          <p:cNvSpPr>
            <a:spLocks noGrp="1"/>
          </p:cNvSpPr>
          <p:nvPr userDrawn="1">
            <p:ph type="body" sz="quarter" idx="11"/>
          </p:nvPr>
        </p:nvSpPr>
        <p:spPr>
          <a:xfrm>
            <a:off x="439738" y="639763"/>
            <a:ext cx="3875088" cy="5621564"/>
          </a:xfrm>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Video Placeholder">
            <a:extLst>
              <a:ext uri="{FF2B5EF4-FFF2-40B4-BE49-F238E27FC236}">
                <a16:creationId xmlns:a16="http://schemas.microsoft.com/office/drawing/2014/main" id="{A29722D6-2300-4B72-A95B-C8FCBE13658E}"/>
              </a:ext>
            </a:extLst>
          </p:cNvPr>
          <p:cNvSpPr>
            <a:spLocks noGrp="1"/>
          </p:cNvSpPr>
          <p:nvPr userDrawn="1">
            <p:ph type="media" sz="quarter" idx="14"/>
            <p:custDataLst>
              <p:tags r:id="rId1"/>
            </p:custDataLst>
          </p:nvPr>
        </p:nvSpPr>
        <p:spPr>
          <a:xfrm>
            <a:off x="7116624" y="2399401"/>
            <a:ext cx="1929600" cy="2250000"/>
          </a:xfrm>
          <a:prstGeom prst="roundRect">
            <a:avLst/>
          </a:prstGeom>
          <a:solidFill>
            <a:schemeClr val="bg1"/>
          </a:solidFill>
        </p:spPr>
        <p:txBody>
          <a:bodyPr/>
          <a:lstStyle/>
          <a:p>
            <a:r>
              <a:rPr lang="en-US"/>
              <a:t>Click icon to add media</a:t>
            </a:r>
            <a:endParaRPr lang="en-GB"/>
          </a:p>
        </p:txBody>
      </p:sp>
    </p:spTree>
    <p:extLst>
      <p:ext uri="{BB962C8B-B14F-4D97-AF65-F5344CB8AC3E}">
        <p14:creationId xmlns:p14="http://schemas.microsoft.com/office/powerpoint/2010/main" val="14740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Break time">
    <p:bg bwMode="gray">
      <p:bgPr>
        <a:solidFill>
          <a:schemeClr val="accent1"/>
        </a:solidFill>
        <a:effectLst/>
      </p:bgPr>
    </p:bg>
    <p:spTree>
      <p:nvGrpSpPr>
        <p:cNvPr id="1" name=""/>
        <p:cNvGrpSpPr/>
        <p:nvPr/>
      </p:nvGrpSpPr>
      <p:grpSpPr>
        <a:xfrm>
          <a:off x="0" y="0"/>
          <a:ext cx="0" cy="0"/>
          <a:chOff x="0" y="0"/>
          <a:chExt cx="0" cy="0"/>
        </a:xfrm>
      </p:grpSpPr>
      <p:sp>
        <p:nvSpPr>
          <p:cNvPr id="7" name="Line 31">
            <a:extLst>
              <a:ext uri="{FF2B5EF4-FFF2-40B4-BE49-F238E27FC236}">
                <a16:creationId xmlns:a16="http://schemas.microsoft.com/office/drawing/2014/main" id="{F95DEC9C-58F3-4C95-A7E6-0DE5EB0367B9}"/>
              </a:ext>
            </a:extLst>
          </p:cNvPr>
          <p:cNvSpPr>
            <a:spLocks noChangeShapeType="1"/>
          </p:cNvSpPr>
          <p:nvPr userDrawn="1"/>
        </p:nvSpPr>
        <p:spPr bwMode="white">
          <a:xfrm>
            <a:off x="439490" y="432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8" name="Line 31">
            <a:extLst>
              <a:ext uri="{FF2B5EF4-FFF2-40B4-BE49-F238E27FC236}">
                <a16:creationId xmlns:a16="http://schemas.microsoft.com/office/drawing/2014/main" id="{153B1FF1-414A-4719-96AA-A7A333EAA173}"/>
              </a:ext>
            </a:extLst>
          </p:cNvPr>
          <p:cNvSpPr>
            <a:spLocks noChangeShapeType="1"/>
          </p:cNvSpPr>
          <p:nvPr userDrawn="1"/>
        </p:nvSpPr>
        <p:spPr bwMode="white">
          <a:xfrm>
            <a:off x="439490" y="6426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22" name="Freeform 5">
            <a:extLst>
              <a:ext uri="{FF2B5EF4-FFF2-40B4-BE49-F238E27FC236}">
                <a16:creationId xmlns:a16="http://schemas.microsoft.com/office/drawing/2014/main" id="{E4D81F45-1817-43C1-9427-B23AC71A2FE4}"/>
              </a:ext>
            </a:extLst>
          </p:cNvPr>
          <p:cNvSpPr>
            <a:spLocks noEditPoints="1"/>
          </p:cNvSpPr>
          <p:nvPr userDrawn="1"/>
        </p:nvSpPr>
        <p:spPr bwMode="auto">
          <a:xfrm>
            <a:off x="10031063" y="5150107"/>
            <a:ext cx="1720850" cy="1274763"/>
          </a:xfrm>
          <a:custGeom>
            <a:avLst/>
            <a:gdLst>
              <a:gd name="T0" fmla="*/ 78 w 521"/>
              <a:gd name="T1" fmla="*/ 386 h 386"/>
              <a:gd name="T2" fmla="*/ 350 w 521"/>
              <a:gd name="T3" fmla="*/ 386 h 386"/>
              <a:gd name="T4" fmla="*/ 427 w 521"/>
              <a:gd name="T5" fmla="*/ 244 h 386"/>
              <a:gd name="T6" fmla="*/ 427 w 521"/>
              <a:gd name="T7" fmla="*/ 188 h 386"/>
              <a:gd name="T8" fmla="*/ 521 w 521"/>
              <a:gd name="T9" fmla="*/ 94 h 386"/>
              <a:gd name="T10" fmla="*/ 427 w 521"/>
              <a:gd name="T11" fmla="*/ 0 h 386"/>
              <a:gd name="T12" fmla="*/ 0 w 521"/>
              <a:gd name="T13" fmla="*/ 0 h 386"/>
              <a:gd name="T14" fmla="*/ 0 w 521"/>
              <a:gd name="T15" fmla="*/ 244 h 386"/>
              <a:gd name="T16" fmla="*/ 78 w 521"/>
              <a:gd name="T17" fmla="*/ 386 h 386"/>
              <a:gd name="T18" fmla="*/ 427 w 521"/>
              <a:gd name="T19" fmla="*/ 61 h 386"/>
              <a:gd name="T20" fmla="*/ 460 w 521"/>
              <a:gd name="T21" fmla="*/ 94 h 386"/>
              <a:gd name="T22" fmla="*/ 427 w 521"/>
              <a:gd name="T23" fmla="*/ 127 h 386"/>
              <a:gd name="T24" fmla="*/ 427 w 521"/>
              <a:gd name="T25" fmla="*/ 61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1" h="386">
                <a:moveTo>
                  <a:pt x="78" y="386"/>
                </a:moveTo>
                <a:cubicBezTo>
                  <a:pt x="350" y="386"/>
                  <a:pt x="350" y="386"/>
                  <a:pt x="350" y="386"/>
                </a:cubicBezTo>
                <a:cubicBezTo>
                  <a:pt x="392" y="352"/>
                  <a:pt x="421" y="301"/>
                  <a:pt x="427" y="244"/>
                </a:cubicBezTo>
                <a:cubicBezTo>
                  <a:pt x="427" y="188"/>
                  <a:pt x="427" y="188"/>
                  <a:pt x="427" y="188"/>
                </a:cubicBezTo>
                <a:cubicBezTo>
                  <a:pt x="479" y="188"/>
                  <a:pt x="521" y="146"/>
                  <a:pt x="521" y="94"/>
                </a:cubicBezTo>
                <a:cubicBezTo>
                  <a:pt x="521" y="42"/>
                  <a:pt x="479" y="0"/>
                  <a:pt x="427" y="0"/>
                </a:cubicBezTo>
                <a:cubicBezTo>
                  <a:pt x="0" y="0"/>
                  <a:pt x="0" y="0"/>
                  <a:pt x="0" y="0"/>
                </a:cubicBezTo>
                <a:cubicBezTo>
                  <a:pt x="0" y="244"/>
                  <a:pt x="0" y="244"/>
                  <a:pt x="0" y="244"/>
                </a:cubicBezTo>
                <a:cubicBezTo>
                  <a:pt x="7" y="301"/>
                  <a:pt x="36" y="352"/>
                  <a:pt x="78" y="386"/>
                </a:cubicBezTo>
                <a:close/>
                <a:moveTo>
                  <a:pt x="427" y="61"/>
                </a:moveTo>
                <a:cubicBezTo>
                  <a:pt x="445" y="61"/>
                  <a:pt x="460" y="76"/>
                  <a:pt x="460" y="94"/>
                </a:cubicBezTo>
                <a:cubicBezTo>
                  <a:pt x="460" y="113"/>
                  <a:pt x="445" y="127"/>
                  <a:pt x="427" y="127"/>
                </a:cubicBezTo>
                <a:lnTo>
                  <a:pt x="427" y="61"/>
                </a:lnTo>
                <a:close/>
              </a:path>
            </a:pathLst>
          </a:custGeom>
          <a:solidFill>
            <a:srgbClr val="0096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6">
            <a:extLst>
              <a:ext uri="{FF2B5EF4-FFF2-40B4-BE49-F238E27FC236}">
                <a16:creationId xmlns:a16="http://schemas.microsoft.com/office/drawing/2014/main" id="{82CFDEA6-F3EF-43FA-87F9-740CF1C9B2E8}"/>
              </a:ext>
            </a:extLst>
          </p:cNvPr>
          <p:cNvSpPr>
            <a:spLocks/>
          </p:cNvSpPr>
          <p:nvPr userDrawn="1"/>
        </p:nvSpPr>
        <p:spPr bwMode="auto">
          <a:xfrm>
            <a:off x="8803925" y="4145219"/>
            <a:ext cx="1611313" cy="366713"/>
          </a:xfrm>
          <a:custGeom>
            <a:avLst/>
            <a:gdLst>
              <a:gd name="T0" fmla="*/ 472 w 488"/>
              <a:gd name="T1" fmla="*/ 63 h 111"/>
              <a:gd name="T2" fmla="*/ 465 w 488"/>
              <a:gd name="T3" fmla="*/ 63 h 111"/>
              <a:gd name="T4" fmla="*/ 462 w 488"/>
              <a:gd name="T5" fmla="*/ 7 h 111"/>
              <a:gd name="T6" fmla="*/ 455 w 488"/>
              <a:gd name="T7" fmla="*/ 0 h 111"/>
              <a:gd name="T8" fmla="*/ 37 w 488"/>
              <a:gd name="T9" fmla="*/ 2 h 111"/>
              <a:gd name="T10" fmla="*/ 30 w 488"/>
              <a:gd name="T11" fmla="*/ 8 h 111"/>
              <a:gd name="T12" fmla="*/ 27 w 488"/>
              <a:gd name="T13" fmla="*/ 65 h 111"/>
              <a:gd name="T14" fmla="*/ 16 w 488"/>
              <a:gd name="T15" fmla="*/ 65 h 111"/>
              <a:gd name="T16" fmla="*/ 0 w 488"/>
              <a:gd name="T17" fmla="*/ 81 h 111"/>
              <a:gd name="T18" fmla="*/ 0 w 488"/>
              <a:gd name="T19" fmla="*/ 95 h 111"/>
              <a:gd name="T20" fmla="*/ 16 w 488"/>
              <a:gd name="T21" fmla="*/ 111 h 111"/>
              <a:gd name="T22" fmla="*/ 472 w 488"/>
              <a:gd name="T23" fmla="*/ 109 h 111"/>
              <a:gd name="T24" fmla="*/ 488 w 488"/>
              <a:gd name="T25" fmla="*/ 93 h 111"/>
              <a:gd name="T26" fmla="*/ 488 w 488"/>
              <a:gd name="T27" fmla="*/ 79 h 111"/>
              <a:gd name="T28" fmla="*/ 472 w 488"/>
              <a:gd name="T29" fmla="*/ 63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8" h="111">
                <a:moveTo>
                  <a:pt x="472" y="63"/>
                </a:moveTo>
                <a:cubicBezTo>
                  <a:pt x="465" y="63"/>
                  <a:pt x="465" y="63"/>
                  <a:pt x="465" y="63"/>
                </a:cubicBezTo>
                <a:cubicBezTo>
                  <a:pt x="462" y="7"/>
                  <a:pt x="462" y="7"/>
                  <a:pt x="462" y="7"/>
                </a:cubicBezTo>
                <a:cubicBezTo>
                  <a:pt x="462" y="3"/>
                  <a:pt x="459" y="0"/>
                  <a:pt x="455" y="0"/>
                </a:cubicBezTo>
                <a:cubicBezTo>
                  <a:pt x="37" y="2"/>
                  <a:pt x="37" y="2"/>
                  <a:pt x="37" y="2"/>
                </a:cubicBezTo>
                <a:cubicBezTo>
                  <a:pt x="33" y="2"/>
                  <a:pt x="30" y="5"/>
                  <a:pt x="30" y="8"/>
                </a:cubicBezTo>
                <a:cubicBezTo>
                  <a:pt x="27" y="65"/>
                  <a:pt x="27" y="65"/>
                  <a:pt x="27" y="65"/>
                </a:cubicBezTo>
                <a:cubicBezTo>
                  <a:pt x="16" y="65"/>
                  <a:pt x="16" y="65"/>
                  <a:pt x="16" y="65"/>
                </a:cubicBezTo>
                <a:cubicBezTo>
                  <a:pt x="7" y="65"/>
                  <a:pt x="0" y="72"/>
                  <a:pt x="0" y="81"/>
                </a:cubicBezTo>
                <a:cubicBezTo>
                  <a:pt x="0" y="95"/>
                  <a:pt x="0" y="95"/>
                  <a:pt x="0" y="95"/>
                </a:cubicBezTo>
                <a:cubicBezTo>
                  <a:pt x="0" y="104"/>
                  <a:pt x="7" y="111"/>
                  <a:pt x="16" y="111"/>
                </a:cubicBezTo>
                <a:cubicBezTo>
                  <a:pt x="472" y="109"/>
                  <a:pt x="472" y="109"/>
                  <a:pt x="472" y="109"/>
                </a:cubicBezTo>
                <a:cubicBezTo>
                  <a:pt x="481" y="109"/>
                  <a:pt x="488" y="102"/>
                  <a:pt x="488" y="93"/>
                </a:cubicBezTo>
                <a:cubicBezTo>
                  <a:pt x="488" y="79"/>
                  <a:pt x="488" y="79"/>
                  <a:pt x="488" y="79"/>
                </a:cubicBezTo>
                <a:cubicBezTo>
                  <a:pt x="488" y="70"/>
                  <a:pt x="481" y="63"/>
                  <a:pt x="472" y="63"/>
                </a:cubicBezTo>
                <a:close/>
              </a:path>
            </a:pathLst>
          </a:custGeom>
          <a:solidFill>
            <a:srgbClr val="B224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7">
            <a:extLst>
              <a:ext uri="{FF2B5EF4-FFF2-40B4-BE49-F238E27FC236}">
                <a16:creationId xmlns:a16="http://schemas.microsoft.com/office/drawing/2014/main" id="{541E8725-47CE-43B4-91BD-CBD08ECE0866}"/>
              </a:ext>
            </a:extLst>
          </p:cNvPr>
          <p:cNvSpPr>
            <a:spLocks/>
          </p:cNvSpPr>
          <p:nvPr userDrawn="1"/>
        </p:nvSpPr>
        <p:spPr bwMode="auto">
          <a:xfrm>
            <a:off x="8883300" y="4505582"/>
            <a:ext cx="1452563" cy="1919288"/>
          </a:xfrm>
          <a:custGeom>
            <a:avLst/>
            <a:gdLst>
              <a:gd name="T0" fmla="*/ 0 w 915"/>
              <a:gd name="T1" fmla="*/ 4 h 1209"/>
              <a:gd name="T2" fmla="*/ 112 w 915"/>
              <a:gd name="T3" fmla="*/ 1209 h 1209"/>
              <a:gd name="T4" fmla="*/ 813 w 915"/>
              <a:gd name="T5" fmla="*/ 1209 h 1209"/>
              <a:gd name="T6" fmla="*/ 915 w 915"/>
              <a:gd name="T7" fmla="*/ 0 h 1209"/>
              <a:gd name="T8" fmla="*/ 0 w 915"/>
              <a:gd name="T9" fmla="*/ 4 h 1209"/>
            </a:gdLst>
            <a:ahLst/>
            <a:cxnLst>
              <a:cxn ang="0">
                <a:pos x="T0" y="T1"/>
              </a:cxn>
              <a:cxn ang="0">
                <a:pos x="T2" y="T3"/>
              </a:cxn>
              <a:cxn ang="0">
                <a:pos x="T4" y="T5"/>
              </a:cxn>
              <a:cxn ang="0">
                <a:pos x="T6" y="T7"/>
              </a:cxn>
              <a:cxn ang="0">
                <a:pos x="T8" y="T9"/>
              </a:cxn>
            </a:cxnLst>
            <a:rect l="0" t="0" r="r" b="b"/>
            <a:pathLst>
              <a:path w="915" h="1209">
                <a:moveTo>
                  <a:pt x="0" y="4"/>
                </a:moveTo>
                <a:lnTo>
                  <a:pt x="112" y="1209"/>
                </a:lnTo>
                <a:lnTo>
                  <a:pt x="813" y="1209"/>
                </a:lnTo>
                <a:lnTo>
                  <a:pt x="915" y="0"/>
                </a:lnTo>
                <a:lnTo>
                  <a:pt x="0" y="4"/>
                </a:lnTo>
                <a:close/>
              </a:path>
            </a:pathLst>
          </a:custGeom>
          <a:solidFill>
            <a:srgbClr val="F8F7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8">
            <a:extLst>
              <a:ext uri="{FF2B5EF4-FFF2-40B4-BE49-F238E27FC236}">
                <a16:creationId xmlns:a16="http://schemas.microsoft.com/office/drawing/2014/main" id="{97AD8D8E-0628-4705-8ED9-697AD376B540}"/>
              </a:ext>
            </a:extLst>
          </p:cNvPr>
          <p:cNvSpPr>
            <a:spLocks/>
          </p:cNvSpPr>
          <p:nvPr userDrawn="1"/>
        </p:nvSpPr>
        <p:spPr bwMode="auto">
          <a:xfrm>
            <a:off x="8902350" y="4856419"/>
            <a:ext cx="1416050" cy="884238"/>
          </a:xfrm>
          <a:custGeom>
            <a:avLst/>
            <a:gdLst>
              <a:gd name="T0" fmla="*/ 0 w 429"/>
              <a:gd name="T1" fmla="*/ 12 h 268"/>
              <a:gd name="T2" fmla="*/ 26 w 429"/>
              <a:gd name="T3" fmla="*/ 260 h 268"/>
              <a:gd name="T4" fmla="*/ 34 w 429"/>
              <a:gd name="T5" fmla="*/ 268 h 268"/>
              <a:gd name="T6" fmla="*/ 396 w 429"/>
              <a:gd name="T7" fmla="*/ 266 h 268"/>
              <a:gd name="T8" fmla="*/ 404 w 429"/>
              <a:gd name="T9" fmla="*/ 258 h 268"/>
              <a:gd name="T10" fmla="*/ 429 w 429"/>
              <a:gd name="T11" fmla="*/ 10 h 268"/>
              <a:gd name="T12" fmla="*/ 421 w 429"/>
              <a:gd name="T13" fmla="*/ 0 h 268"/>
              <a:gd name="T14" fmla="*/ 8 w 429"/>
              <a:gd name="T15" fmla="*/ 2 h 268"/>
              <a:gd name="T16" fmla="*/ 0 w 429"/>
              <a:gd name="T17" fmla="*/ 12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9" h="268">
                <a:moveTo>
                  <a:pt x="0" y="12"/>
                </a:moveTo>
                <a:cubicBezTo>
                  <a:pt x="26" y="260"/>
                  <a:pt x="26" y="260"/>
                  <a:pt x="26" y="260"/>
                </a:cubicBezTo>
                <a:cubicBezTo>
                  <a:pt x="27" y="264"/>
                  <a:pt x="30" y="268"/>
                  <a:pt x="34" y="268"/>
                </a:cubicBezTo>
                <a:cubicBezTo>
                  <a:pt x="396" y="266"/>
                  <a:pt x="396" y="266"/>
                  <a:pt x="396" y="266"/>
                </a:cubicBezTo>
                <a:cubicBezTo>
                  <a:pt x="400" y="266"/>
                  <a:pt x="403" y="263"/>
                  <a:pt x="404" y="258"/>
                </a:cubicBezTo>
                <a:cubicBezTo>
                  <a:pt x="429" y="10"/>
                  <a:pt x="429" y="10"/>
                  <a:pt x="429" y="10"/>
                </a:cubicBezTo>
                <a:cubicBezTo>
                  <a:pt x="429" y="5"/>
                  <a:pt x="426" y="0"/>
                  <a:pt x="421" y="0"/>
                </a:cubicBezTo>
                <a:cubicBezTo>
                  <a:pt x="8" y="2"/>
                  <a:pt x="8" y="2"/>
                  <a:pt x="8" y="2"/>
                </a:cubicBezTo>
                <a:cubicBezTo>
                  <a:pt x="3" y="2"/>
                  <a:pt x="0" y="7"/>
                  <a:pt x="0" y="12"/>
                </a:cubicBezTo>
                <a:close/>
              </a:path>
            </a:pathLst>
          </a:custGeom>
          <a:solidFill>
            <a:srgbClr val="A8A8A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9">
            <a:extLst>
              <a:ext uri="{FF2B5EF4-FFF2-40B4-BE49-F238E27FC236}">
                <a16:creationId xmlns:a16="http://schemas.microsoft.com/office/drawing/2014/main" id="{9B0C4DCE-187B-49E0-B901-949C698B817C}"/>
              </a:ext>
            </a:extLst>
          </p:cNvPr>
          <p:cNvSpPr>
            <a:spLocks/>
          </p:cNvSpPr>
          <p:nvPr userDrawn="1"/>
        </p:nvSpPr>
        <p:spPr bwMode="auto">
          <a:xfrm>
            <a:off x="7914925" y="4829432"/>
            <a:ext cx="1185863" cy="806450"/>
          </a:xfrm>
          <a:custGeom>
            <a:avLst/>
            <a:gdLst>
              <a:gd name="T0" fmla="*/ 277 w 359"/>
              <a:gd name="T1" fmla="*/ 79 h 244"/>
              <a:gd name="T2" fmla="*/ 263 w 359"/>
              <a:gd name="T3" fmla="*/ 80 h 244"/>
              <a:gd name="T4" fmla="*/ 180 w 359"/>
              <a:gd name="T5" fmla="*/ 0 h 244"/>
              <a:gd name="T6" fmla="*/ 98 w 359"/>
              <a:gd name="T7" fmla="*/ 80 h 244"/>
              <a:gd name="T8" fmla="*/ 83 w 359"/>
              <a:gd name="T9" fmla="*/ 79 h 244"/>
              <a:gd name="T10" fmla="*/ 0 w 359"/>
              <a:gd name="T11" fmla="*/ 161 h 244"/>
              <a:gd name="T12" fmla="*/ 83 w 359"/>
              <a:gd name="T13" fmla="*/ 244 h 244"/>
              <a:gd name="T14" fmla="*/ 165 w 359"/>
              <a:gd name="T15" fmla="*/ 164 h 244"/>
              <a:gd name="T16" fmla="*/ 180 w 359"/>
              <a:gd name="T17" fmla="*/ 166 h 244"/>
              <a:gd name="T18" fmla="*/ 194 w 359"/>
              <a:gd name="T19" fmla="*/ 164 h 244"/>
              <a:gd name="T20" fmla="*/ 277 w 359"/>
              <a:gd name="T21" fmla="*/ 244 h 244"/>
              <a:gd name="T22" fmla="*/ 359 w 359"/>
              <a:gd name="T23" fmla="*/ 161 h 244"/>
              <a:gd name="T24" fmla="*/ 277 w 359"/>
              <a:gd name="T25" fmla="*/ 79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9" h="244">
                <a:moveTo>
                  <a:pt x="277" y="79"/>
                </a:moveTo>
                <a:cubicBezTo>
                  <a:pt x="272" y="79"/>
                  <a:pt x="267" y="79"/>
                  <a:pt x="263" y="80"/>
                </a:cubicBezTo>
                <a:cubicBezTo>
                  <a:pt x="261" y="36"/>
                  <a:pt x="225" y="0"/>
                  <a:pt x="180" y="0"/>
                </a:cubicBezTo>
                <a:cubicBezTo>
                  <a:pt x="135" y="0"/>
                  <a:pt x="99" y="36"/>
                  <a:pt x="98" y="80"/>
                </a:cubicBezTo>
                <a:cubicBezTo>
                  <a:pt x="93" y="79"/>
                  <a:pt x="88" y="79"/>
                  <a:pt x="83" y="79"/>
                </a:cubicBezTo>
                <a:cubicBezTo>
                  <a:pt x="37" y="79"/>
                  <a:pt x="0" y="116"/>
                  <a:pt x="0" y="161"/>
                </a:cubicBezTo>
                <a:cubicBezTo>
                  <a:pt x="0" y="207"/>
                  <a:pt x="37" y="244"/>
                  <a:pt x="83" y="244"/>
                </a:cubicBezTo>
                <a:cubicBezTo>
                  <a:pt x="127" y="244"/>
                  <a:pt x="164" y="208"/>
                  <a:pt x="165" y="164"/>
                </a:cubicBezTo>
                <a:cubicBezTo>
                  <a:pt x="170" y="165"/>
                  <a:pt x="175" y="166"/>
                  <a:pt x="180" y="166"/>
                </a:cubicBezTo>
                <a:cubicBezTo>
                  <a:pt x="185" y="166"/>
                  <a:pt x="190" y="165"/>
                  <a:pt x="194" y="164"/>
                </a:cubicBezTo>
                <a:cubicBezTo>
                  <a:pt x="196" y="209"/>
                  <a:pt x="232" y="244"/>
                  <a:pt x="277" y="244"/>
                </a:cubicBezTo>
                <a:cubicBezTo>
                  <a:pt x="322" y="244"/>
                  <a:pt x="359" y="207"/>
                  <a:pt x="359" y="161"/>
                </a:cubicBezTo>
                <a:cubicBezTo>
                  <a:pt x="359" y="116"/>
                  <a:pt x="322" y="79"/>
                  <a:pt x="27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10">
            <a:extLst>
              <a:ext uri="{FF2B5EF4-FFF2-40B4-BE49-F238E27FC236}">
                <a16:creationId xmlns:a16="http://schemas.microsoft.com/office/drawing/2014/main" id="{C70ADD52-36CE-4410-B027-2E3B08908EA8}"/>
              </a:ext>
            </a:extLst>
          </p:cNvPr>
          <p:cNvSpPr>
            <a:spLocks noEditPoints="1"/>
          </p:cNvSpPr>
          <p:nvPr userDrawn="1"/>
        </p:nvSpPr>
        <p:spPr bwMode="auto">
          <a:xfrm>
            <a:off x="7657750" y="5354894"/>
            <a:ext cx="1443038" cy="1069975"/>
          </a:xfrm>
          <a:custGeom>
            <a:avLst/>
            <a:gdLst>
              <a:gd name="T0" fmla="*/ 437 w 437"/>
              <a:gd name="T1" fmla="*/ 205 h 324"/>
              <a:gd name="T2" fmla="*/ 437 w 437"/>
              <a:gd name="T3" fmla="*/ 0 h 324"/>
              <a:gd name="T4" fmla="*/ 79 w 437"/>
              <a:gd name="T5" fmla="*/ 0 h 324"/>
              <a:gd name="T6" fmla="*/ 0 w 437"/>
              <a:gd name="T7" fmla="*/ 79 h 324"/>
              <a:gd name="T8" fmla="*/ 79 w 437"/>
              <a:gd name="T9" fmla="*/ 158 h 324"/>
              <a:gd name="T10" fmla="*/ 79 w 437"/>
              <a:gd name="T11" fmla="*/ 205 h 324"/>
              <a:gd name="T12" fmla="*/ 144 w 437"/>
              <a:gd name="T13" fmla="*/ 324 h 324"/>
              <a:gd name="T14" fmla="*/ 372 w 437"/>
              <a:gd name="T15" fmla="*/ 324 h 324"/>
              <a:gd name="T16" fmla="*/ 437 w 437"/>
              <a:gd name="T17" fmla="*/ 205 h 324"/>
              <a:gd name="T18" fmla="*/ 79 w 437"/>
              <a:gd name="T19" fmla="*/ 107 h 324"/>
              <a:gd name="T20" fmla="*/ 51 w 437"/>
              <a:gd name="T21" fmla="*/ 79 h 324"/>
              <a:gd name="T22" fmla="*/ 79 w 437"/>
              <a:gd name="T23" fmla="*/ 51 h 324"/>
              <a:gd name="T24" fmla="*/ 79 w 437"/>
              <a:gd name="T25" fmla="*/ 107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7" h="324">
                <a:moveTo>
                  <a:pt x="437" y="205"/>
                </a:moveTo>
                <a:cubicBezTo>
                  <a:pt x="437" y="0"/>
                  <a:pt x="437" y="0"/>
                  <a:pt x="437" y="0"/>
                </a:cubicBezTo>
                <a:cubicBezTo>
                  <a:pt x="79" y="0"/>
                  <a:pt x="79" y="0"/>
                  <a:pt x="79" y="0"/>
                </a:cubicBezTo>
                <a:cubicBezTo>
                  <a:pt x="35" y="0"/>
                  <a:pt x="0" y="35"/>
                  <a:pt x="0" y="79"/>
                </a:cubicBezTo>
                <a:cubicBezTo>
                  <a:pt x="0" y="122"/>
                  <a:pt x="35" y="158"/>
                  <a:pt x="79" y="158"/>
                </a:cubicBezTo>
                <a:cubicBezTo>
                  <a:pt x="79" y="205"/>
                  <a:pt x="79" y="205"/>
                  <a:pt x="79" y="205"/>
                </a:cubicBezTo>
                <a:cubicBezTo>
                  <a:pt x="84" y="253"/>
                  <a:pt x="108" y="295"/>
                  <a:pt x="144" y="324"/>
                </a:cubicBezTo>
                <a:cubicBezTo>
                  <a:pt x="372" y="324"/>
                  <a:pt x="372" y="324"/>
                  <a:pt x="372" y="324"/>
                </a:cubicBezTo>
                <a:cubicBezTo>
                  <a:pt x="408" y="295"/>
                  <a:pt x="432" y="253"/>
                  <a:pt x="437" y="205"/>
                </a:cubicBezTo>
                <a:close/>
                <a:moveTo>
                  <a:pt x="79" y="107"/>
                </a:moveTo>
                <a:cubicBezTo>
                  <a:pt x="63" y="107"/>
                  <a:pt x="51" y="94"/>
                  <a:pt x="51" y="79"/>
                </a:cubicBezTo>
                <a:cubicBezTo>
                  <a:pt x="51" y="63"/>
                  <a:pt x="63" y="51"/>
                  <a:pt x="79" y="51"/>
                </a:cubicBezTo>
                <a:lnTo>
                  <a:pt x="79" y="107"/>
                </a:lnTo>
                <a:close/>
              </a:path>
            </a:pathLst>
          </a:custGeom>
          <a:solidFill>
            <a:srgbClr val="61C3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28" name="Group 27">
            <a:extLst>
              <a:ext uri="{FF2B5EF4-FFF2-40B4-BE49-F238E27FC236}">
                <a16:creationId xmlns:a16="http://schemas.microsoft.com/office/drawing/2014/main" id="{F271E0BE-6EBB-43B3-A5AE-82378D1C4C7D}"/>
              </a:ext>
            </a:extLst>
          </p:cNvPr>
          <p:cNvGrpSpPr/>
          <p:nvPr userDrawn="1"/>
        </p:nvGrpSpPr>
        <p:grpSpPr>
          <a:xfrm>
            <a:off x="10462070" y="3383904"/>
            <a:ext cx="896938" cy="1744663"/>
            <a:chOff x="3887788" y="255588"/>
            <a:chExt cx="896938" cy="1744663"/>
          </a:xfrm>
          <a:solidFill>
            <a:srgbClr val="647082"/>
          </a:solidFill>
        </p:grpSpPr>
        <p:sp>
          <p:nvSpPr>
            <p:cNvPr id="29" name="Freeform 14">
              <a:extLst>
                <a:ext uri="{FF2B5EF4-FFF2-40B4-BE49-F238E27FC236}">
                  <a16:creationId xmlns:a16="http://schemas.microsoft.com/office/drawing/2014/main" id="{B2C1D536-5410-45FC-90D2-F68B089E194B}"/>
                </a:ext>
              </a:extLst>
            </p:cNvPr>
            <p:cNvSpPr>
              <a:spLocks/>
            </p:cNvSpPr>
            <p:nvPr/>
          </p:nvSpPr>
          <p:spPr bwMode="auto">
            <a:xfrm>
              <a:off x="4038601" y="255588"/>
              <a:ext cx="601663" cy="1744663"/>
            </a:xfrm>
            <a:custGeom>
              <a:avLst/>
              <a:gdLst>
                <a:gd name="T0" fmla="*/ 80 w 182"/>
                <a:gd name="T1" fmla="*/ 0 h 527"/>
                <a:gd name="T2" fmla="*/ 80 w 182"/>
                <a:gd name="T3" fmla="*/ 527 h 527"/>
                <a:gd name="T4" fmla="*/ 80 w 182"/>
                <a:gd name="T5" fmla="*/ 0 h 527"/>
              </a:gdLst>
              <a:ahLst/>
              <a:cxnLst>
                <a:cxn ang="0">
                  <a:pos x="T0" y="T1"/>
                </a:cxn>
                <a:cxn ang="0">
                  <a:pos x="T2" y="T3"/>
                </a:cxn>
                <a:cxn ang="0">
                  <a:pos x="T4" y="T5"/>
                </a:cxn>
              </a:cxnLst>
              <a:rect l="0" t="0" r="r" b="b"/>
              <a:pathLst>
                <a:path w="182" h="527">
                  <a:moveTo>
                    <a:pt x="80" y="0"/>
                  </a:moveTo>
                  <a:cubicBezTo>
                    <a:pt x="37" y="203"/>
                    <a:pt x="182" y="322"/>
                    <a:pt x="80" y="527"/>
                  </a:cubicBezTo>
                  <a:cubicBezTo>
                    <a:pt x="142" y="269"/>
                    <a:pt x="0" y="234"/>
                    <a:pt x="8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15">
              <a:extLst>
                <a:ext uri="{FF2B5EF4-FFF2-40B4-BE49-F238E27FC236}">
                  <a16:creationId xmlns:a16="http://schemas.microsoft.com/office/drawing/2014/main" id="{3E869B94-B083-48FB-9F18-4EA487616637}"/>
                </a:ext>
              </a:extLst>
            </p:cNvPr>
            <p:cNvSpPr>
              <a:spLocks/>
            </p:cNvSpPr>
            <p:nvPr/>
          </p:nvSpPr>
          <p:spPr bwMode="auto">
            <a:xfrm>
              <a:off x="4352926" y="500063"/>
              <a:ext cx="431800" cy="1254125"/>
            </a:xfrm>
            <a:custGeom>
              <a:avLst/>
              <a:gdLst>
                <a:gd name="T0" fmla="*/ 58 w 131"/>
                <a:gd name="T1" fmla="*/ 0 h 379"/>
                <a:gd name="T2" fmla="*/ 58 w 131"/>
                <a:gd name="T3" fmla="*/ 379 h 379"/>
                <a:gd name="T4" fmla="*/ 58 w 131"/>
                <a:gd name="T5" fmla="*/ 0 h 379"/>
              </a:gdLst>
              <a:ahLst/>
              <a:cxnLst>
                <a:cxn ang="0">
                  <a:pos x="T0" y="T1"/>
                </a:cxn>
                <a:cxn ang="0">
                  <a:pos x="T2" y="T3"/>
                </a:cxn>
                <a:cxn ang="0">
                  <a:pos x="T4" y="T5"/>
                </a:cxn>
              </a:cxnLst>
              <a:rect l="0" t="0" r="r" b="b"/>
              <a:pathLst>
                <a:path w="131" h="379">
                  <a:moveTo>
                    <a:pt x="58" y="0"/>
                  </a:moveTo>
                  <a:cubicBezTo>
                    <a:pt x="27" y="146"/>
                    <a:pt x="131" y="231"/>
                    <a:pt x="58" y="379"/>
                  </a:cubicBezTo>
                  <a:cubicBezTo>
                    <a:pt x="102" y="194"/>
                    <a:pt x="0" y="168"/>
                    <a:pt x="5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16">
              <a:extLst>
                <a:ext uri="{FF2B5EF4-FFF2-40B4-BE49-F238E27FC236}">
                  <a16:creationId xmlns:a16="http://schemas.microsoft.com/office/drawing/2014/main" id="{5BE0E590-0AF5-4C03-B551-40B436FBA985}"/>
                </a:ext>
              </a:extLst>
            </p:cNvPr>
            <p:cNvSpPr>
              <a:spLocks/>
            </p:cNvSpPr>
            <p:nvPr/>
          </p:nvSpPr>
          <p:spPr bwMode="auto">
            <a:xfrm>
              <a:off x="3887788" y="500063"/>
              <a:ext cx="431800" cy="1254125"/>
            </a:xfrm>
            <a:custGeom>
              <a:avLst/>
              <a:gdLst>
                <a:gd name="T0" fmla="*/ 57 w 131"/>
                <a:gd name="T1" fmla="*/ 0 h 379"/>
                <a:gd name="T2" fmla="*/ 57 w 131"/>
                <a:gd name="T3" fmla="*/ 379 h 379"/>
                <a:gd name="T4" fmla="*/ 57 w 131"/>
                <a:gd name="T5" fmla="*/ 0 h 379"/>
              </a:gdLst>
              <a:ahLst/>
              <a:cxnLst>
                <a:cxn ang="0">
                  <a:pos x="T0" y="T1"/>
                </a:cxn>
                <a:cxn ang="0">
                  <a:pos x="T2" y="T3"/>
                </a:cxn>
                <a:cxn ang="0">
                  <a:pos x="T4" y="T5"/>
                </a:cxn>
              </a:cxnLst>
              <a:rect l="0" t="0" r="r" b="b"/>
              <a:pathLst>
                <a:path w="131" h="379">
                  <a:moveTo>
                    <a:pt x="57" y="0"/>
                  </a:moveTo>
                  <a:cubicBezTo>
                    <a:pt x="26" y="146"/>
                    <a:pt x="131" y="231"/>
                    <a:pt x="57" y="379"/>
                  </a:cubicBezTo>
                  <a:cubicBezTo>
                    <a:pt x="102" y="194"/>
                    <a:pt x="0" y="168"/>
                    <a:pt x="5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2" name="Group 31">
            <a:extLst>
              <a:ext uri="{FF2B5EF4-FFF2-40B4-BE49-F238E27FC236}">
                <a16:creationId xmlns:a16="http://schemas.microsoft.com/office/drawing/2014/main" id="{C1691578-F751-4E17-B760-3AD0AF5E824A}"/>
              </a:ext>
            </a:extLst>
          </p:cNvPr>
          <p:cNvGrpSpPr/>
          <p:nvPr userDrawn="1"/>
        </p:nvGrpSpPr>
        <p:grpSpPr>
          <a:xfrm>
            <a:off x="9687370" y="2899191"/>
            <a:ext cx="474661" cy="1171706"/>
            <a:chOff x="7312026" y="503238"/>
            <a:chExt cx="630238" cy="1555750"/>
          </a:xfrm>
          <a:solidFill>
            <a:srgbClr val="647082"/>
          </a:solidFill>
        </p:grpSpPr>
        <p:sp>
          <p:nvSpPr>
            <p:cNvPr id="33" name="Freeform 17">
              <a:extLst>
                <a:ext uri="{FF2B5EF4-FFF2-40B4-BE49-F238E27FC236}">
                  <a16:creationId xmlns:a16="http://schemas.microsoft.com/office/drawing/2014/main" id="{E75458AB-3834-4610-A1E7-3FE5957A0CEF}"/>
                </a:ext>
              </a:extLst>
            </p:cNvPr>
            <p:cNvSpPr>
              <a:spLocks/>
            </p:cNvSpPr>
            <p:nvPr/>
          </p:nvSpPr>
          <p:spPr bwMode="auto">
            <a:xfrm>
              <a:off x="7312026" y="963613"/>
              <a:ext cx="422275" cy="990600"/>
            </a:xfrm>
            <a:custGeom>
              <a:avLst/>
              <a:gdLst>
                <a:gd name="T0" fmla="*/ 112 w 128"/>
                <a:gd name="T1" fmla="*/ 257 h 299"/>
                <a:gd name="T2" fmla="*/ 110 w 128"/>
                <a:gd name="T3" fmla="*/ 228 h 299"/>
                <a:gd name="T4" fmla="*/ 107 w 128"/>
                <a:gd name="T5" fmla="*/ 220 h 299"/>
                <a:gd name="T6" fmla="*/ 90 w 128"/>
                <a:gd name="T7" fmla="*/ 197 h 299"/>
                <a:gd name="T8" fmla="*/ 66 w 128"/>
                <a:gd name="T9" fmla="*/ 178 h 299"/>
                <a:gd name="T10" fmla="*/ 38 w 128"/>
                <a:gd name="T11" fmla="*/ 159 h 299"/>
                <a:gd name="T12" fmla="*/ 14 w 128"/>
                <a:gd name="T13" fmla="*/ 133 h 299"/>
                <a:gd name="T14" fmla="*/ 3 w 128"/>
                <a:gd name="T15" fmla="*/ 111 h 299"/>
                <a:gd name="T16" fmla="*/ 1 w 128"/>
                <a:gd name="T17" fmla="*/ 99 h 299"/>
                <a:gd name="T18" fmla="*/ 0 w 128"/>
                <a:gd name="T19" fmla="*/ 83 h 299"/>
                <a:gd name="T20" fmla="*/ 0 w 128"/>
                <a:gd name="T21" fmla="*/ 81 h 299"/>
                <a:gd name="T22" fmla="*/ 1 w 128"/>
                <a:gd name="T23" fmla="*/ 80 h 299"/>
                <a:gd name="T24" fmla="*/ 5 w 128"/>
                <a:gd name="T25" fmla="*/ 63 h 299"/>
                <a:gd name="T26" fmla="*/ 20 w 128"/>
                <a:gd name="T27" fmla="*/ 33 h 299"/>
                <a:gd name="T28" fmla="*/ 26 w 128"/>
                <a:gd name="T29" fmla="*/ 14 h 299"/>
                <a:gd name="T30" fmla="*/ 28 w 128"/>
                <a:gd name="T31" fmla="*/ 3 h 299"/>
                <a:gd name="T32" fmla="*/ 29 w 128"/>
                <a:gd name="T33" fmla="*/ 3 h 299"/>
                <a:gd name="T34" fmla="*/ 31 w 128"/>
                <a:gd name="T35" fmla="*/ 14 h 299"/>
                <a:gd name="T36" fmla="*/ 30 w 128"/>
                <a:gd name="T37" fmla="*/ 37 h 299"/>
                <a:gd name="T38" fmla="*/ 21 w 128"/>
                <a:gd name="T39" fmla="*/ 68 h 299"/>
                <a:gd name="T40" fmla="*/ 19 w 128"/>
                <a:gd name="T41" fmla="*/ 83 h 299"/>
                <a:gd name="T42" fmla="*/ 19 w 128"/>
                <a:gd name="T43" fmla="*/ 84 h 299"/>
                <a:gd name="T44" fmla="*/ 19 w 128"/>
                <a:gd name="T45" fmla="*/ 84 h 299"/>
                <a:gd name="T46" fmla="*/ 19 w 128"/>
                <a:gd name="T47" fmla="*/ 84 h 299"/>
                <a:gd name="T48" fmla="*/ 21 w 128"/>
                <a:gd name="T49" fmla="*/ 95 h 299"/>
                <a:gd name="T50" fmla="*/ 24 w 128"/>
                <a:gd name="T51" fmla="*/ 104 h 299"/>
                <a:gd name="T52" fmla="*/ 33 w 128"/>
                <a:gd name="T53" fmla="*/ 120 h 299"/>
                <a:gd name="T54" fmla="*/ 54 w 128"/>
                <a:gd name="T55" fmla="*/ 140 h 299"/>
                <a:gd name="T56" fmla="*/ 80 w 128"/>
                <a:gd name="T57" fmla="*/ 159 h 299"/>
                <a:gd name="T58" fmla="*/ 105 w 128"/>
                <a:gd name="T59" fmla="*/ 181 h 299"/>
                <a:gd name="T60" fmla="*/ 124 w 128"/>
                <a:gd name="T61" fmla="*/ 212 h 299"/>
                <a:gd name="T62" fmla="*/ 126 w 128"/>
                <a:gd name="T63" fmla="*/ 216 h 299"/>
                <a:gd name="T64" fmla="*/ 126 w 128"/>
                <a:gd name="T65" fmla="*/ 217 h 299"/>
                <a:gd name="T66" fmla="*/ 126 w 128"/>
                <a:gd name="T67" fmla="*/ 218 h 299"/>
                <a:gd name="T68" fmla="*/ 127 w 128"/>
                <a:gd name="T69" fmla="*/ 224 h 299"/>
                <a:gd name="T70" fmla="*/ 124 w 128"/>
                <a:gd name="T71" fmla="*/ 259 h 299"/>
                <a:gd name="T72" fmla="*/ 104 w 128"/>
                <a:gd name="T73"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 h="299">
                  <a:moveTo>
                    <a:pt x="104" y="299"/>
                  </a:moveTo>
                  <a:cubicBezTo>
                    <a:pt x="108" y="285"/>
                    <a:pt x="111" y="271"/>
                    <a:pt x="112" y="257"/>
                  </a:cubicBezTo>
                  <a:cubicBezTo>
                    <a:pt x="113" y="250"/>
                    <a:pt x="113" y="243"/>
                    <a:pt x="112" y="237"/>
                  </a:cubicBezTo>
                  <a:cubicBezTo>
                    <a:pt x="111" y="234"/>
                    <a:pt x="111" y="231"/>
                    <a:pt x="110" y="228"/>
                  </a:cubicBezTo>
                  <a:cubicBezTo>
                    <a:pt x="109" y="223"/>
                    <a:pt x="109" y="223"/>
                    <a:pt x="109" y="223"/>
                  </a:cubicBezTo>
                  <a:cubicBezTo>
                    <a:pt x="107" y="220"/>
                    <a:pt x="107" y="220"/>
                    <a:pt x="107" y="220"/>
                  </a:cubicBezTo>
                  <a:cubicBezTo>
                    <a:pt x="104" y="212"/>
                    <a:pt x="100" y="209"/>
                    <a:pt x="96" y="204"/>
                  </a:cubicBezTo>
                  <a:cubicBezTo>
                    <a:pt x="90" y="197"/>
                    <a:pt x="90" y="197"/>
                    <a:pt x="90" y="197"/>
                  </a:cubicBezTo>
                  <a:cubicBezTo>
                    <a:pt x="82" y="190"/>
                    <a:pt x="82" y="190"/>
                    <a:pt x="82" y="190"/>
                  </a:cubicBezTo>
                  <a:cubicBezTo>
                    <a:pt x="77" y="186"/>
                    <a:pt x="71" y="182"/>
                    <a:pt x="66" y="178"/>
                  </a:cubicBezTo>
                  <a:cubicBezTo>
                    <a:pt x="60" y="174"/>
                    <a:pt x="54" y="170"/>
                    <a:pt x="48" y="166"/>
                  </a:cubicBezTo>
                  <a:cubicBezTo>
                    <a:pt x="45" y="164"/>
                    <a:pt x="42" y="162"/>
                    <a:pt x="38" y="159"/>
                  </a:cubicBezTo>
                  <a:cubicBezTo>
                    <a:pt x="36" y="157"/>
                    <a:pt x="33" y="155"/>
                    <a:pt x="30" y="152"/>
                  </a:cubicBezTo>
                  <a:cubicBezTo>
                    <a:pt x="24" y="146"/>
                    <a:pt x="18" y="140"/>
                    <a:pt x="14" y="133"/>
                  </a:cubicBezTo>
                  <a:cubicBezTo>
                    <a:pt x="12" y="130"/>
                    <a:pt x="10" y="127"/>
                    <a:pt x="8" y="123"/>
                  </a:cubicBezTo>
                  <a:cubicBezTo>
                    <a:pt x="6" y="119"/>
                    <a:pt x="5" y="115"/>
                    <a:pt x="3" y="111"/>
                  </a:cubicBezTo>
                  <a:cubicBezTo>
                    <a:pt x="2" y="105"/>
                    <a:pt x="2" y="105"/>
                    <a:pt x="2" y="105"/>
                  </a:cubicBezTo>
                  <a:cubicBezTo>
                    <a:pt x="1" y="99"/>
                    <a:pt x="1" y="99"/>
                    <a:pt x="1" y="99"/>
                  </a:cubicBezTo>
                  <a:cubicBezTo>
                    <a:pt x="0" y="95"/>
                    <a:pt x="0" y="91"/>
                    <a:pt x="0" y="86"/>
                  </a:cubicBezTo>
                  <a:cubicBezTo>
                    <a:pt x="0" y="83"/>
                    <a:pt x="0" y="83"/>
                    <a:pt x="0" y="83"/>
                  </a:cubicBezTo>
                  <a:cubicBezTo>
                    <a:pt x="0" y="82"/>
                    <a:pt x="0" y="82"/>
                    <a:pt x="0" y="82"/>
                  </a:cubicBezTo>
                  <a:cubicBezTo>
                    <a:pt x="0" y="81"/>
                    <a:pt x="0" y="81"/>
                    <a:pt x="0" y="81"/>
                  </a:cubicBezTo>
                  <a:cubicBezTo>
                    <a:pt x="0" y="81"/>
                    <a:pt x="0" y="81"/>
                    <a:pt x="0" y="81"/>
                  </a:cubicBezTo>
                  <a:cubicBezTo>
                    <a:pt x="1" y="80"/>
                    <a:pt x="1" y="80"/>
                    <a:pt x="1" y="80"/>
                  </a:cubicBezTo>
                  <a:cubicBezTo>
                    <a:pt x="2" y="74"/>
                    <a:pt x="2" y="74"/>
                    <a:pt x="2" y="74"/>
                  </a:cubicBezTo>
                  <a:cubicBezTo>
                    <a:pt x="3" y="71"/>
                    <a:pt x="4" y="67"/>
                    <a:pt x="5" y="63"/>
                  </a:cubicBezTo>
                  <a:cubicBezTo>
                    <a:pt x="8" y="55"/>
                    <a:pt x="12" y="49"/>
                    <a:pt x="15" y="43"/>
                  </a:cubicBezTo>
                  <a:cubicBezTo>
                    <a:pt x="20" y="33"/>
                    <a:pt x="20" y="33"/>
                    <a:pt x="20" y="33"/>
                  </a:cubicBezTo>
                  <a:cubicBezTo>
                    <a:pt x="21" y="30"/>
                    <a:pt x="23" y="27"/>
                    <a:pt x="24" y="24"/>
                  </a:cubicBezTo>
                  <a:cubicBezTo>
                    <a:pt x="25" y="21"/>
                    <a:pt x="26" y="17"/>
                    <a:pt x="26" y="14"/>
                  </a:cubicBezTo>
                  <a:cubicBezTo>
                    <a:pt x="27" y="10"/>
                    <a:pt x="27" y="7"/>
                    <a:pt x="28" y="3"/>
                  </a:cubicBezTo>
                  <a:cubicBezTo>
                    <a:pt x="28" y="3"/>
                    <a:pt x="28" y="3"/>
                    <a:pt x="28" y="3"/>
                  </a:cubicBezTo>
                  <a:cubicBezTo>
                    <a:pt x="28" y="0"/>
                    <a:pt x="28" y="0"/>
                    <a:pt x="28" y="0"/>
                  </a:cubicBezTo>
                  <a:cubicBezTo>
                    <a:pt x="29" y="3"/>
                    <a:pt x="29" y="3"/>
                    <a:pt x="29" y="3"/>
                  </a:cubicBezTo>
                  <a:cubicBezTo>
                    <a:pt x="29" y="3"/>
                    <a:pt x="29" y="3"/>
                    <a:pt x="29" y="3"/>
                  </a:cubicBezTo>
                  <a:cubicBezTo>
                    <a:pt x="30" y="6"/>
                    <a:pt x="30" y="10"/>
                    <a:pt x="31" y="14"/>
                  </a:cubicBezTo>
                  <a:cubicBezTo>
                    <a:pt x="31" y="18"/>
                    <a:pt x="31" y="21"/>
                    <a:pt x="31" y="25"/>
                  </a:cubicBezTo>
                  <a:cubicBezTo>
                    <a:pt x="31" y="29"/>
                    <a:pt x="30" y="33"/>
                    <a:pt x="30" y="37"/>
                  </a:cubicBezTo>
                  <a:cubicBezTo>
                    <a:pt x="29" y="40"/>
                    <a:pt x="28" y="44"/>
                    <a:pt x="27" y="47"/>
                  </a:cubicBezTo>
                  <a:cubicBezTo>
                    <a:pt x="25" y="54"/>
                    <a:pt x="23" y="61"/>
                    <a:pt x="21" y="68"/>
                  </a:cubicBezTo>
                  <a:cubicBezTo>
                    <a:pt x="21" y="71"/>
                    <a:pt x="20" y="73"/>
                    <a:pt x="20" y="77"/>
                  </a:cubicBezTo>
                  <a:cubicBezTo>
                    <a:pt x="19" y="83"/>
                    <a:pt x="19" y="83"/>
                    <a:pt x="19" y="83"/>
                  </a:cubicBezTo>
                  <a:cubicBezTo>
                    <a:pt x="19" y="84"/>
                    <a:pt x="19" y="84"/>
                    <a:pt x="19" y="84"/>
                  </a:cubicBezTo>
                  <a:cubicBezTo>
                    <a:pt x="19" y="84"/>
                    <a:pt x="19" y="84"/>
                    <a:pt x="19" y="84"/>
                  </a:cubicBezTo>
                  <a:cubicBezTo>
                    <a:pt x="19" y="84"/>
                    <a:pt x="19" y="84"/>
                    <a:pt x="19" y="84"/>
                  </a:cubicBezTo>
                  <a:cubicBezTo>
                    <a:pt x="19" y="85"/>
                    <a:pt x="19" y="83"/>
                    <a:pt x="19" y="84"/>
                  </a:cubicBezTo>
                  <a:cubicBezTo>
                    <a:pt x="19" y="84"/>
                    <a:pt x="19" y="84"/>
                    <a:pt x="19" y="84"/>
                  </a:cubicBezTo>
                  <a:cubicBezTo>
                    <a:pt x="19" y="84"/>
                    <a:pt x="19" y="84"/>
                    <a:pt x="19" y="84"/>
                  </a:cubicBezTo>
                  <a:cubicBezTo>
                    <a:pt x="20" y="87"/>
                    <a:pt x="20" y="87"/>
                    <a:pt x="20" y="87"/>
                  </a:cubicBezTo>
                  <a:cubicBezTo>
                    <a:pt x="20" y="90"/>
                    <a:pt x="20" y="92"/>
                    <a:pt x="21" y="95"/>
                  </a:cubicBezTo>
                  <a:cubicBezTo>
                    <a:pt x="22" y="100"/>
                    <a:pt x="22" y="100"/>
                    <a:pt x="22" y="100"/>
                  </a:cubicBezTo>
                  <a:cubicBezTo>
                    <a:pt x="24" y="104"/>
                    <a:pt x="24" y="104"/>
                    <a:pt x="24" y="104"/>
                  </a:cubicBezTo>
                  <a:cubicBezTo>
                    <a:pt x="25" y="107"/>
                    <a:pt x="26" y="109"/>
                    <a:pt x="28" y="112"/>
                  </a:cubicBezTo>
                  <a:cubicBezTo>
                    <a:pt x="29" y="115"/>
                    <a:pt x="31" y="117"/>
                    <a:pt x="33" y="120"/>
                  </a:cubicBezTo>
                  <a:cubicBezTo>
                    <a:pt x="37" y="125"/>
                    <a:pt x="41" y="130"/>
                    <a:pt x="46" y="134"/>
                  </a:cubicBezTo>
                  <a:cubicBezTo>
                    <a:pt x="48" y="136"/>
                    <a:pt x="51" y="138"/>
                    <a:pt x="54" y="140"/>
                  </a:cubicBezTo>
                  <a:cubicBezTo>
                    <a:pt x="62" y="146"/>
                    <a:pt x="62" y="146"/>
                    <a:pt x="62" y="146"/>
                  </a:cubicBezTo>
                  <a:cubicBezTo>
                    <a:pt x="68" y="150"/>
                    <a:pt x="74" y="154"/>
                    <a:pt x="80" y="159"/>
                  </a:cubicBezTo>
                  <a:cubicBezTo>
                    <a:pt x="86" y="163"/>
                    <a:pt x="92" y="168"/>
                    <a:pt x="97" y="173"/>
                  </a:cubicBezTo>
                  <a:cubicBezTo>
                    <a:pt x="105" y="181"/>
                    <a:pt x="105" y="181"/>
                    <a:pt x="105" y="181"/>
                  </a:cubicBezTo>
                  <a:cubicBezTo>
                    <a:pt x="113" y="191"/>
                    <a:pt x="113" y="191"/>
                    <a:pt x="113" y="191"/>
                  </a:cubicBezTo>
                  <a:cubicBezTo>
                    <a:pt x="118" y="197"/>
                    <a:pt x="123" y="206"/>
                    <a:pt x="124" y="212"/>
                  </a:cubicBezTo>
                  <a:cubicBezTo>
                    <a:pt x="125" y="215"/>
                    <a:pt x="125" y="215"/>
                    <a:pt x="125" y="215"/>
                  </a:cubicBezTo>
                  <a:cubicBezTo>
                    <a:pt x="126" y="216"/>
                    <a:pt x="126" y="216"/>
                    <a:pt x="126" y="216"/>
                  </a:cubicBezTo>
                  <a:cubicBezTo>
                    <a:pt x="126" y="216"/>
                    <a:pt x="126" y="216"/>
                    <a:pt x="126" y="216"/>
                  </a:cubicBezTo>
                  <a:cubicBezTo>
                    <a:pt x="126" y="217"/>
                    <a:pt x="126" y="217"/>
                    <a:pt x="126" y="217"/>
                  </a:cubicBezTo>
                  <a:cubicBezTo>
                    <a:pt x="126" y="217"/>
                    <a:pt x="126" y="217"/>
                    <a:pt x="126" y="217"/>
                  </a:cubicBezTo>
                  <a:cubicBezTo>
                    <a:pt x="126" y="218"/>
                    <a:pt x="126" y="218"/>
                    <a:pt x="126" y="218"/>
                  </a:cubicBezTo>
                  <a:cubicBezTo>
                    <a:pt x="126" y="218"/>
                    <a:pt x="126" y="218"/>
                    <a:pt x="126" y="218"/>
                  </a:cubicBezTo>
                  <a:cubicBezTo>
                    <a:pt x="127" y="224"/>
                    <a:pt x="127" y="224"/>
                    <a:pt x="127" y="224"/>
                  </a:cubicBezTo>
                  <a:cubicBezTo>
                    <a:pt x="128" y="228"/>
                    <a:pt x="128" y="232"/>
                    <a:pt x="128" y="236"/>
                  </a:cubicBezTo>
                  <a:cubicBezTo>
                    <a:pt x="128" y="244"/>
                    <a:pt x="126" y="252"/>
                    <a:pt x="124" y="259"/>
                  </a:cubicBezTo>
                  <a:cubicBezTo>
                    <a:pt x="122" y="267"/>
                    <a:pt x="119" y="273"/>
                    <a:pt x="115" y="280"/>
                  </a:cubicBezTo>
                  <a:cubicBezTo>
                    <a:pt x="112" y="287"/>
                    <a:pt x="108" y="293"/>
                    <a:pt x="104" y="2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18">
              <a:extLst>
                <a:ext uri="{FF2B5EF4-FFF2-40B4-BE49-F238E27FC236}">
                  <a16:creationId xmlns:a16="http://schemas.microsoft.com/office/drawing/2014/main" id="{CAB5DCD2-8330-465B-BB4B-ADBE5585B6DD}"/>
                </a:ext>
              </a:extLst>
            </p:cNvPr>
            <p:cNvSpPr>
              <a:spLocks/>
            </p:cNvSpPr>
            <p:nvPr/>
          </p:nvSpPr>
          <p:spPr bwMode="auto">
            <a:xfrm>
              <a:off x="7466014" y="503238"/>
              <a:ext cx="436563" cy="1555750"/>
            </a:xfrm>
            <a:custGeom>
              <a:avLst/>
              <a:gdLst>
                <a:gd name="T0" fmla="*/ 37 w 132"/>
                <a:gd name="T1" fmla="*/ 0 h 470"/>
                <a:gd name="T2" fmla="*/ 34 w 132"/>
                <a:gd name="T3" fmla="*/ 5 h 470"/>
                <a:gd name="T4" fmla="*/ 27 w 132"/>
                <a:gd name="T5" fmla="*/ 20 h 470"/>
                <a:gd name="T6" fmla="*/ 23 w 132"/>
                <a:gd name="T7" fmla="*/ 30 h 470"/>
                <a:gd name="T8" fmla="*/ 20 w 132"/>
                <a:gd name="T9" fmla="*/ 43 h 470"/>
                <a:gd name="T10" fmla="*/ 16 w 132"/>
                <a:gd name="T11" fmla="*/ 74 h 470"/>
                <a:gd name="T12" fmla="*/ 20 w 132"/>
                <a:gd name="T13" fmla="*/ 111 h 470"/>
                <a:gd name="T14" fmla="*/ 31 w 132"/>
                <a:gd name="T15" fmla="*/ 151 h 470"/>
                <a:gd name="T16" fmla="*/ 51 w 132"/>
                <a:gd name="T17" fmla="*/ 191 h 470"/>
                <a:gd name="T18" fmla="*/ 54 w 132"/>
                <a:gd name="T19" fmla="*/ 195 h 470"/>
                <a:gd name="T20" fmla="*/ 54 w 132"/>
                <a:gd name="T21" fmla="*/ 197 h 470"/>
                <a:gd name="T22" fmla="*/ 55 w 132"/>
                <a:gd name="T23" fmla="*/ 198 h 470"/>
                <a:gd name="T24" fmla="*/ 57 w 132"/>
                <a:gd name="T25" fmla="*/ 200 h 470"/>
                <a:gd name="T26" fmla="*/ 63 w 132"/>
                <a:gd name="T27" fmla="*/ 210 h 470"/>
                <a:gd name="T28" fmla="*/ 77 w 132"/>
                <a:gd name="T29" fmla="*/ 230 h 470"/>
                <a:gd name="T30" fmla="*/ 103 w 132"/>
                <a:gd name="T31" fmla="*/ 270 h 470"/>
                <a:gd name="T32" fmla="*/ 124 w 132"/>
                <a:gd name="T33" fmla="*/ 314 h 470"/>
                <a:gd name="T34" fmla="*/ 127 w 132"/>
                <a:gd name="T35" fmla="*/ 325 h 470"/>
                <a:gd name="T36" fmla="*/ 129 w 132"/>
                <a:gd name="T37" fmla="*/ 331 h 470"/>
                <a:gd name="T38" fmla="*/ 129 w 132"/>
                <a:gd name="T39" fmla="*/ 332 h 470"/>
                <a:gd name="T40" fmla="*/ 129 w 132"/>
                <a:gd name="T41" fmla="*/ 333 h 470"/>
                <a:gd name="T42" fmla="*/ 129 w 132"/>
                <a:gd name="T43" fmla="*/ 334 h 470"/>
                <a:gd name="T44" fmla="*/ 130 w 132"/>
                <a:gd name="T45" fmla="*/ 337 h 470"/>
                <a:gd name="T46" fmla="*/ 131 w 132"/>
                <a:gd name="T47" fmla="*/ 359 h 470"/>
                <a:gd name="T48" fmla="*/ 131 w 132"/>
                <a:gd name="T49" fmla="*/ 370 h 470"/>
                <a:gd name="T50" fmla="*/ 130 w 132"/>
                <a:gd name="T51" fmla="*/ 381 h 470"/>
                <a:gd name="T52" fmla="*/ 127 w 132"/>
                <a:gd name="T53" fmla="*/ 391 h 470"/>
                <a:gd name="T54" fmla="*/ 124 w 132"/>
                <a:gd name="T55" fmla="*/ 400 h 470"/>
                <a:gd name="T56" fmla="*/ 118 w 132"/>
                <a:gd name="T57" fmla="*/ 417 h 470"/>
                <a:gd name="T58" fmla="*/ 110 w 132"/>
                <a:gd name="T59" fmla="*/ 431 h 470"/>
                <a:gd name="T60" fmla="*/ 97 w 132"/>
                <a:gd name="T61" fmla="*/ 453 h 470"/>
                <a:gd name="T62" fmla="*/ 87 w 132"/>
                <a:gd name="T63" fmla="*/ 466 h 470"/>
                <a:gd name="T64" fmla="*/ 83 w 132"/>
                <a:gd name="T65" fmla="*/ 470 h 470"/>
                <a:gd name="T66" fmla="*/ 92 w 132"/>
                <a:gd name="T67" fmla="*/ 450 h 470"/>
                <a:gd name="T68" fmla="*/ 102 w 132"/>
                <a:gd name="T69" fmla="*/ 427 h 470"/>
                <a:gd name="T70" fmla="*/ 107 w 132"/>
                <a:gd name="T71" fmla="*/ 412 h 470"/>
                <a:gd name="T72" fmla="*/ 111 w 132"/>
                <a:gd name="T73" fmla="*/ 396 h 470"/>
                <a:gd name="T74" fmla="*/ 112 w 132"/>
                <a:gd name="T75" fmla="*/ 388 h 470"/>
                <a:gd name="T76" fmla="*/ 113 w 132"/>
                <a:gd name="T77" fmla="*/ 379 h 470"/>
                <a:gd name="T78" fmla="*/ 114 w 132"/>
                <a:gd name="T79" fmla="*/ 370 h 470"/>
                <a:gd name="T80" fmla="*/ 113 w 132"/>
                <a:gd name="T81" fmla="*/ 361 h 470"/>
                <a:gd name="T82" fmla="*/ 110 w 132"/>
                <a:gd name="T83" fmla="*/ 341 h 470"/>
                <a:gd name="T84" fmla="*/ 104 w 132"/>
                <a:gd name="T85" fmla="*/ 321 h 470"/>
                <a:gd name="T86" fmla="*/ 94 w 132"/>
                <a:gd name="T87" fmla="*/ 302 h 470"/>
                <a:gd name="T88" fmla="*/ 83 w 132"/>
                <a:gd name="T89" fmla="*/ 283 h 470"/>
                <a:gd name="T90" fmla="*/ 56 w 132"/>
                <a:gd name="T91" fmla="*/ 244 h 470"/>
                <a:gd name="T92" fmla="*/ 43 w 132"/>
                <a:gd name="T93" fmla="*/ 223 h 470"/>
                <a:gd name="T94" fmla="*/ 36 w 132"/>
                <a:gd name="T95" fmla="*/ 213 h 470"/>
                <a:gd name="T96" fmla="*/ 35 w 132"/>
                <a:gd name="T97" fmla="*/ 210 h 470"/>
                <a:gd name="T98" fmla="*/ 33 w 132"/>
                <a:gd name="T99" fmla="*/ 208 h 470"/>
                <a:gd name="T100" fmla="*/ 30 w 132"/>
                <a:gd name="T101" fmla="*/ 202 h 470"/>
                <a:gd name="T102" fmla="*/ 11 w 132"/>
                <a:gd name="T103" fmla="*/ 158 h 470"/>
                <a:gd name="T104" fmla="*/ 1 w 132"/>
                <a:gd name="T105" fmla="*/ 114 h 470"/>
                <a:gd name="T106" fmla="*/ 2 w 132"/>
                <a:gd name="T107" fmla="*/ 73 h 470"/>
                <a:gd name="T108" fmla="*/ 11 w 132"/>
                <a:gd name="T109" fmla="*/ 40 h 470"/>
                <a:gd name="T110" fmla="*/ 17 w 132"/>
                <a:gd name="T111" fmla="*/ 27 h 470"/>
                <a:gd name="T112" fmla="*/ 23 w 132"/>
                <a:gd name="T113" fmla="*/ 17 h 470"/>
                <a:gd name="T114" fmla="*/ 33 w 132"/>
                <a:gd name="T115" fmla="*/ 4 h 470"/>
                <a:gd name="T116" fmla="*/ 37 w 132"/>
                <a:gd name="T117"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2" h="470">
                  <a:moveTo>
                    <a:pt x="37" y="0"/>
                  </a:moveTo>
                  <a:cubicBezTo>
                    <a:pt x="37" y="0"/>
                    <a:pt x="36" y="2"/>
                    <a:pt x="34" y="5"/>
                  </a:cubicBezTo>
                  <a:cubicBezTo>
                    <a:pt x="32" y="8"/>
                    <a:pt x="30" y="13"/>
                    <a:pt x="27" y="20"/>
                  </a:cubicBezTo>
                  <a:cubicBezTo>
                    <a:pt x="26" y="23"/>
                    <a:pt x="24" y="26"/>
                    <a:pt x="23" y="30"/>
                  </a:cubicBezTo>
                  <a:cubicBezTo>
                    <a:pt x="22" y="34"/>
                    <a:pt x="20" y="38"/>
                    <a:pt x="20" y="43"/>
                  </a:cubicBezTo>
                  <a:cubicBezTo>
                    <a:pt x="17" y="52"/>
                    <a:pt x="16" y="63"/>
                    <a:pt x="16" y="74"/>
                  </a:cubicBezTo>
                  <a:cubicBezTo>
                    <a:pt x="16" y="86"/>
                    <a:pt x="17" y="98"/>
                    <a:pt x="20" y="111"/>
                  </a:cubicBezTo>
                  <a:cubicBezTo>
                    <a:pt x="22" y="124"/>
                    <a:pt x="26" y="137"/>
                    <a:pt x="31" y="151"/>
                  </a:cubicBezTo>
                  <a:cubicBezTo>
                    <a:pt x="37" y="164"/>
                    <a:pt x="43" y="177"/>
                    <a:pt x="51" y="191"/>
                  </a:cubicBezTo>
                  <a:cubicBezTo>
                    <a:pt x="54" y="195"/>
                    <a:pt x="54" y="195"/>
                    <a:pt x="54" y="195"/>
                  </a:cubicBezTo>
                  <a:cubicBezTo>
                    <a:pt x="54" y="197"/>
                    <a:pt x="54" y="197"/>
                    <a:pt x="54" y="197"/>
                  </a:cubicBezTo>
                  <a:cubicBezTo>
                    <a:pt x="55" y="198"/>
                    <a:pt x="55" y="198"/>
                    <a:pt x="55" y="198"/>
                  </a:cubicBezTo>
                  <a:cubicBezTo>
                    <a:pt x="57" y="200"/>
                    <a:pt x="57" y="200"/>
                    <a:pt x="57" y="200"/>
                  </a:cubicBezTo>
                  <a:cubicBezTo>
                    <a:pt x="63" y="210"/>
                    <a:pt x="63" y="210"/>
                    <a:pt x="63" y="210"/>
                  </a:cubicBezTo>
                  <a:cubicBezTo>
                    <a:pt x="77" y="230"/>
                    <a:pt x="77" y="230"/>
                    <a:pt x="77" y="230"/>
                  </a:cubicBezTo>
                  <a:cubicBezTo>
                    <a:pt x="85" y="243"/>
                    <a:pt x="95" y="256"/>
                    <a:pt x="103" y="270"/>
                  </a:cubicBezTo>
                  <a:cubicBezTo>
                    <a:pt x="112" y="284"/>
                    <a:pt x="118" y="299"/>
                    <a:pt x="124" y="314"/>
                  </a:cubicBezTo>
                  <a:cubicBezTo>
                    <a:pt x="125" y="318"/>
                    <a:pt x="126" y="322"/>
                    <a:pt x="127" y="325"/>
                  </a:cubicBezTo>
                  <a:cubicBezTo>
                    <a:pt x="129" y="331"/>
                    <a:pt x="129" y="331"/>
                    <a:pt x="129" y="331"/>
                  </a:cubicBezTo>
                  <a:cubicBezTo>
                    <a:pt x="129" y="332"/>
                    <a:pt x="129" y="332"/>
                    <a:pt x="129" y="332"/>
                  </a:cubicBezTo>
                  <a:cubicBezTo>
                    <a:pt x="129" y="333"/>
                    <a:pt x="129" y="333"/>
                    <a:pt x="129" y="333"/>
                  </a:cubicBezTo>
                  <a:cubicBezTo>
                    <a:pt x="129" y="334"/>
                    <a:pt x="129" y="334"/>
                    <a:pt x="129" y="334"/>
                  </a:cubicBezTo>
                  <a:cubicBezTo>
                    <a:pt x="130" y="337"/>
                    <a:pt x="130" y="337"/>
                    <a:pt x="130" y="337"/>
                  </a:cubicBezTo>
                  <a:cubicBezTo>
                    <a:pt x="131" y="344"/>
                    <a:pt x="132" y="351"/>
                    <a:pt x="131" y="359"/>
                  </a:cubicBezTo>
                  <a:cubicBezTo>
                    <a:pt x="131" y="363"/>
                    <a:pt x="131" y="367"/>
                    <a:pt x="131" y="370"/>
                  </a:cubicBezTo>
                  <a:cubicBezTo>
                    <a:pt x="131" y="374"/>
                    <a:pt x="130" y="378"/>
                    <a:pt x="130" y="381"/>
                  </a:cubicBezTo>
                  <a:cubicBezTo>
                    <a:pt x="129" y="384"/>
                    <a:pt x="128" y="388"/>
                    <a:pt x="127" y="391"/>
                  </a:cubicBezTo>
                  <a:cubicBezTo>
                    <a:pt x="126" y="394"/>
                    <a:pt x="125" y="397"/>
                    <a:pt x="124" y="400"/>
                  </a:cubicBezTo>
                  <a:cubicBezTo>
                    <a:pt x="123" y="406"/>
                    <a:pt x="120" y="412"/>
                    <a:pt x="118" y="417"/>
                  </a:cubicBezTo>
                  <a:cubicBezTo>
                    <a:pt x="116" y="422"/>
                    <a:pt x="113" y="427"/>
                    <a:pt x="110" y="431"/>
                  </a:cubicBezTo>
                  <a:cubicBezTo>
                    <a:pt x="106" y="440"/>
                    <a:pt x="101" y="447"/>
                    <a:pt x="97" y="453"/>
                  </a:cubicBezTo>
                  <a:cubicBezTo>
                    <a:pt x="93" y="458"/>
                    <a:pt x="89" y="463"/>
                    <a:pt x="87" y="466"/>
                  </a:cubicBezTo>
                  <a:cubicBezTo>
                    <a:pt x="84" y="469"/>
                    <a:pt x="83" y="470"/>
                    <a:pt x="83" y="470"/>
                  </a:cubicBezTo>
                  <a:cubicBezTo>
                    <a:pt x="83" y="470"/>
                    <a:pt x="86" y="463"/>
                    <a:pt x="92" y="450"/>
                  </a:cubicBezTo>
                  <a:cubicBezTo>
                    <a:pt x="95" y="444"/>
                    <a:pt x="99" y="436"/>
                    <a:pt x="102" y="427"/>
                  </a:cubicBezTo>
                  <a:cubicBezTo>
                    <a:pt x="104" y="422"/>
                    <a:pt x="105" y="418"/>
                    <a:pt x="107" y="412"/>
                  </a:cubicBezTo>
                  <a:cubicBezTo>
                    <a:pt x="108" y="407"/>
                    <a:pt x="110" y="402"/>
                    <a:pt x="111" y="396"/>
                  </a:cubicBezTo>
                  <a:cubicBezTo>
                    <a:pt x="111" y="394"/>
                    <a:pt x="112" y="391"/>
                    <a:pt x="112" y="388"/>
                  </a:cubicBezTo>
                  <a:cubicBezTo>
                    <a:pt x="113" y="385"/>
                    <a:pt x="113" y="382"/>
                    <a:pt x="113" y="379"/>
                  </a:cubicBezTo>
                  <a:cubicBezTo>
                    <a:pt x="113" y="376"/>
                    <a:pt x="114" y="373"/>
                    <a:pt x="114" y="370"/>
                  </a:cubicBezTo>
                  <a:cubicBezTo>
                    <a:pt x="114" y="367"/>
                    <a:pt x="113" y="364"/>
                    <a:pt x="113" y="361"/>
                  </a:cubicBezTo>
                  <a:cubicBezTo>
                    <a:pt x="113" y="355"/>
                    <a:pt x="111" y="348"/>
                    <a:pt x="110" y="341"/>
                  </a:cubicBezTo>
                  <a:cubicBezTo>
                    <a:pt x="109" y="335"/>
                    <a:pt x="106" y="328"/>
                    <a:pt x="104" y="321"/>
                  </a:cubicBezTo>
                  <a:cubicBezTo>
                    <a:pt x="101" y="315"/>
                    <a:pt x="98" y="308"/>
                    <a:pt x="94" y="302"/>
                  </a:cubicBezTo>
                  <a:cubicBezTo>
                    <a:pt x="90" y="296"/>
                    <a:pt x="87" y="289"/>
                    <a:pt x="83" y="283"/>
                  </a:cubicBezTo>
                  <a:cubicBezTo>
                    <a:pt x="75" y="270"/>
                    <a:pt x="65" y="257"/>
                    <a:pt x="56" y="244"/>
                  </a:cubicBezTo>
                  <a:cubicBezTo>
                    <a:pt x="52" y="237"/>
                    <a:pt x="47" y="230"/>
                    <a:pt x="43" y="223"/>
                  </a:cubicBezTo>
                  <a:cubicBezTo>
                    <a:pt x="36" y="213"/>
                    <a:pt x="36" y="213"/>
                    <a:pt x="36" y="213"/>
                  </a:cubicBezTo>
                  <a:cubicBezTo>
                    <a:pt x="35" y="210"/>
                    <a:pt x="35" y="210"/>
                    <a:pt x="35" y="210"/>
                  </a:cubicBezTo>
                  <a:cubicBezTo>
                    <a:pt x="33" y="208"/>
                    <a:pt x="33" y="208"/>
                    <a:pt x="33" y="208"/>
                  </a:cubicBezTo>
                  <a:cubicBezTo>
                    <a:pt x="30" y="202"/>
                    <a:pt x="30" y="202"/>
                    <a:pt x="30" y="202"/>
                  </a:cubicBezTo>
                  <a:cubicBezTo>
                    <a:pt x="22" y="188"/>
                    <a:pt x="16" y="173"/>
                    <a:pt x="11" y="158"/>
                  </a:cubicBezTo>
                  <a:cubicBezTo>
                    <a:pt x="6" y="143"/>
                    <a:pt x="3" y="128"/>
                    <a:pt x="1" y="114"/>
                  </a:cubicBezTo>
                  <a:cubicBezTo>
                    <a:pt x="0" y="99"/>
                    <a:pt x="0" y="86"/>
                    <a:pt x="2" y="73"/>
                  </a:cubicBezTo>
                  <a:cubicBezTo>
                    <a:pt x="4" y="61"/>
                    <a:pt x="6" y="49"/>
                    <a:pt x="11" y="40"/>
                  </a:cubicBezTo>
                  <a:cubicBezTo>
                    <a:pt x="12" y="35"/>
                    <a:pt x="14" y="31"/>
                    <a:pt x="17" y="27"/>
                  </a:cubicBezTo>
                  <a:cubicBezTo>
                    <a:pt x="18" y="23"/>
                    <a:pt x="21" y="20"/>
                    <a:pt x="23" y="17"/>
                  </a:cubicBezTo>
                  <a:cubicBezTo>
                    <a:pt x="27" y="11"/>
                    <a:pt x="30" y="7"/>
                    <a:pt x="33" y="4"/>
                  </a:cubicBezTo>
                  <a:cubicBezTo>
                    <a:pt x="36" y="1"/>
                    <a:pt x="37" y="0"/>
                    <a:pt x="3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19">
              <a:extLst>
                <a:ext uri="{FF2B5EF4-FFF2-40B4-BE49-F238E27FC236}">
                  <a16:creationId xmlns:a16="http://schemas.microsoft.com/office/drawing/2014/main" id="{3060D023-9067-458F-992C-93F1AB316A0C}"/>
                </a:ext>
              </a:extLst>
            </p:cNvPr>
            <p:cNvSpPr>
              <a:spLocks/>
            </p:cNvSpPr>
            <p:nvPr/>
          </p:nvSpPr>
          <p:spPr bwMode="auto">
            <a:xfrm>
              <a:off x="7681914" y="554038"/>
              <a:ext cx="260350" cy="893763"/>
            </a:xfrm>
            <a:custGeom>
              <a:avLst/>
              <a:gdLst>
                <a:gd name="T0" fmla="*/ 26 w 79"/>
                <a:gd name="T1" fmla="*/ 0 h 270"/>
                <a:gd name="T2" fmla="*/ 24 w 79"/>
                <a:gd name="T3" fmla="*/ 3 h 270"/>
                <a:gd name="T4" fmla="*/ 21 w 79"/>
                <a:gd name="T5" fmla="*/ 11 h 270"/>
                <a:gd name="T6" fmla="*/ 18 w 79"/>
                <a:gd name="T7" fmla="*/ 24 h 270"/>
                <a:gd name="T8" fmla="*/ 17 w 79"/>
                <a:gd name="T9" fmla="*/ 42 h 270"/>
                <a:gd name="T10" fmla="*/ 19 w 79"/>
                <a:gd name="T11" fmla="*/ 63 h 270"/>
                <a:gd name="T12" fmla="*/ 23 w 79"/>
                <a:gd name="T13" fmla="*/ 85 h 270"/>
                <a:gd name="T14" fmla="*/ 30 w 79"/>
                <a:gd name="T15" fmla="*/ 109 h 270"/>
                <a:gd name="T16" fmla="*/ 32 w 79"/>
                <a:gd name="T17" fmla="*/ 115 h 270"/>
                <a:gd name="T18" fmla="*/ 35 w 79"/>
                <a:gd name="T19" fmla="*/ 120 h 270"/>
                <a:gd name="T20" fmla="*/ 40 w 79"/>
                <a:gd name="T21" fmla="*/ 132 h 270"/>
                <a:gd name="T22" fmla="*/ 65 w 79"/>
                <a:gd name="T23" fmla="*/ 177 h 270"/>
                <a:gd name="T24" fmla="*/ 75 w 79"/>
                <a:gd name="T25" fmla="*/ 201 h 270"/>
                <a:gd name="T26" fmla="*/ 79 w 79"/>
                <a:gd name="T27" fmla="*/ 225 h 270"/>
                <a:gd name="T28" fmla="*/ 78 w 79"/>
                <a:gd name="T29" fmla="*/ 235 h 270"/>
                <a:gd name="T30" fmla="*/ 77 w 79"/>
                <a:gd name="T31" fmla="*/ 244 h 270"/>
                <a:gd name="T32" fmla="*/ 73 w 79"/>
                <a:gd name="T33" fmla="*/ 259 h 270"/>
                <a:gd name="T34" fmla="*/ 67 w 79"/>
                <a:gd name="T35" fmla="*/ 270 h 270"/>
                <a:gd name="T36" fmla="*/ 68 w 79"/>
                <a:gd name="T37" fmla="*/ 258 h 270"/>
                <a:gd name="T38" fmla="*/ 67 w 79"/>
                <a:gd name="T39" fmla="*/ 244 h 270"/>
                <a:gd name="T40" fmla="*/ 64 w 79"/>
                <a:gd name="T41" fmla="*/ 227 h 270"/>
                <a:gd name="T42" fmla="*/ 57 w 79"/>
                <a:gd name="T43" fmla="*/ 208 h 270"/>
                <a:gd name="T44" fmla="*/ 46 w 79"/>
                <a:gd name="T45" fmla="*/ 188 h 270"/>
                <a:gd name="T46" fmla="*/ 18 w 79"/>
                <a:gd name="T47" fmla="*/ 143 h 270"/>
                <a:gd name="T48" fmla="*/ 12 w 79"/>
                <a:gd name="T49" fmla="*/ 130 h 270"/>
                <a:gd name="T50" fmla="*/ 9 w 79"/>
                <a:gd name="T51" fmla="*/ 123 h 270"/>
                <a:gd name="T52" fmla="*/ 7 w 79"/>
                <a:gd name="T53" fmla="*/ 116 h 270"/>
                <a:gd name="T54" fmla="*/ 2 w 79"/>
                <a:gd name="T55" fmla="*/ 89 h 270"/>
                <a:gd name="T56" fmla="*/ 3 w 79"/>
                <a:gd name="T57" fmla="*/ 41 h 270"/>
                <a:gd name="T58" fmla="*/ 16 w 79"/>
                <a:gd name="T59" fmla="*/ 9 h 270"/>
                <a:gd name="T60" fmla="*/ 23 w 79"/>
                <a:gd name="T61" fmla="*/ 2 h 270"/>
                <a:gd name="T62" fmla="*/ 26 w 79"/>
                <a:gd name="T6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9" h="270">
                  <a:moveTo>
                    <a:pt x="26" y="0"/>
                  </a:moveTo>
                  <a:cubicBezTo>
                    <a:pt x="26" y="0"/>
                    <a:pt x="25" y="1"/>
                    <a:pt x="24" y="3"/>
                  </a:cubicBezTo>
                  <a:cubicBezTo>
                    <a:pt x="23" y="5"/>
                    <a:pt x="22" y="8"/>
                    <a:pt x="21" y="11"/>
                  </a:cubicBezTo>
                  <a:cubicBezTo>
                    <a:pt x="19" y="15"/>
                    <a:pt x="18" y="19"/>
                    <a:pt x="18" y="24"/>
                  </a:cubicBezTo>
                  <a:cubicBezTo>
                    <a:pt x="17" y="30"/>
                    <a:pt x="17" y="36"/>
                    <a:pt x="17" y="42"/>
                  </a:cubicBezTo>
                  <a:cubicBezTo>
                    <a:pt x="18" y="48"/>
                    <a:pt x="18" y="55"/>
                    <a:pt x="19" y="63"/>
                  </a:cubicBezTo>
                  <a:cubicBezTo>
                    <a:pt x="20" y="70"/>
                    <a:pt x="22" y="78"/>
                    <a:pt x="23" y="85"/>
                  </a:cubicBezTo>
                  <a:cubicBezTo>
                    <a:pt x="25" y="93"/>
                    <a:pt x="28" y="101"/>
                    <a:pt x="30" y="109"/>
                  </a:cubicBezTo>
                  <a:cubicBezTo>
                    <a:pt x="31" y="111"/>
                    <a:pt x="31" y="113"/>
                    <a:pt x="32" y="115"/>
                  </a:cubicBezTo>
                  <a:cubicBezTo>
                    <a:pt x="33" y="116"/>
                    <a:pt x="34" y="118"/>
                    <a:pt x="35" y="120"/>
                  </a:cubicBezTo>
                  <a:cubicBezTo>
                    <a:pt x="36" y="125"/>
                    <a:pt x="38" y="128"/>
                    <a:pt x="40" y="132"/>
                  </a:cubicBezTo>
                  <a:cubicBezTo>
                    <a:pt x="47" y="147"/>
                    <a:pt x="57" y="162"/>
                    <a:pt x="65" y="177"/>
                  </a:cubicBezTo>
                  <a:cubicBezTo>
                    <a:pt x="69" y="185"/>
                    <a:pt x="72" y="193"/>
                    <a:pt x="75" y="201"/>
                  </a:cubicBezTo>
                  <a:cubicBezTo>
                    <a:pt x="77" y="209"/>
                    <a:pt x="78" y="217"/>
                    <a:pt x="79" y="225"/>
                  </a:cubicBezTo>
                  <a:cubicBezTo>
                    <a:pt x="78" y="228"/>
                    <a:pt x="78" y="232"/>
                    <a:pt x="78" y="235"/>
                  </a:cubicBezTo>
                  <a:cubicBezTo>
                    <a:pt x="78" y="238"/>
                    <a:pt x="77" y="241"/>
                    <a:pt x="77" y="244"/>
                  </a:cubicBezTo>
                  <a:cubicBezTo>
                    <a:pt x="76" y="250"/>
                    <a:pt x="74" y="255"/>
                    <a:pt x="73" y="259"/>
                  </a:cubicBezTo>
                  <a:cubicBezTo>
                    <a:pt x="69" y="266"/>
                    <a:pt x="67" y="270"/>
                    <a:pt x="67" y="270"/>
                  </a:cubicBezTo>
                  <a:cubicBezTo>
                    <a:pt x="67" y="270"/>
                    <a:pt x="67" y="265"/>
                    <a:pt x="68" y="258"/>
                  </a:cubicBezTo>
                  <a:cubicBezTo>
                    <a:pt x="68" y="254"/>
                    <a:pt x="68" y="249"/>
                    <a:pt x="67" y="244"/>
                  </a:cubicBezTo>
                  <a:cubicBezTo>
                    <a:pt x="67" y="238"/>
                    <a:pt x="66" y="233"/>
                    <a:pt x="64" y="227"/>
                  </a:cubicBezTo>
                  <a:cubicBezTo>
                    <a:pt x="63" y="221"/>
                    <a:pt x="60" y="214"/>
                    <a:pt x="57" y="208"/>
                  </a:cubicBezTo>
                  <a:cubicBezTo>
                    <a:pt x="54" y="202"/>
                    <a:pt x="50" y="195"/>
                    <a:pt x="46" y="188"/>
                  </a:cubicBezTo>
                  <a:cubicBezTo>
                    <a:pt x="37" y="175"/>
                    <a:pt x="26" y="160"/>
                    <a:pt x="18" y="143"/>
                  </a:cubicBezTo>
                  <a:cubicBezTo>
                    <a:pt x="15" y="138"/>
                    <a:pt x="13" y="134"/>
                    <a:pt x="12" y="130"/>
                  </a:cubicBezTo>
                  <a:cubicBezTo>
                    <a:pt x="11" y="127"/>
                    <a:pt x="10" y="126"/>
                    <a:pt x="9" y="123"/>
                  </a:cubicBezTo>
                  <a:cubicBezTo>
                    <a:pt x="9" y="121"/>
                    <a:pt x="8" y="118"/>
                    <a:pt x="7" y="116"/>
                  </a:cubicBezTo>
                  <a:cubicBezTo>
                    <a:pt x="5" y="107"/>
                    <a:pt x="3" y="98"/>
                    <a:pt x="2" y="89"/>
                  </a:cubicBezTo>
                  <a:cubicBezTo>
                    <a:pt x="0" y="72"/>
                    <a:pt x="0" y="55"/>
                    <a:pt x="3" y="41"/>
                  </a:cubicBezTo>
                  <a:cubicBezTo>
                    <a:pt x="6" y="27"/>
                    <a:pt x="11" y="15"/>
                    <a:pt x="16" y="9"/>
                  </a:cubicBezTo>
                  <a:cubicBezTo>
                    <a:pt x="19" y="5"/>
                    <a:pt x="21" y="3"/>
                    <a:pt x="23" y="2"/>
                  </a:cubicBezTo>
                  <a:cubicBezTo>
                    <a:pt x="25" y="1"/>
                    <a:pt x="26" y="0"/>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0" name="Text Placeholder 3">
            <a:extLst>
              <a:ext uri="{FF2B5EF4-FFF2-40B4-BE49-F238E27FC236}">
                <a16:creationId xmlns:a16="http://schemas.microsoft.com/office/drawing/2014/main" id="{9428723D-18D6-4616-91E7-04E0E992894A}"/>
              </a:ext>
            </a:extLst>
          </p:cNvPr>
          <p:cNvSpPr>
            <a:spLocks noGrp="1"/>
          </p:cNvSpPr>
          <p:nvPr>
            <p:ph type="body" sz="quarter" idx="12" hasCustomPrompt="1"/>
            <p:custDataLst>
              <p:tags r:id="rId1"/>
            </p:custDataLst>
          </p:nvPr>
        </p:nvSpPr>
        <p:spPr bwMode="white">
          <a:xfrm>
            <a:off x="439738" y="875114"/>
            <a:ext cx="7743825" cy="2400279"/>
          </a:xfrm>
        </p:spPr>
        <p:txBody>
          <a:bodyPr>
            <a:normAutofit/>
          </a:bodyPr>
          <a:lstStyle>
            <a:lvl1pPr algn="l">
              <a:defRPr sz="4800" b="0">
                <a:solidFill>
                  <a:schemeClr val="bg1"/>
                </a:solidFill>
              </a:defRPr>
            </a:lvl1pPr>
            <a:lvl2pPr algn="l">
              <a:defRPr sz="3600">
                <a:solidFill>
                  <a:schemeClr val="bg1"/>
                </a:solidFill>
              </a:defRPr>
            </a:lvl2pPr>
            <a:lvl3pPr algn="l">
              <a:defRPr sz="2400" b="0">
                <a:solidFill>
                  <a:schemeClr val="bg1"/>
                </a:solidFill>
              </a:defRPr>
            </a:lvl3pPr>
            <a:lvl4pPr>
              <a:defRPr>
                <a:solidFill>
                  <a:schemeClr val="bg1"/>
                </a:solidFill>
              </a:defRPr>
            </a:lvl4pPr>
            <a:lvl5pPr>
              <a:defRPr>
                <a:solidFill>
                  <a:schemeClr val="bg1"/>
                </a:solidFill>
              </a:defRPr>
            </a:lvl5pPr>
          </a:lstStyle>
          <a:p>
            <a:pPr lvl="0"/>
            <a:r>
              <a:rPr lang="en-US" dirty="0"/>
              <a:t>&lt;&lt;</a:t>
            </a:r>
            <a:r>
              <a:rPr lang="en-US" dirty="0" err="1"/>
              <a:t>Labels.Time</a:t>
            </a:r>
            <a:r>
              <a:rPr lang="en-US" dirty="0"/>
              <a:t> for a break&gt;&gt;</a:t>
            </a:r>
          </a:p>
        </p:txBody>
      </p:sp>
    </p:spTree>
    <p:extLst>
      <p:ext uri="{BB962C8B-B14F-4D97-AF65-F5344CB8AC3E}">
        <p14:creationId xmlns:p14="http://schemas.microsoft.com/office/powerpoint/2010/main" val="512205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repeatCount="indefinite"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down)">
                                      <p:cBhvr>
                                        <p:cTn id="7" dur="1250"/>
                                        <p:tgtEl>
                                          <p:spTgt spid="32"/>
                                        </p:tgtEl>
                                      </p:cBhvr>
                                    </p:animEffect>
                                  </p:childTnLst>
                                </p:cTn>
                              </p:par>
                              <p:par>
                                <p:cTn id="8" presetID="22" presetClass="entr" presetSubtype="4" repeatCount="indefinite"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down)">
                                      <p:cBhvr>
                                        <p:cTn id="10" dur="1250"/>
                                        <p:tgtEl>
                                          <p:spTgt spid="28"/>
                                        </p:tgtEl>
                                      </p:cBhvr>
                                    </p:animEffect>
                                  </p:childTnLst>
                                </p:cTn>
                              </p:par>
                            </p:childTnLst>
                          </p:cTn>
                        </p:par>
                        <p:par>
                          <p:cTn id="11" fill="hold">
                            <p:stCondLst>
                              <p:cond delay="1250"/>
                            </p:stCondLst>
                            <p:childTnLst>
                              <p:par>
                                <p:cTn id="12" presetID="22" presetClass="exit" presetSubtype="4" repeatCount="indefinite" fill="hold" nodeType="afterEffect">
                                  <p:stCondLst>
                                    <p:cond delay="0"/>
                                  </p:stCondLst>
                                  <p:childTnLst>
                                    <p:animEffect transition="out" filter="wipe(down)">
                                      <p:cBhvr>
                                        <p:cTn id="13" dur="1250"/>
                                        <p:tgtEl>
                                          <p:spTgt spid="32"/>
                                        </p:tgtEl>
                                      </p:cBhvr>
                                    </p:animEffect>
                                    <p:set>
                                      <p:cBhvr>
                                        <p:cTn id="14" dur="1" fill="hold">
                                          <p:stCondLst>
                                            <p:cond delay="1249"/>
                                          </p:stCondLst>
                                        </p:cTn>
                                        <p:tgtEl>
                                          <p:spTgt spid="32"/>
                                        </p:tgtEl>
                                        <p:attrNameLst>
                                          <p:attrName>style.visibility</p:attrName>
                                        </p:attrNameLst>
                                      </p:cBhvr>
                                      <p:to>
                                        <p:strVal val="hidden"/>
                                      </p:to>
                                    </p:set>
                                  </p:childTnLst>
                                </p:cTn>
                              </p:par>
                              <p:par>
                                <p:cTn id="15" presetID="22" presetClass="exit" presetSubtype="4" repeatCount="indefinite" fill="hold" nodeType="withEffect">
                                  <p:stCondLst>
                                    <p:cond delay="0"/>
                                  </p:stCondLst>
                                  <p:childTnLst>
                                    <p:animEffect transition="out" filter="wipe(down)">
                                      <p:cBhvr>
                                        <p:cTn id="16" dur="1250"/>
                                        <p:tgtEl>
                                          <p:spTgt spid="28"/>
                                        </p:tgtEl>
                                      </p:cBhvr>
                                    </p:animEffect>
                                    <p:set>
                                      <p:cBhvr>
                                        <p:cTn id="17" dur="1" fill="hold">
                                          <p:stCondLst>
                                            <p:cond delay="124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Fire safety">
    <p:bg bwMode="gray">
      <p:bgPr>
        <a:solidFill>
          <a:schemeClr val="accent1"/>
        </a:solidFill>
        <a:effectLst/>
      </p:bgPr>
    </p:bg>
    <p:spTree>
      <p:nvGrpSpPr>
        <p:cNvPr id="1" name=""/>
        <p:cNvGrpSpPr/>
        <p:nvPr/>
      </p:nvGrpSpPr>
      <p:grpSpPr>
        <a:xfrm>
          <a:off x="0" y="0"/>
          <a:ext cx="0" cy="0"/>
          <a:chOff x="0" y="0"/>
          <a:chExt cx="0" cy="0"/>
        </a:xfrm>
      </p:grpSpPr>
      <p:sp>
        <p:nvSpPr>
          <p:cNvPr id="7" name="Line 31">
            <a:extLst>
              <a:ext uri="{FF2B5EF4-FFF2-40B4-BE49-F238E27FC236}">
                <a16:creationId xmlns:a16="http://schemas.microsoft.com/office/drawing/2014/main" id="{F95DEC9C-58F3-4C95-A7E6-0DE5EB0367B9}"/>
              </a:ext>
            </a:extLst>
          </p:cNvPr>
          <p:cNvSpPr>
            <a:spLocks noChangeShapeType="1"/>
          </p:cNvSpPr>
          <p:nvPr userDrawn="1"/>
        </p:nvSpPr>
        <p:spPr bwMode="white">
          <a:xfrm>
            <a:off x="439490" y="432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8" name="Line 31">
            <a:extLst>
              <a:ext uri="{FF2B5EF4-FFF2-40B4-BE49-F238E27FC236}">
                <a16:creationId xmlns:a16="http://schemas.microsoft.com/office/drawing/2014/main" id="{153B1FF1-414A-4719-96AA-A7A333EAA173}"/>
              </a:ext>
            </a:extLst>
          </p:cNvPr>
          <p:cNvSpPr>
            <a:spLocks noChangeShapeType="1"/>
          </p:cNvSpPr>
          <p:nvPr userDrawn="1"/>
        </p:nvSpPr>
        <p:spPr bwMode="white">
          <a:xfrm>
            <a:off x="439490" y="6426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73" name="Rectangle 5">
            <a:extLst>
              <a:ext uri="{FF2B5EF4-FFF2-40B4-BE49-F238E27FC236}">
                <a16:creationId xmlns:a16="http://schemas.microsoft.com/office/drawing/2014/main" id="{91F3B500-DC71-4C03-880E-AFEF0F2CDBD4}"/>
              </a:ext>
            </a:extLst>
          </p:cNvPr>
          <p:cNvSpPr>
            <a:spLocks noChangeArrowheads="1"/>
          </p:cNvSpPr>
          <p:nvPr userDrawn="1"/>
        </p:nvSpPr>
        <p:spPr bwMode="auto">
          <a:xfrm>
            <a:off x="8269645" y="3551894"/>
            <a:ext cx="3479800" cy="2865438"/>
          </a:xfrm>
          <a:prstGeom prst="rect">
            <a:avLst/>
          </a:prstGeom>
          <a:solidFill>
            <a:srgbClr val="B1200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6">
            <a:extLst>
              <a:ext uri="{FF2B5EF4-FFF2-40B4-BE49-F238E27FC236}">
                <a16:creationId xmlns:a16="http://schemas.microsoft.com/office/drawing/2014/main" id="{B6CB4AD4-BE23-4D60-AD03-5C05A19F7E87}"/>
              </a:ext>
            </a:extLst>
          </p:cNvPr>
          <p:cNvSpPr>
            <a:spLocks/>
          </p:cNvSpPr>
          <p:nvPr userDrawn="1"/>
        </p:nvSpPr>
        <p:spPr bwMode="auto">
          <a:xfrm>
            <a:off x="8566508" y="4718707"/>
            <a:ext cx="2881313" cy="1425575"/>
          </a:xfrm>
          <a:custGeom>
            <a:avLst/>
            <a:gdLst>
              <a:gd name="T0" fmla="*/ 905 w 905"/>
              <a:gd name="T1" fmla="*/ 369 h 448"/>
              <a:gd name="T2" fmla="*/ 825 w 905"/>
              <a:gd name="T3" fmla="*/ 448 h 448"/>
              <a:gd name="T4" fmla="*/ 80 w 905"/>
              <a:gd name="T5" fmla="*/ 448 h 448"/>
              <a:gd name="T6" fmla="*/ 0 w 905"/>
              <a:gd name="T7" fmla="*/ 369 h 448"/>
              <a:gd name="T8" fmla="*/ 0 w 905"/>
              <a:gd name="T9" fmla="*/ 79 h 448"/>
              <a:gd name="T10" fmla="*/ 80 w 905"/>
              <a:gd name="T11" fmla="*/ 0 h 448"/>
              <a:gd name="T12" fmla="*/ 825 w 905"/>
              <a:gd name="T13" fmla="*/ 0 h 448"/>
              <a:gd name="T14" fmla="*/ 905 w 905"/>
              <a:gd name="T15" fmla="*/ 79 h 448"/>
              <a:gd name="T16" fmla="*/ 905 w 905"/>
              <a:gd name="T17" fmla="*/ 369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5" h="448">
                <a:moveTo>
                  <a:pt x="905" y="369"/>
                </a:moveTo>
                <a:cubicBezTo>
                  <a:pt x="905" y="412"/>
                  <a:pt x="869" y="448"/>
                  <a:pt x="825" y="448"/>
                </a:cubicBezTo>
                <a:cubicBezTo>
                  <a:pt x="80" y="448"/>
                  <a:pt x="80" y="448"/>
                  <a:pt x="80" y="448"/>
                </a:cubicBezTo>
                <a:cubicBezTo>
                  <a:pt x="36" y="448"/>
                  <a:pt x="0" y="412"/>
                  <a:pt x="0" y="369"/>
                </a:cubicBezTo>
                <a:cubicBezTo>
                  <a:pt x="0" y="79"/>
                  <a:pt x="0" y="79"/>
                  <a:pt x="0" y="79"/>
                </a:cubicBezTo>
                <a:cubicBezTo>
                  <a:pt x="0" y="35"/>
                  <a:pt x="36" y="0"/>
                  <a:pt x="80" y="0"/>
                </a:cubicBezTo>
                <a:cubicBezTo>
                  <a:pt x="825" y="0"/>
                  <a:pt x="825" y="0"/>
                  <a:pt x="825" y="0"/>
                </a:cubicBezTo>
                <a:cubicBezTo>
                  <a:pt x="869" y="0"/>
                  <a:pt x="905" y="35"/>
                  <a:pt x="905" y="79"/>
                </a:cubicBezTo>
                <a:lnTo>
                  <a:pt x="905" y="36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Oval 7">
            <a:extLst>
              <a:ext uri="{FF2B5EF4-FFF2-40B4-BE49-F238E27FC236}">
                <a16:creationId xmlns:a16="http://schemas.microsoft.com/office/drawing/2014/main" id="{E9B37DAB-73B6-405B-80A2-0E7EA635068E}"/>
              </a:ext>
            </a:extLst>
          </p:cNvPr>
          <p:cNvSpPr>
            <a:spLocks noChangeArrowheads="1"/>
          </p:cNvSpPr>
          <p:nvPr userDrawn="1"/>
        </p:nvSpPr>
        <p:spPr bwMode="auto">
          <a:xfrm>
            <a:off x="10830283" y="3847169"/>
            <a:ext cx="528638" cy="528638"/>
          </a:xfrm>
          <a:prstGeom prst="ellipse">
            <a:avLst/>
          </a:prstGeom>
          <a:solidFill>
            <a:srgbClr val="043145"/>
          </a:solidFill>
          <a:ln w="2540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6" name="Freeform 8">
            <a:extLst>
              <a:ext uri="{FF2B5EF4-FFF2-40B4-BE49-F238E27FC236}">
                <a16:creationId xmlns:a16="http://schemas.microsoft.com/office/drawing/2014/main" id="{5D7E23DF-4E75-4F99-850E-FF6F162A1807}"/>
              </a:ext>
            </a:extLst>
          </p:cNvPr>
          <p:cNvSpPr>
            <a:spLocks/>
          </p:cNvSpPr>
          <p:nvPr userDrawn="1"/>
        </p:nvSpPr>
        <p:spPr bwMode="auto">
          <a:xfrm>
            <a:off x="11165246" y="3713819"/>
            <a:ext cx="47625" cy="50800"/>
          </a:xfrm>
          <a:custGeom>
            <a:avLst/>
            <a:gdLst>
              <a:gd name="T0" fmla="*/ 1 w 15"/>
              <a:gd name="T1" fmla="*/ 6 h 16"/>
              <a:gd name="T2" fmla="*/ 9 w 15"/>
              <a:gd name="T3" fmla="*/ 1 h 16"/>
              <a:gd name="T4" fmla="*/ 14 w 15"/>
              <a:gd name="T5" fmla="*/ 10 h 16"/>
              <a:gd name="T6" fmla="*/ 6 w 15"/>
              <a:gd name="T7" fmla="*/ 15 h 16"/>
              <a:gd name="T8" fmla="*/ 1 w 15"/>
              <a:gd name="T9" fmla="*/ 6 h 16"/>
            </a:gdLst>
            <a:ahLst/>
            <a:cxnLst>
              <a:cxn ang="0">
                <a:pos x="T0" y="T1"/>
              </a:cxn>
              <a:cxn ang="0">
                <a:pos x="T2" y="T3"/>
              </a:cxn>
              <a:cxn ang="0">
                <a:pos x="T4" y="T5"/>
              </a:cxn>
              <a:cxn ang="0">
                <a:pos x="T6" y="T7"/>
              </a:cxn>
              <a:cxn ang="0">
                <a:pos x="T8" y="T9"/>
              </a:cxn>
            </a:cxnLst>
            <a:rect l="0" t="0" r="r" b="b"/>
            <a:pathLst>
              <a:path w="15" h="16">
                <a:moveTo>
                  <a:pt x="1" y="6"/>
                </a:moveTo>
                <a:cubicBezTo>
                  <a:pt x="2" y="2"/>
                  <a:pt x="5" y="0"/>
                  <a:pt x="9" y="1"/>
                </a:cubicBezTo>
                <a:cubicBezTo>
                  <a:pt x="13" y="2"/>
                  <a:pt x="15" y="6"/>
                  <a:pt x="14" y="10"/>
                </a:cubicBezTo>
                <a:cubicBezTo>
                  <a:pt x="13" y="14"/>
                  <a:pt x="9" y="16"/>
                  <a:pt x="6" y="15"/>
                </a:cubicBezTo>
                <a:cubicBezTo>
                  <a:pt x="2" y="14"/>
                  <a:pt x="0" y="10"/>
                  <a:pt x="1"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9">
            <a:extLst>
              <a:ext uri="{FF2B5EF4-FFF2-40B4-BE49-F238E27FC236}">
                <a16:creationId xmlns:a16="http://schemas.microsoft.com/office/drawing/2014/main" id="{26AD2540-1BCE-40EC-8527-05D4F05B6909}"/>
              </a:ext>
            </a:extLst>
          </p:cNvPr>
          <p:cNvSpPr>
            <a:spLocks/>
          </p:cNvSpPr>
          <p:nvPr userDrawn="1"/>
        </p:nvSpPr>
        <p:spPr bwMode="auto">
          <a:xfrm>
            <a:off x="10968396" y="4442482"/>
            <a:ext cx="50800" cy="47625"/>
          </a:xfrm>
          <a:custGeom>
            <a:avLst/>
            <a:gdLst>
              <a:gd name="T0" fmla="*/ 1 w 16"/>
              <a:gd name="T1" fmla="*/ 5 h 15"/>
              <a:gd name="T2" fmla="*/ 10 w 16"/>
              <a:gd name="T3" fmla="*/ 1 h 15"/>
              <a:gd name="T4" fmla="*/ 15 w 16"/>
              <a:gd name="T5" fmla="*/ 9 h 15"/>
              <a:gd name="T6" fmla="*/ 6 w 16"/>
              <a:gd name="T7" fmla="*/ 14 h 15"/>
              <a:gd name="T8" fmla="*/ 1 w 16"/>
              <a:gd name="T9" fmla="*/ 5 h 15"/>
            </a:gdLst>
            <a:ahLst/>
            <a:cxnLst>
              <a:cxn ang="0">
                <a:pos x="T0" y="T1"/>
              </a:cxn>
              <a:cxn ang="0">
                <a:pos x="T2" y="T3"/>
              </a:cxn>
              <a:cxn ang="0">
                <a:pos x="T4" y="T5"/>
              </a:cxn>
              <a:cxn ang="0">
                <a:pos x="T6" y="T7"/>
              </a:cxn>
              <a:cxn ang="0">
                <a:pos x="T8" y="T9"/>
              </a:cxn>
            </a:cxnLst>
            <a:rect l="0" t="0" r="r" b="b"/>
            <a:pathLst>
              <a:path w="16" h="15">
                <a:moveTo>
                  <a:pt x="1" y="5"/>
                </a:moveTo>
                <a:cubicBezTo>
                  <a:pt x="2" y="2"/>
                  <a:pt x="6" y="0"/>
                  <a:pt x="10" y="1"/>
                </a:cubicBezTo>
                <a:cubicBezTo>
                  <a:pt x="14" y="2"/>
                  <a:pt x="16" y="5"/>
                  <a:pt x="15" y="9"/>
                </a:cubicBezTo>
                <a:cubicBezTo>
                  <a:pt x="14" y="13"/>
                  <a:pt x="10" y="15"/>
                  <a:pt x="6" y="14"/>
                </a:cubicBezTo>
                <a:cubicBezTo>
                  <a:pt x="3" y="13"/>
                  <a:pt x="0" y="9"/>
                  <a:pt x="1"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10">
            <a:extLst>
              <a:ext uri="{FF2B5EF4-FFF2-40B4-BE49-F238E27FC236}">
                <a16:creationId xmlns:a16="http://schemas.microsoft.com/office/drawing/2014/main" id="{7F5C707D-A7BD-4ACB-AC52-C3DB39F8741C}"/>
              </a:ext>
            </a:extLst>
          </p:cNvPr>
          <p:cNvSpPr>
            <a:spLocks/>
          </p:cNvSpPr>
          <p:nvPr userDrawn="1"/>
        </p:nvSpPr>
        <p:spPr bwMode="auto">
          <a:xfrm>
            <a:off x="11257321" y="3751919"/>
            <a:ext cx="50800" cy="50800"/>
          </a:xfrm>
          <a:custGeom>
            <a:avLst/>
            <a:gdLst>
              <a:gd name="T0" fmla="*/ 2 w 16"/>
              <a:gd name="T1" fmla="*/ 5 h 16"/>
              <a:gd name="T2" fmla="*/ 11 w 16"/>
              <a:gd name="T3" fmla="*/ 2 h 16"/>
              <a:gd name="T4" fmla="*/ 14 w 16"/>
              <a:gd name="T5" fmla="*/ 12 h 16"/>
              <a:gd name="T6" fmla="*/ 4 w 16"/>
              <a:gd name="T7" fmla="*/ 14 h 16"/>
              <a:gd name="T8" fmla="*/ 2 w 16"/>
              <a:gd name="T9" fmla="*/ 5 h 16"/>
            </a:gdLst>
            <a:ahLst/>
            <a:cxnLst>
              <a:cxn ang="0">
                <a:pos x="T0" y="T1"/>
              </a:cxn>
              <a:cxn ang="0">
                <a:pos x="T2" y="T3"/>
              </a:cxn>
              <a:cxn ang="0">
                <a:pos x="T4" y="T5"/>
              </a:cxn>
              <a:cxn ang="0">
                <a:pos x="T6" y="T7"/>
              </a:cxn>
              <a:cxn ang="0">
                <a:pos x="T8" y="T9"/>
              </a:cxn>
            </a:cxnLst>
            <a:rect l="0" t="0" r="r" b="b"/>
            <a:pathLst>
              <a:path w="16" h="16">
                <a:moveTo>
                  <a:pt x="2" y="5"/>
                </a:moveTo>
                <a:cubicBezTo>
                  <a:pt x="3" y="1"/>
                  <a:pt x="8" y="0"/>
                  <a:pt x="11" y="2"/>
                </a:cubicBezTo>
                <a:cubicBezTo>
                  <a:pt x="14" y="4"/>
                  <a:pt x="16" y="9"/>
                  <a:pt x="14" y="12"/>
                </a:cubicBezTo>
                <a:cubicBezTo>
                  <a:pt x="12" y="15"/>
                  <a:pt x="7" y="16"/>
                  <a:pt x="4" y="14"/>
                </a:cubicBezTo>
                <a:cubicBezTo>
                  <a:pt x="1" y="12"/>
                  <a:pt x="0" y="8"/>
                  <a:pt x="2"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Freeform 11">
            <a:extLst>
              <a:ext uri="{FF2B5EF4-FFF2-40B4-BE49-F238E27FC236}">
                <a16:creationId xmlns:a16="http://schemas.microsoft.com/office/drawing/2014/main" id="{290C0918-1FC1-4297-AB81-5F83D31A533C}"/>
              </a:ext>
            </a:extLst>
          </p:cNvPr>
          <p:cNvSpPr>
            <a:spLocks/>
          </p:cNvSpPr>
          <p:nvPr userDrawn="1"/>
        </p:nvSpPr>
        <p:spPr bwMode="auto">
          <a:xfrm>
            <a:off x="10874733" y="4401207"/>
            <a:ext cx="52388" cy="50800"/>
          </a:xfrm>
          <a:custGeom>
            <a:avLst/>
            <a:gdLst>
              <a:gd name="T0" fmla="*/ 2 w 16"/>
              <a:gd name="T1" fmla="*/ 5 h 16"/>
              <a:gd name="T2" fmla="*/ 11 w 16"/>
              <a:gd name="T3" fmla="*/ 2 h 16"/>
              <a:gd name="T4" fmla="*/ 14 w 16"/>
              <a:gd name="T5" fmla="*/ 12 h 16"/>
              <a:gd name="T6" fmla="*/ 4 w 16"/>
              <a:gd name="T7" fmla="*/ 14 h 16"/>
              <a:gd name="T8" fmla="*/ 2 w 16"/>
              <a:gd name="T9" fmla="*/ 5 h 16"/>
            </a:gdLst>
            <a:ahLst/>
            <a:cxnLst>
              <a:cxn ang="0">
                <a:pos x="T0" y="T1"/>
              </a:cxn>
              <a:cxn ang="0">
                <a:pos x="T2" y="T3"/>
              </a:cxn>
              <a:cxn ang="0">
                <a:pos x="T4" y="T5"/>
              </a:cxn>
              <a:cxn ang="0">
                <a:pos x="T6" y="T7"/>
              </a:cxn>
              <a:cxn ang="0">
                <a:pos x="T8" y="T9"/>
              </a:cxn>
            </a:cxnLst>
            <a:rect l="0" t="0" r="r" b="b"/>
            <a:pathLst>
              <a:path w="16" h="16">
                <a:moveTo>
                  <a:pt x="2" y="5"/>
                </a:moveTo>
                <a:cubicBezTo>
                  <a:pt x="4" y="1"/>
                  <a:pt x="8" y="0"/>
                  <a:pt x="11" y="2"/>
                </a:cubicBezTo>
                <a:cubicBezTo>
                  <a:pt x="15" y="4"/>
                  <a:pt x="16" y="8"/>
                  <a:pt x="14" y="12"/>
                </a:cubicBezTo>
                <a:cubicBezTo>
                  <a:pt x="12" y="15"/>
                  <a:pt x="8" y="16"/>
                  <a:pt x="4" y="14"/>
                </a:cubicBezTo>
                <a:cubicBezTo>
                  <a:pt x="1" y="12"/>
                  <a:pt x="0" y="8"/>
                  <a:pt x="2"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12">
            <a:extLst>
              <a:ext uri="{FF2B5EF4-FFF2-40B4-BE49-F238E27FC236}">
                <a16:creationId xmlns:a16="http://schemas.microsoft.com/office/drawing/2014/main" id="{2F5CC861-E48C-49F3-9B32-B9E5A0804C53}"/>
              </a:ext>
            </a:extLst>
          </p:cNvPr>
          <p:cNvSpPr>
            <a:spLocks/>
          </p:cNvSpPr>
          <p:nvPr userDrawn="1"/>
        </p:nvSpPr>
        <p:spPr bwMode="auto">
          <a:xfrm>
            <a:off x="11333521" y="3815419"/>
            <a:ext cx="50800" cy="47625"/>
          </a:xfrm>
          <a:custGeom>
            <a:avLst/>
            <a:gdLst>
              <a:gd name="T0" fmla="*/ 3 w 16"/>
              <a:gd name="T1" fmla="*/ 2 h 15"/>
              <a:gd name="T2" fmla="*/ 13 w 16"/>
              <a:gd name="T3" fmla="*/ 3 h 15"/>
              <a:gd name="T4" fmla="*/ 13 w 16"/>
              <a:gd name="T5" fmla="*/ 13 h 15"/>
              <a:gd name="T6" fmla="*/ 3 w 16"/>
              <a:gd name="T7" fmla="*/ 12 h 15"/>
              <a:gd name="T8" fmla="*/ 3 w 16"/>
              <a:gd name="T9" fmla="*/ 2 h 15"/>
            </a:gdLst>
            <a:ahLst/>
            <a:cxnLst>
              <a:cxn ang="0">
                <a:pos x="T0" y="T1"/>
              </a:cxn>
              <a:cxn ang="0">
                <a:pos x="T2" y="T3"/>
              </a:cxn>
              <a:cxn ang="0">
                <a:pos x="T4" y="T5"/>
              </a:cxn>
              <a:cxn ang="0">
                <a:pos x="T6" y="T7"/>
              </a:cxn>
              <a:cxn ang="0">
                <a:pos x="T8" y="T9"/>
              </a:cxn>
            </a:cxnLst>
            <a:rect l="0" t="0" r="r" b="b"/>
            <a:pathLst>
              <a:path w="16" h="15">
                <a:moveTo>
                  <a:pt x="3" y="2"/>
                </a:moveTo>
                <a:cubicBezTo>
                  <a:pt x="6" y="0"/>
                  <a:pt x="10" y="0"/>
                  <a:pt x="13" y="3"/>
                </a:cubicBezTo>
                <a:cubicBezTo>
                  <a:pt x="16" y="5"/>
                  <a:pt x="16" y="10"/>
                  <a:pt x="13" y="13"/>
                </a:cubicBezTo>
                <a:cubicBezTo>
                  <a:pt x="10" y="15"/>
                  <a:pt x="6" y="15"/>
                  <a:pt x="3" y="12"/>
                </a:cubicBezTo>
                <a:cubicBezTo>
                  <a:pt x="0" y="10"/>
                  <a:pt x="0" y="5"/>
                  <a:pt x="3"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13">
            <a:extLst>
              <a:ext uri="{FF2B5EF4-FFF2-40B4-BE49-F238E27FC236}">
                <a16:creationId xmlns:a16="http://schemas.microsoft.com/office/drawing/2014/main" id="{E98454F5-3346-4823-AB09-FCEC8F2617BB}"/>
              </a:ext>
            </a:extLst>
          </p:cNvPr>
          <p:cNvSpPr>
            <a:spLocks/>
          </p:cNvSpPr>
          <p:nvPr userDrawn="1"/>
        </p:nvSpPr>
        <p:spPr bwMode="auto">
          <a:xfrm>
            <a:off x="10798533" y="4340882"/>
            <a:ext cx="47625" cy="50800"/>
          </a:xfrm>
          <a:custGeom>
            <a:avLst/>
            <a:gdLst>
              <a:gd name="T0" fmla="*/ 2 w 15"/>
              <a:gd name="T1" fmla="*/ 3 h 16"/>
              <a:gd name="T2" fmla="*/ 12 w 15"/>
              <a:gd name="T3" fmla="*/ 3 h 16"/>
              <a:gd name="T4" fmla="*/ 12 w 15"/>
              <a:gd name="T5" fmla="*/ 13 h 16"/>
              <a:gd name="T6" fmla="*/ 2 w 15"/>
              <a:gd name="T7" fmla="*/ 13 h 16"/>
              <a:gd name="T8" fmla="*/ 2 w 15"/>
              <a:gd name="T9" fmla="*/ 3 h 16"/>
            </a:gdLst>
            <a:ahLst/>
            <a:cxnLst>
              <a:cxn ang="0">
                <a:pos x="T0" y="T1"/>
              </a:cxn>
              <a:cxn ang="0">
                <a:pos x="T2" y="T3"/>
              </a:cxn>
              <a:cxn ang="0">
                <a:pos x="T4" y="T5"/>
              </a:cxn>
              <a:cxn ang="0">
                <a:pos x="T6" y="T7"/>
              </a:cxn>
              <a:cxn ang="0">
                <a:pos x="T8" y="T9"/>
              </a:cxn>
            </a:cxnLst>
            <a:rect l="0" t="0" r="r" b="b"/>
            <a:pathLst>
              <a:path w="15" h="16">
                <a:moveTo>
                  <a:pt x="2" y="3"/>
                </a:moveTo>
                <a:cubicBezTo>
                  <a:pt x="5" y="0"/>
                  <a:pt x="10" y="0"/>
                  <a:pt x="12" y="3"/>
                </a:cubicBezTo>
                <a:cubicBezTo>
                  <a:pt x="15" y="6"/>
                  <a:pt x="15" y="10"/>
                  <a:pt x="12" y="13"/>
                </a:cubicBezTo>
                <a:cubicBezTo>
                  <a:pt x="10" y="16"/>
                  <a:pt x="5" y="16"/>
                  <a:pt x="2" y="13"/>
                </a:cubicBezTo>
                <a:cubicBezTo>
                  <a:pt x="0" y="10"/>
                  <a:pt x="0" y="6"/>
                  <a:pt x="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14">
            <a:extLst>
              <a:ext uri="{FF2B5EF4-FFF2-40B4-BE49-F238E27FC236}">
                <a16:creationId xmlns:a16="http://schemas.microsoft.com/office/drawing/2014/main" id="{9B47132C-FB7E-480C-BD41-811767642E17}"/>
              </a:ext>
            </a:extLst>
          </p:cNvPr>
          <p:cNvSpPr>
            <a:spLocks/>
          </p:cNvSpPr>
          <p:nvPr userDrawn="1"/>
        </p:nvSpPr>
        <p:spPr bwMode="auto">
          <a:xfrm>
            <a:off x="11393846" y="3891619"/>
            <a:ext cx="50800" cy="50800"/>
          </a:xfrm>
          <a:custGeom>
            <a:avLst/>
            <a:gdLst>
              <a:gd name="T0" fmla="*/ 4 w 16"/>
              <a:gd name="T1" fmla="*/ 2 h 16"/>
              <a:gd name="T2" fmla="*/ 14 w 16"/>
              <a:gd name="T3" fmla="*/ 5 h 16"/>
              <a:gd name="T4" fmla="*/ 11 w 16"/>
              <a:gd name="T5" fmla="*/ 15 h 16"/>
              <a:gd name="T6" fmla="*/ 2 w 16"/>
              <a:gd name="T7" fmla="*/ 12 h 16"/>
              <a:gd name="T8" fmla="*/ 4 w 16"/>
              <a:gd name="T9" fmla="*/ 2 h 16"/>
            </a:gdLst>
            <a:ahLst/>
            <a:cxnLst>
              <a:cxn ang="0">
                <a:pos x="T0" y="T1"/>
              </a:cxn>
              <a:cxn ang="0">
                <a:pos x="T2" y="T3"/>
              </a:cxn>
              <a:cxn ang="0">
                <a:pos x="T4" y="T5"/>
              </a:cxn>
              <a:cxn ang="0">
                <a:pos x="T6" y="T7"/>
              </a:cxn>
              <a:cxn ang="0">
                <a:pos x="T8" y="T9"/>
              </a:cxn>
            </a:cxnLst>
            <a:rect l="0" t="0" r="r" b="b"/>
            <a:pathLst>
              <a:path w="16" h="16">
                <a:moveTo>
                  <a:pt x="4" y="2"/>
                </a:moveTo>
                <a:cubicBezTo>
                  <a:pt x="8" y="0"/>
                  <a:pt x="12" y="2"/>
                  <a:pt x="14" y="5"/>
                </a:cubicBezTo>
                <a:cubicBezTo>
                  <a:pt x="16" y="8"/>
                  <a:pt x="15" y="13"/>
                  <a:pt x="11" y="15"/>
                </a:cubicBezTo>
                <a:cubicBezTo>
                  <a:pt x="8" y="16"/>
                  <a:pt x="4" y="15"/>
                  <a:pt x="2" y="12"/>
                </a:cubicBezTo>
                <a:cubicBezTo>
                  <a:pt x="0" y="8"/>
                  <a:pt x="1" y="4"/>
                  <a:pt x="4"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15">
            <a:extLst>
              <a:ext uri="{FF2B5EF4-FFF2-40B4-BE49-F238E27FC236}">
                <a16:creationId xmlns:a16="http://schemas.microsoft.com/office/drawing/2014/main" id="{38106F62-5B18-4F22-ABC8-8DB26651FE56}"/>
              </a:ext>
            </a:extLst>
          </p:cNvPr>
          <p:cNvSpPr>
            <a:spLocks/>
          </p:cNvSpPr>
          <p:nvPr userDrawn="1"/>
        </p:nvSpPr>
        <p:spPr bwMode="auto">
          <a:xfrm>
            <a:off x="10738208" y="4261507"/>
            <a:ext cx="50800" cy="50800"/>
          </a:xfrm>
          <a:custGeom>
            <a:avLst/>
            <a:gdLst>
              <a:gd name="T0" fmla="*/ 4 w 16"/>
              <a:gd name="T1" fmla="*/ 2 h 16"/>
              <a:gd name="T2" fmla="*/ 14 w 16"/>
              <a:gd name="T3" fmla="*/ 4 h 16"/>
              <a:gd name="T4" fmla="*/ 11 w 16"/>
              <a:gd name="T5" fmla="*/ 14 h 16"/>
              <a:gd name="T6" fmla="*/ 2 w 16"/>
              <a:gd name="T7" fmla="*/ 11 h 16"/>
              <a:gd name="T8" fmla="*/ 4 w 16"/>
              <a:gd name="T9" fmla="*/ 2 h 16"/>
            </a:gdLst>
            <a:ahLst/>
            <a:cxnLst>
              <a:cxn ang="0">
                <a:pos x="T0" y="T1"/>
              </a:cxn>
              <a:cxn ang="0">
                <a:pos x="T2" y="T3"/>
              </a:cxn>
              <a:cxn ang="0">
                <a:pos x="T4" y="T5"/>
              </a:cxn>
              <a:cxn ang="0">
                <a:pos x="T6" y="T7"/>
              </a:cxn>
              <a:cxn ang="0">
                <a:pos x="T8" y="T9"/>
              </a:cxn>
            </a:cxnLst>
            <a:rect l="0" t="0" r="r" b="b"/>
            <a:pathLst>
              <a:path w="16" h="16">
                <a:moveTo>
                  <a:pt x="4" y="2"/>
                </a:moveTo>
                <a:cubicBezTo>
                  <a:pt x="8" y="0"/>
                  <a:pt x="12" y="1"/>
                  <a:pt x="14" y="4"/>
                </a:cubicBezTo>
                <a:cubicBezTo>
                  <a:pt x="16" y="8"/>
                  <a:pt x="14" y="12"/>
                  <a:pt x="11" y="14"/>
                </a:cubicBezTo>
                <a:cubicBezTo>
                  <a:pt x="8" y="16"/>
                  <a:pt x="3" y="15"/>
                  <a:pt x="2" y="11"/>
                </a:cubicBezTo>
                <a:cubicBezTo>
                  <a:pt x="0" y="8"/>
                  <a:pt x="1" y="4"/>
                  <a:pt x="4"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16">
            <a:extLst>
              <a:ext uri="{FF2B5EF4-FFF2-40B4-BE49-F238E27FC236}">
                <a16:creationId xmlns:a16="http://schemas.microsoft.com/office/drawing/2014/main" id="{C8AD1AAD-70C1-4418-9E2E-2D16F244FF7F}"/>
              </a:ext>
            </a:extLst>
          </p:cNvPr>
          <p:cNvSpPr>
            <a:spLocks/>
          </p:cNvSpPr>
          <p:nvPr userDrawn="1"/>
        </p:nvSpPr>
        <p:spPr bwMode="auto">
          <a:xfrm>
            <a:off x="11431946" y="3986869"/>
            <a:ext cx="47625" cy="49213"/>
          </a:xfrm>
          <a:custGeom>
            <a:avLst/>
            <a:gdLst>
              <a:gd name="T0" fmla="*/ 6 w 15"/>
              <a:gd name="T1" fmla="*/ 1 h 15"/>
              <a:gd name="T2" fmla="*/ 14 w 15"/>
              <a:gd name="T3" fmla="*/ 6 h 15"/>
              <a:gd name="T4" fmla="*/ 9 w 15"/>
              <a:gd name="T5" fmla="*/ 14 h 15"/>
              <a:gd name="T6" fmla="*/ 1 w 15"/>
              <a:gd name="T7" fmla="*/ 9 h 15"/>
              <a:gd name="T8" fmla="*/ 6 w 15"/>
              <a:gd name="T9" fmla="*/ 1 h 15"/>
            </a:gdLst>
            <a:ahLst/>
            <a:cxnLst>
              <a:cxn ang="0">
                <a:pos x="T0" y="T1"/>
              </a:cxn>
              <a:cxn ang="0">
                <a:pos x="T2" y="T3"/>
              </a:cxn>
              <a:cxn ang="0">
                <a:pos x="T4" y="T5"/>
              </a:cxn>
              <a:cxn ang="0">
                <a:pos x="T6" y="T7"/>
              </a:cxn>
              <a:cxn ang="0">
                <a:pos x="T8" y="T9"/>
              </a:cxn>
            </a:cxnLst>
            <a:rect l="0" t="0" r="r" b="b"/>
            <a:pathLst>
              <a:path w="15" h="15">
                <a:moveTo>
                  <a:pt x="6" y="1"/>
                </a:moveTo>
                <a:cubicBezTo>
                  <a:pt x="9" y="0"/>
                  <a:pt x="13" y="2"/>
                  <a:pt x="14" y="6"/>
                </a:cubicBezTo>
                <a:cubicBezTo>
                  <a:pt x="15" y="9"/>
                  <a:pt x="13" y="13"/>
                  <a:pt x="9" y="14"/>
                </a:cubicBezTo>
                <a:cubicBezTo>
                  <a:pt x="5" y="15"/>
                  <a:pt x="1" y="13"/>
                  <a:pt x="1" y="9"/>
                </a:cubicBezTo>
                <a:cubicBezTo>
                  <a:pt x="0" y="5"/>
                  <a:pt x="2" y="2"/>
                  <a:pt x="6"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17">
            <a:extLst>
              <a:ext uri="{FF2B5EF4-FFF2-40B4-BE49-F238E27FC236}">
                <a16:creationId xmlns:a16="http://schemas.microsoft.com/office/drawing/2014/main" id="{8108336D-0165-4A53-8CBF-D95E5FD204F8}"/>
              </a:ext>
            </a:extLst>
          </p:cNvPr>
          <p:cNvSpPr>
            <a:spLocks/>
          </p:cNvSpPr>
          <p:nvPr userDrawn="1"/>
        </p:nvSpPr>
        <p:spPr bwMode="auto">
          <a:xfrm>
            <a:off x="10700108" y="4169432"/>
            <a:ext cx="50800" cy="50800"/>
          </a:xfrm>
          <a:custGeom>
            <a:avLst/>
            <a:gdLst>
              <a:gd name="T0" fmla="*/ 6 w 16"/>
              <a:gd name="T1" fmla="*/ 1 h 16"/>
              <a:gd name="T2" fmla="*/ 15 w 16"/>
              <a:gd name="T3" fmla="*/ 6 h 16"/>
              <a:gd name="T4" fmla="*/ 10 w 16"/>
              <a:gd name="T5" fmla="*/ 15 h 16"/>
              <a:gd name="T6" fmla="*/ 1 w 16"/>
              <a:gd name="T7" fmla="*/ 10 h 16"/>
              <a:gd name="T8" fmla="*/ 6 w 16"/>
              <a:gd name="T9" fmla="*/ 1 h 16"/>
            </a:gdLst>
            <a:ahLst/>
            <a:cxnLst>
              <a:cxn ang="0">
                <a:pos x="T0" y="T1"/>
              </a:cxn>
              <a:cxn ang="0">
                <a:pos x="T2" y="T3"/>
              </a:cxn>
              <a:cxn ang="0">
                <a:pos x="T4" y="T5"/>
              </a:cxn>
              <a:cxn ang="0">
                <a:pos x="T6" y="T7"/>
              </a:cxn>
              <a:cxn ang="0">
                <a:pos x="T8" y="T9"/>
              </a:cxn>
            </a:cxnLst>
            <a:rect l="0" t="0" r="r" b="b"/>
            <a:pathLst>
              <a:path w="16" h="16">
                <a:moveTo>
                  <a:pt x="6" y="1"/>
                </a:moveTo>
                <a:cubicBezTo>
                  <a:pt x="10" y="0"/>
                  <a:pt x="14" y="2"/>
                  <a:pt x="15" y="6"/>
                </a:cubicBezTo>
                <a:cubicBezTo>
                  <a:pt x="16" y="10"/>
                  <a:pt x="14" y="14"/>
                  <a:pt x="10" y="15"/>
                </a:cubicBezTo>
                <a:cubicBezTo>
                  <a:pt x="6" y="16"/>
                  <a:pt x="2" y="13"/>
                  <a:pt x="1" y="10"/>
                </a:cubicBezTo>
                <a:cubicBezTo>
                  <a:pt x="0" y="6"/>
                  <a:pt x="3" y="2"/>
                  <a:pt x="6"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18">
            <a:extLst>
              <a:ext uri="{FF2B5EF4-FFF2-40B4-BE49-F238E27FC236}">
                <a16:creationId xmlns:a16="http://schemas.microsoft.com/office/drawing/2014/main" id="{EB98EEC7-3FCB-4B4D-A9C4-4B72CB4BE4C8}"/>
              </a:ext>
            </a:extLst>
          </p:cNvPr>
          <p:cNvSpPr>
            <a:spLocks/>
          </p:cNvSpPr>
          <p:nvPr userDrawn="1"/>
        </p:nvSpPr>
        <p:spPr bwMode="auto">
          <a:xfrm>
            <a:off x="11444646" y="4086882"/>
            <a:ext cx="46038" cy="44450"/>
          </a:xfrm>
          <a:custGeom>
            <a:avLst/>
            <a:gdLst>
              <a:gd name="T0" fmla="*/ 7 w 14"/>
              <a:gd name="T1" fmla="*/ 0 h 14"/>
              <a:gd name="T2" fmla="*/ 14 w 14"/>
              <a:gd name="T3" fmla="*/ 8 h 14"/>
              <a:gd name="T4" fmla="*/ 7 w 14"/>
              <a:gd name="T5" fmla="*/ 14 h 14"/>
              <a:gd name="T6" fmla="*/ 0 w 14"/>
              <a:gd name="T7" fmla="*/ 7 h 14"/>
              <a:gd name="T8" fmla="*/ 7 w 14"/>
              <a:gd name="T9" fmla="*/ 0 h 14"/>
            </a:gdLst>
            <a:ahLst/>
            <a:cxnLst>
              <a:cxn ang="0">
                <a:pos x="T0" y="T1"/>
              </a:cxn>
              <a:cxn ang="0">
                <a:pos x="T2" y="T3"/>
              </a:cxn>
              <a:cxn ang="0">
                <a:pos x="T4" y="T5"/>
              </a:cxn>
              <a:cxn ang="0">
                <a:pos x="T6" y="T7"/>
              </a:cxn>
              <a:cxn ang="0">
                <a:pos x="T8" y="T9"/>
              </a:cxn>
            </a:cxnLst>
            <a:rect l="0" t="0" r="r" b="b"/>
            <a:pathLst>
              <a:path w="14" h="14">
                <a:moveTo>
                  <a:pt x="7" y="0"/>
                </a:moveTo>
                <a:cubicBezTo>
                  <a:pt x="11" y="0"/>
                  <a:pt x="14" y="4"/>
                  <a:pt x="14" y="8"/>
                </a:cubicBezTo>
                <a:cubicBezTo>
                  <a:pt x="14" y="11"/>
                  <a:pt x="11" y="14"/>
                  <a:pt x="7" y="14"/>
                </a:cubicBezTo>
                <a:cubicBezTo>
                  <a:pt x="3" y="14"/>
                  <a:pt x="0" y="11"/>
                  <a:pt x="0" y="7"/>
                </a:cubicBezTo>
                <a:cubicBezTo>
                  <a:pt x="0" y="3"/>
                  <a:pt x="3" y="0"/>
                  <a:pt x="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19">
            <a:extLst>
              <a:ext uri="{FF2B5EF4-FFF2-40B4-BE49-F238E27FC236}">
                <a16:creationId xmlns:a16="http://schemas.microsoft.com/office/drawing/2014/main" id="{F16D3439-C862-47B3-BA8E-8C155B665590}"/>
              </a:ext>
            </a:extLst>
          </p:cNvPr>
          <p:cNvSpPr>
            <a:spLocks/>
          </p:cNvSpPr>
          <p:nvPr userDrawn="1"/>
        </p:nvSpPr>
        <p:spPr bwMode="auto">
          <a:xfrm>
            <a:off x="10693758" y="4074182"/>
            <a:ext cx="44450" cy="44450"/>
          </a:xfrm>
          <a:custGeom>
            <a:avLst/>
            <a:gdLst>
              <a:gd name="T0" fmla="*/ 7 w 14"/>
              <a:gd name="T1" fmla="*/ 0 h 14"/>
              <a:gd name="T2" fmla="*/ 14 w 14"/>
              <a:gd name="T3" fmla="*/ 7 h 14"/>
              <a:gd name="T4" fmla="*/ 6 w 14"/>
              <a:gd name="T5" fmla="*/ 14 h 14"/>
              <a:gd name="T6" fmla="*/ 0 w 14"/>
              <a:gd name="T7" fmla="*/ 7 h 14"/>
              <a:gd name="T8" fmla="*/ 7 w 14"/>
              <a:gd name="T9" fmla="*/ 0 h 14"/>
            </a:gdLst>
            <a:ahLst/>
            <a:cxnLst>
              <a:cxn ang="0">
                <a:pos x="T0" y="T1"/>
              </a:cxn>
              <a:cxn ang="0">
                <a:pos x="T2" y="T3"/>
              </a:cxn>
              <a:cxn ang="0">
                <a:pos x="T4" y="T5"/>
              </a:cxn>
              <a:cxn ang="0">
                <a:pos x="T6" y="T7"/>
              </a:cxn>
              <a:cxn ang="0">
                <a:pos x="T8" y="T9"/>
              </a:cxn>
            </a:cxnLst>
            <a:rect l="0" t="0" r="r" b="b"/>
            <a:pathLst>
              <a:path w="14" h="14">
                <a:moveTo>
                  <a:pt x="7" y="0"/>
                </a:moveTo>
                <a:cubicBezTo>
                  <a:pt x="11" y="0"/>
                  <a:pt x="14" y="3"/>
                  <a:pt x="14" y="7"/>
                </a:cubicBezTo>
                <a:cubicBezTo>
                  <a:pt x="14" y="11"/>
                  <a:pt x="10" y="14"/>
                  <a:pt x="6" y="14"/>
                </a:cubicBezTo>
                <a:cubicBezTo>
                  <a:pt x="3" y="14"/>
                  <a:pt x="0" y="11"/>
                  <a:pt x="0" y="7"/>
                </a:cubicBezTo>
                <a:cubicBezTo>
                  <a:pt x="0" y="3"/>
                  <a:pt x="3" y="0"/>
                  <a:pt x="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20">
            <a:extLst>
              <a:ext uri="{FF2B5EF4-FFF2-40B4-BE49-F238E27FC236}">
                <a16:creationId xmlns:a16="http://schemas.microsoft.com/office/drawing/2014/main" id="{6C2F29A7-29F7-4242-AF6C-75C2BDBDD99E}"/>
              </a:ext>
            </a:extLst>
          </p:cNvPr>
          <p:cNvSpPr>
            <a:spLocks/>
          </p:cNvSpPr>
          <p:nvPr userDrawn="1"/>
        </p:nvSpPr>
        <p:spPr bwMode="auto">
          <a:xfrm>
            <a:off x="11431946" y="4172607"/>
            <a:ext cx="47625" cy="50800"/>
          </a:xfrm>
          <a:custGeom>
            <a:avLst/>
            <a:gdLst>
              <a:gd name="T0" fmla="*/ 9 w 15"/>
              <a:gd name="T1" fmla="*/ 1 h 16"/>
              <a:gd name="T2" fmla="*/ 14 w 15"/>
              <a:gd name="T3" fmla="*/ 10 h 16"/>
              <a:gd name="T4" fmla="*/ 6 w 15"/>
              <a:gd name="T5" fmla="*/ 15 h 16"/>
              <a:gd name="T6" fmla="*/ 1 w 15"/>
              <a:gd name="T7" fmla="*/ 6 h 16"/>
              <a:gd name="T8" fmla="*/ 9 w 15"/>
              <a:gd name="T9" fmla="*/ 1 h 16"/>
            </a:gdLst>
            <a:ahLst/>
            <a:cxnLst>
              <a:cxn ang="0">
                <a:pos x="T0" y="T1"/>
              </a:cxn>
              <a:cxn ang="0">
                <a:pos x="T2" y="T3"/>
              </a:cxn>
              <a:cxn ang="0">
                <a:pos x="T4" y="T5"/>
              </a:cxn>
              <a:cxn ang="0">
                <a:pos x="T6" y="T7"/>
              </a:cxn>
              <a:cxn ang="0">
                <a:pos x="T8" y="T9"/>
              </a:cxn>
            </a:cxnLst>
            <a:rect l="0" t="0" r="r" b="b"/>
            <a:pathLst>
              <a:path w="15" h="16">
                <a:moveTo>
                  <a:pt x="9" y="1"/>
                </a:moveTo>
                <a:cubicBezTo>
                  <a:pt x="13" y="2"/>
                  <a:pt x="15" y="6"/>
                  <a:pt x="14" y="10"/>
                </a:cubicBezTo>
                <a:cubicBezTo>
                  <a:pt x="13" y="14"/>
                  <a:pt x="10" y="16"/>
                  <a:pt x="6" y="15"/>
                </a:cubicBezTo>
                <a:cubicBezTo>
                  <a:pt x="2" y="14"/>
                  <a:pt x="0" y="10"/>
                  <a:pt x="1" y="6"/>
                </a:cubicBezTo>
                <a:cubicBezTo>
                  <a:pt x="2" y="3"/>
                  <a:pt x="6" y="0"/>
                  <a:pt x="9"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 name="Freeform 21">
            <a:extLst>
              <a:ext uri="{FF2B5EF4-FFF2-40B4-BE49-F238E27FC236}">
                <a16:creationId xmlns:a16="http://schemas.microsoft.com/office/drawing/2014/main" id="{0E42F2D8-FC49-4E6A-8B1D-5C7437119FBE}"/>
              </a:ext>
            </a:extLst>
          </p:cNvPr>
          <p:cNvSpPr>
            <a:spLocks/>
          </p:cNvSpPr>
          <p:nvPr userDrawn="1"/>
        </p:nvSpPr>
        <p:spPr bwMode="auto">
          <a:xfrm>
            <a:off x="10703283" y="3970994"/>
            <a:ext cx="50800" cy="52388"/>
          </a:xfrm>
          <a:custGeom>
            <a:avLst/>
            <a:gdLst>
              <a:gd name="T0" fmla="*/ 10 w 16"/>
              <a:gd name="T1" fmla="*/ 1 h 16"/>
              <a:gd name="T2" fmla="*/ 15 w 16"/>
              <a:gd name="T3" fmla="*/ 10 h 16"/>
              <a:gd name="T4" fmla="*/ 6 w 16"/>
              <a:gd name="T5" fmla="*/ 15 h 16"/>
              <a:gd name="T6" fmla="*/ 2 w 16"/>
              <a:gd name="T7" fmla="*/ 6 h 16"/>
              <a:gd name="T8" fmla="*/ 10 w 16"/>
              <a:gd name="T9" fmla="*/ 1 h 16"/>
            </a:gdLst>
            <a:ahLst/>
            <a:cxnLst>
              <a:cxn ang="0">
                <a:pos x="T0" y="T1"/>
              </a:cxn>
              <a:cxn ang="0">
                <a:pos x="T2" y="T3"/>
              </a:cxn>
              <a:cxn ang="0">
                <a:pos x="T4" y="T5"/>
              </a:cxn>
              <a:cxn ang="0">
                <a:pos x="T6" y="T7"/>
              </a:cxn>
              <a:cxn ang="0">
                <a:pos x="T8" y="T9"/>
              </a:cxn>
            </a:cxnLst>
            <a:rect l="0" t="0" r="r" b="b"/>
            <a:pathLst>
              <a:path w="16" h="16">
                <a:moveTo>
                  <a:pt x="10" y="1"/>
                </a:moveTo>
                <a:cubicBezTo>
                  <a:pt x="14" y="2"/>
                  <a:pt x="16" y="6"/>
                  <a:pt x="15" y="10"/>
                </a:cubicBezTo>
                <a:cubicBezTo>
                  <a:pt x="14" y="14"/>
                  <a:pt x="10" y="16"/>
                  <a:pt x="6" y="15"/>
                </a:cubicBezTo>
                <a:cubicBezTo>
                  <a:pt x="3" y="14"/>
                  <a:pt x="0" y="10"/>
                  <a:pt x="2" y="6"/>
                </a:cubicBezTo>
                <a:cubicBezTo>
                  <a:pt x="3" y="2"/>
                  <a:pt x="7" y="0"/>
                  <a:pt x="1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 name="Freeform 22">
            <a:extLst>
              <a:ext uri="{FF2B5EF4-FFF2-40B4-BE49-F238E27FC236}">
                <a16:creationId xmlns:a16="http://schemas.microsoft.com/office/drawing/2014/main" id="{6C9C1002-1CC8-4779-98FF-638FA0081739}"/>
              </a:ext>
            </a:extLst>
          </p:cNvPr>
          <p:cNvSpPr>
            <a:spLocks/>
          </p:cNvSpPr>
          <p:nvPr userDrawn="1"/>
        </p:nvSpPr>
        <p:spPr bwMode="auto">
          <a:xfrm>
            <a:off x="11390671" y="4264682"/>
            <a:ext cx="50800" cy="50800"/>
          </a:xfrm>
          <a:custGeom>
            <a:avLst/>
            <a:gdLst>
              <a:gd name="T0" fmla="*/ 12 w 16"/>
              <a:gd name="T1" fmla="*/ 2 h 16"/>
              <a:gd name="T2" fmla="*/ 15 w 16"/>
              <a:gd name="T3" fmla="*/ 12 h 16"/>
              <a:gd name="T4" fmla="*/ 5 w 16"/>
              <a:gd name="T5" fmla="*/ 14 h 16"/>
              <a:gd name="T6" fmla="*/ 2 w 16"/>
              <a:gd name="T7" fmla="*/ 5 h 16"/>
              <a:gd name="T8" fmla="*/ 12 w 16"/>
              <a:gd name="T9" fmla="*/ 2 h 16"/>
            </a:gdLst>
            <a:ahLst/>
            <a:cxnLst>
              <a:cxn ang="0">
                <a:pos x="T0" y="T1"/>
              </a:cxn>
              <a:cxn ang="0">
                <a:pos x="T2" y="T3"/>
              </a:cxn>
              <a:cxn ang="0">
                <a:pos x="T4" y="T5"/>
              </a:cxn>
              <a:cxn ang="0">
                <a:pos x="T6" y="T7"/>
              </a:cxn>
              <a:cxn ang="0">
                <a:pos x="T8" y="T9"/>
              </a:cxn>
            </a:cxnLst>
            <a:rect l="0" t="0" r="r" b="b"/>
            <a:pathLst>
              <a:path w="16" h="16">
                <a:moveTo>
                  <a:pt x="12" y="2"/>
                </a:moveTo>
                <a:cubicBezTo>
                  <a:pt x="15" y="4"/>
                  <a:pt x="16" y="9"/>
                  <a:pt x="15" y="12"/>
                </a:cubicBezTo>
                <a:cubicBezTo>
                  <a:pt x="13" y="15"/>
                  <a:pt x="8" y="16"/>
                  <a:pt x="5" y="14"/>
                </a:cubicBezTo>
                <a:cubicBezTo>
                  <a:pt x="2" y="13"/>
                  <a:pt x="0" y="8"/>
                  <a:pt x="2" y="5"/>
                </a:cubicBezTo>
                <a:cubicBezTo>
                  <a:pt x="4" y="2"/>
                  <a:pt x="9" y="0"/>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 name="Freeform 23">
            <a:extLst>
              <a:ext uri="{FF2B5EF4-FFF2-40B4-BE49-F238E27FC236}">
                <a16:creationId xmlns:a16="http://schemas.microsoft.com/office/drawing/2014/main" id="{10052550-C041-4E61-92D8-AF8A93BA4912}"/>
              </a:ext>
            </a:extLst>
          </p:cNvPr>
          <p:cNvSpPr>
            <a:spLocks/>
          </p:cNvSpPr>
          <p:nvPr userDrawn="1"/>
        </p:nvSpPr>
        <p:spPr bwMode="auto">
          <a:xfrm>
            <a:off x="10741383" y="3891619"/>
            <a:ext cx="50800" cy="50800"/>
          </a:xfrm>
          <a:custGeom>
            <a:avLst/>
            <a:gdLst>
              <a:gd name="T0" fmla="*/ 11 w 16"/>
              <a:gd name="T1" fmla="*/ 2 h 16"/>
              <a:gd name="T2" fmla="*/ 14 w 16"/>
              <a:gd name="T3" fmla="*/ 11 h 16"/>
              <a:gd name="T4" fmla="*/ 4 w 16"/>
              <a:gd name="T5" fmla="*/ 14 h 16"/>
              <a:gd name="T6" fmla="*/ 1 w 16"/>
              <a:gd name="T7" fmla="*/ 4 h 16"/>
              <a:gd name="T8" fmla="*/ 11 w 16"/>
              <a:gd name="T9" fmla="*/ 2 h 16"/>
            </a:gdLst>
            <a:ahLst/>
            <a:cxnLst>
              <a:cxn ang="0">
                <a:pos x="T0" y="T1"/>
              </a:cxn>
              <a:cxn ang="0">
                <a:pos x="T2" y="T3"/>
              </a:cxn>
              <a:cxn ang="0">
                <a:pos x="T4" y="T5"/>
              </a:cxn>
              <a:cxn ang="0">
                <a:pos x="T6" y="T7"/>
              </a:cxn>
              <a:cxn ang="0">
                <a:pos x="T8" y="T9"/>
              </a:cxn>
            </a:cxnLst>
            <a:rect l="0" t="0" r="r" b="b"/>
            <a:pathLst>
              <a:path w="16" h="16">
                <a:moveTo>
                  <a:pt x="11" y="2"/>
                </a:moveTo>
                <a:cubicBezTo>
                  <a:pt x="14" y="4"/>
                  <a:pt x="16" y="8"/>
                  <a:pt x="14" y="11"/>
                </a:cubicBezTo>
                <a:cubicBezTo>
                  <a:pt x="12" y="15"/>
                  <a:pt x="7" y="16"/>
                  <a:pt x="4" y="14"/>
                </a:cubicBezTo>
                <a:cubicBezTo>
                  <a:pt x="1" y="12"/>
                  <a:pt x="0" y="8"/>
                  <a:pt x="1" y="4"/>
                </a:cubicBezTo>
                <a:cubicBezTo>
                  <a:pt x="3" y="1"/>
                  <a:pt x="8" y="0"/>
                  <a:pt x="11"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 name="Freeform 24">
            <a:extLst>
              <a:ext uri="{FF2B5EF4-FFF2-40B4-BE49-F238E27FC236}">
                <a16:creationId xmlns:a16="http://schemas.microsoft.com/office/drawing/2014/main" id="{4BDC149F-A265-4D6E-8542-29BF24240F22}"/>
              </a:ext>
            </a:extLst>
          </p:cNvPr>
          <p:cNvSpPr>
            <a:spLocks/>
          </p:cNvSpPr>
          <p:nvPr userDrawn="1"/>
        </p:nvSpPr>
        <p:spPr bwMode="auto">
          <a:xfrm>
            <a:off x="11333521" y="4347232"/>
            <a:ext cx="47625" cy="47625"/>
          </a:xfrm>
          <a:custGeom>
            <a:avLst/>
            <a:gdLst>
              <a:gd name="T0" fmla="*/ 12 w 15"/>
              <a:gd name="T1" fmla="*/ 2 h 15"/>
              <a:gd name="T2" fmla="*/ 12 w 15"/>
              <a:gd name="T3" fmla="*/ 12 h 15"/>
              <a:gd name="T4" fmla="*/ 2 w 15"/>
              <a:gd name="T5" fmla="*/ 12 h 15"/>
              <a:gd name="T6" fmla="*/ 2 w 15"/>
              <a:gd name="T7" fmla="*/ 2 h 15"/>
              <a:gd name="T8" fmla="*/ 12 w 15"/>
              <a:gd name="T9" fmla="*/ 2 h 15"/>
            </a:gdLst>
            <a:ahLst/>
            <a:cxnLst>
              <a:cxn ang="0">
                <a:pos x="T0" y="T1"/>
              </a:cxn>
              <a:cxn ang="0">
                <a:pos x="T2" y="T3"/>
              </a:cxn>
              <a:cxn ang="0">
                <a:pos x="T4" y="T5"/>
              </a:cxn>
              <a:cxn ang="0">
                <a:pos x="T6" y="T7"/>
              </a:cxn>
              <a:cxn ang="0">
                <a:pos x="T8" y="T9"/>
              </a:cxn>
            </a:cxnLst>
            <a:rect l="0" t="0" r="r" b="b"/>
            <a:pathLst>
              <a:path w="15" h="15">
                <a:moveTo>
                  <a:pt x="12" y="2"/>
                </a:moveTo>
                <a:cubicBezTo>
                  <a:pt x="15" y="5"/>
                  <a:pt x="15" y="9"/>
                  <a:pt x="12" y="12"/>
                </a:cubicBezTo>
                <a:cubicBezTo>
                  <a:pt x="10" y="15"/>
                  <a:pt x="5" y="15"/>
                  <a:pt x="2" y="12"/>
                </a:cubicBezTo>
                <a:cubicBezTo>
                  <a:pt x="0" y="9"/>
                  <a:pt x="0" y="5"/>
                  <a:pt x="2" y="2"/>
                </a:cubicBezTo>
                <a:cubicBezTo>
                  <a:pt x="5" y="0"/>
                  <a:pt x="10" y="0"/>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 name="Freeform 25">
            <a:extLst>
              <a:ext uri="{FF2B5EF4-FFF2-40B4-BE49-F238E27FC236}">
                <a16:creationId xmlns:a16="http://schemas.microsoft.com/office/drawing/2014/main" id="{AA79D8C8-0556-428D-9608-0D6D2DE3DAAA}"/>
              </a:ext>
            </a:extLst>
          </p:cNvPr>
          <p:cNvSpPr>
            <a:spLocks/>
          </p:cNvSpPr>
          <p:nvPr userDrawn="1"/>
        </p:nvSpPr>
        <p:spPr bwMode="auto">
          <a:xfrm>
            <a:off x="10801708" y="3812244"/>
            <a:ext cx="47625" cy="47625"/>
          </a:xfrm>
          <a:custGeom>
            <a:avLst/>
            <a:gdLst>
              <a:gd name="T0" fmla="*/ 13 w 15"/>
              <a:gd name="T1" fmla="*/ 3 h 15"/>
              <a:gd name="T2" fmla="*/ 13 w 15"/>
              <a:gd name="T3" fmla="*/ 13 h 15"/>
              <a:gd name="T4" fmla="*/ 3 w 15"/>
              <a:gd name="T5" fmla="*/ 13 h 15"/>
              <a:gd name="T6" fmla="*/ 3 w 15"/>
              <a:gd name="T7" fmla="*/ 3 h 15"/>
              <a:gd name="T8" fmla="*/ 13 w 15"/>
              <a:gd name="T9" fmla="*/ 3 h 15"/>
            </a:gdLst>
            <a:ahLst/>
            <a:cxnLst>
              <a:cxn ang="0">
                <a:pos x="T0" y="T1"/>
              </a:cxn>
              <a:cxn ang="0">
                <a:pos x="T2" y="T3"/>
              </a:cxn>
              <a:cxn ang="0">
                <a:pos x="T4" y="T5"/>
              </a:cxn>
              <a:cxn ang="0">
                <a:pos x="T6" y="T7"/>
              </a:cxn>
              <a:cxn ang="0">
                <a:pos x="T8" y="T9"/>
              </a:cxn>
            </a:cxnLst>
            <a:rect l="0" t="0" r="r" b="b"/>
            <a:pathLst>
              <a:path w="15" h="15">
                <a:moveTo>
                  <a:pt x="13" y="3"/>
                </a:moveTo>
                <a:cubicBezTo>
                  <a:pt x="15" y="6"/>
                  <a:pt x="15" y="10"/>
                  <a:pt x="13" y="13"/>
                </a:cubicBezTo>
                <a:cubicBezTo>
                  <a:pt x="10" y="15"/>
                  <a:pt x="5" y="15"/>
                  <a:pt x="3" y="13"/>
                </a:cubicBezTo>
                <a:cubicBezTo>
                  <a:pt x="0" y="10"/>
                  <a:pt x="0" y="5"/>
                  <a:pt x="3" y="3"/>
                </a:cubicBezTo>
                <a:cubicBezTo>
                  <a:pt x="5" y="0"/>
                  <a:pt x="10" y="0"/>
                  <a:pt x="13"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 name="Freeform 26">
            <a:extLst>
              <a:ext uri="{FF2B5EF4-FFF2-40B4-BE49-F238E27FC236}">
                <a16:creationId xmlns:a16="http://schemas.microsoft.com/office/drawing/2014/main" id="{BEADC635-4EF2-485C-9350-2331CA8554AA}"/>
              </a:ext>
            </a:extLst>
          </p:cNvPr>
          <p:cNvSpPr>
            <a:spLocks/>
          </p:cNvSpPr>
          <p:nvPr userDrawn="1"/>
        </p:nvSpPr>
        <p:spPr bwMode="auto">
          <a:xfrm>
            <a:off x="11254146" y="4404382"/>
            <a:ext cx="50800" cy="50800"/>
          </a:xfrm>
          <a:custGeom>
            <a:avLst/>
            <a:gdLst>
              <a:gd name="T0" fmla="*/ 14 w 16"/>
              <a:gd name="T1" fmla="*/ 4 h 16"/>
              <a:gd name="T2" fmla="*/ 11 w 16"/>
              <a:gd name="T3" fmla="*/ 14 h 16"/>
              <a:gd name="T4" fmla="*/ 2 w 16"/>
              <a:gd name="T5" fmla="*/ 12 h 16"/>
              <a:gd name="T6" fmla="*/ 4 w 16"/>
              <a:gd name="T7" fmla="*/ 2 h 16"/>
              <a:gd name="T8" fmla="*/ 14 w 16"/>
              <a:gd name="T9" fmla="*/ 4 h 16"/>
            </a:gdLst>
            <a:ahLst/>
            <a:cxnLst>
              <a:cxn ang="0">
                <a:pos x="T0" y="T1"/>
              </a:cxn>
              <a:cxn ang="0">
                <a:pos x="T2" y="T3"/>
              </a:cxn>
              <a:cxn ang="0">
                <a:pos x="T4" y="T5"/>
              </a:cxn>
              <a:cxn ang="0">
                <a:pos x="T6" y="T7"/>
              </a:cxn>
              <a:cxn ang="0">
                <a:pos x="T8" y="T9"/>
              </a:cxn>
            </a:cxnLst>
            <a:rect l="0" t="0" r="r" b="b"/>
            <a:pathLst>
              <a:path w="16" h="16">
                <a:moveTo>
                  <a:pt x="14" y="4"/>
                </a:moveTo>
                <a:cubicBezTo>
                  <a:pt x="16" y="8"/>
                  <a:pt x="15" y="12"/>
                  <a:pt x="11" y="14"/>
                </a:cubicBezTo>
                <a:cubicBezTo>
                  <a:pt x="8" y="16"/>
                  <a:pt x="4" y="15"/>
                  <a:pt x="2" y="12"/>
                </a:cubicBezTo>
                <a:cubicBezTo>
                  <a:pt x="0" y="8"/>
                  <a:pt x="1" y="4"/>
                  <a:pt x="4" y="2"/>
                </a:cubicBezTo>
                <a:cubicBezTo>
                  <a:pt x="8" y="0"/>
                  <a:pt x="12" y="1"/>
                  <a:pt x="14"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 name="Freeform 27">
            <a:extLst>
              <a:ext uri="{FF2B5EF4-FFF2-40B4-BE49-F238E27FC236}">
                <a16:creationId xmlns:a16="http://schemas.microsoft.com/office/drawing/2014/main" id="{49533521-7A88-4DF7-91E9-ECAFABB20623}"/>
              </a:ext>
            </a:extLst>
          </p:cNvPr>
          <p:cNvSpPr>
            <a:spLocks/>
          </p:cNvSpPr>
          <p:nvPr userDrawn="1"/>
        </p:nvSpPr>
        <p:spPr bwMode="auto">
          <a:xfrm>
            <a:off x="10877908" y="3751919"/>
            <a:ext cx="52388" cy="50800"/>
          </a:xfrm>
          <a:custGeom>
            <a:avLst/>
            <a:gdLst>
              <a:gd name="T0" fmla="*/ 15 w 16"/>
              <a:gd name="T1" fmla="*/ 4 h 16"/>
              <a:gd name="T2" fmla="*/ 12 w 16"/>
              <a:gd name="T3" fmla="*/ 14 h 16"/>
              <a:gd name="T4" fmla="*/ 2 w 16"/>
              <a:gd name="T5" fmla="*/ 11 h 16"/>
              <a:gd name="T6" fmla="*/ 5 w 16"/>
              <a:gd name="T7" fmla="*/ 2 h 16"/>
              <a:gd name="T8" fmla="*/ 15 w 16"/>
              <a:gd name="T9" fmla="*/ 4 h 16"/>
            </a:gdLst>
            <a:ahLst/>
            <a:cxnLst>
              <a:cxn ang="0">
                <a:pos x="T0" y="T1"/>
              </a:cxn>
              <a:cxn ang="0">
                <a:pos x="T2" y="T3"/>
              </a:cxn>
              <a:cxn ang="0">
                <a:pos x="T4" y="T5"/>
              </a:cxn>
              <a:cxn ang="0">
                <a:pos x="T6" y="T7"/>
              </a:cxn>
              <a:cxn ang="0">
                <a:pos x="T8" y="T9"/>
              </a:cxn>
            </a:cxnLst>
            <a:rect l="0" t="0" r="r" b="b"/>
            <a:pathLst>
              <a:path w="16" h="16">
                <a:moveTo>
                  <a:pt x="15" y="4"/>
                </a:moveTo>
                <a:cubicBezTo>
                  <a:pt x="16" y="8"/>
                  <a:pt x="15" y="12"/>
                  <a:pt x="12" y="14"/>
                </a:cubicBezTo>
                <a:cubicBezTo>
                  <a:pt x="9" y="16"/>
                  <a:pt x="4" y="15"/>
                  <a:pt x="2" y="11"/>
                </a:cubicBezTo>
                <a:cubicBezTo>
                  <a:pt x="0" y="8"/>
                  <a:pt x="2" y="4"/>
                  <a:pt x="5" y="2"/>
                </a:cubicBezTo>
                <a:cubicBezTo>
                  <a:pt x="8" y="0"/>
                  <a:pt x="13" y="1"/>
                  <a:pt x="15"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 name="Freeform 28">
            <a:extLst>
              <a:ext uri="{FF2B5EF4-FFF2-40B4-BE49-F238E27FC236}">
                <a16:creationId xmlns:a16="http://schemas.microsoft.com/office/drawing/2014/main" id="{E787691F-6BB8-4CF4-B269-99BE57DDC7EB}"/>
              </a:ext>
            </a:extLst>
          </p:cNvPr>
          <p:cNvSpPr>
            <a:spLocks/>
          </p:cNvSpPr>
          <p:nvPr userDrawn="1"/>
        </p:nvSpPr>
        <p:spPr bwMode="auto">
          <a:xfrm>
            <a:off x="11171596" y="4442482"/>
            <a:ext cx="47625" cy="47625"/>
          </a:xfrm>
          <a:custGeom>
            <a:avLst/>
            <a:gdLst>
              <a:gd name="T0" fmla="*/ 14 w 15"/>
              <a:gd name="T1" fmla="*/ 6 h 15"/>
              <a:gd name="T2" fmla="*/ 9 w 15"/>
              <a:gd name="T3" fmla="*/ 14 h 15"/>
              <a:gd name="T4" fmla="*/ 1 w 15"/>
              <a:gd name="T5" fmla="*/ 9 h 15"/>
              <a:gd name="T6" fmla="*/ 6 w 15"/>
              <a:gd name="T7" fmla="*/ 1 h 15"/>
              <a:gd name="T8" fmla="*/ 14 w 15"/>
              <a:gd name="T9" fmla="*/ 6 h 15"/>
            </a:gdLst>
            <a:ahLst/>
            <a:cxnLst>
              <a:cxn ang="0">
                <a:pos x="T0" y="T1"/>
              </a:cxn>
              <a:cxn ang="0">
                <a:pos x="T2" y="T3"/>
              </a:cxn>
              <a:cxn ang="0">
                <a:pos x="T4" y="T5"/>
              </a:cxn>
              <a:cxn ang="0">
                <a:pos x="T6" y="T7"/>
              </a:cxn>
              <a:cxn ang="0">
                <a:pos x="T8" y="T9"/>
              </a:cxn>
            </a:cxnLst>
            <a:rect l="0" t="0" r="r" b="b"/>
            <a:pathLst>
              <a:path w="15" h="15">
                <a:moveTo>
                  <a:pt x="14" y="6"/>
                </a:moveTo>
                <a:cubicBezTo>
                  <a:pt x="15" y="9"/>
                  <a:pt x="13" y="13"/>
                  <a:pt x="9" y="14"/>
                </a:cubicBezTo>
                <a:cubicBezTo>
                  <a:pt x="6" y="15"/>
                  <a:pt x="2" y="13"/>
                  <a:pt x="1" y="9"/>
                </a:cubicBezTo>
                <a:cubicBezTo>
                  <a:pt x="0" y="6"/>
                  <a:pt x="2" y="2"/>
                  <a:pt x="6" y="1"/>
                </a:cubicBezTo>
                <a:cubicBezTo>
                  <a:pt x="9" y="0"/>
                  <a:pt x="13" y="2"/>
                  <a:pt x="14"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 name="Freeform 29">
            <a:extLst>
              <a:ext uri="{FF2B5EF4-FFF2-40B4-BE49-F238E27FC236}">
                <a16:creationId xmlns:a16="http://schemas.microsoft.com/office/drawing/2014/main" id="{35E8880C-9C52-42A4-A7FA-FA42ABF851C4}"/>
              </a:ext>
            </a:extLst>
          </p:cNvPr>
          <p:cNvSpPr>
            <a:spLocks/>
          </p:cNvSpPr>
          <p:nvPr userDrawn="1"/>
        </p:nvSpPr>
        <p:spPr bwMode="auto">
          <a:xfrm>
            <a:off x="10971571" y="3716994"/>
            <a:ext cx="50800" cy="47625"/>
          </a:xfrm>
          <a:custGeom>
            <a:avLst/>
            <a:gdLst>
              <a:gd name="T0" fmla="*/ 15 w 16"/>
              <a:gd name="T1" fmla="*/ 6 h 15"/>
              <a:gd name="T2" fmla="*/ 10 w 16"/>
              <a:gd name="T3" fmla="*/ 14 h 15"/>
              <a:gd name="T4" fmla="*/ 1 w 16"/>
              <a:gd name="T5" fmla="*/ 9 h 15"/>
              <a:gd name="T6" fmla="*/ 6 w 16"/>
              <a:gd name="T7" fmla="*/ 1 h 15"/>
              <a:gd name="T8" fmla="*/ 15 w 16"/>
              <a:gd name="T9" fmla="*/ 6 h 15"/>
            </a:gdLst>
            <a:ahLst/>
            <a:cxnLst>
              <a:cxn ang="0">
                <a:pos x="T0" y="T1"/>
              </a:cxn>
              <a:cxn ang="0">
                <a:pos x="T2" y="T3"/>
              </a:cxn>
              <a:cxn ang="0">
                <a:pos x="T4" y="T5"/>
              </a:cxn>
              <a:cxn ang="0">
                <a:pos x="T6" y="T7"/>
              </a:cxn>
              <a:cxn ang="0">
                <a:pos x="T8" y="T9"/>
              </a:cxn>
            </a:cxnLst>
            <a:rect l="0" t="0" r="r" b="b"/>
            <a:pathLst>
              <a:path w="16" h="15">
                <a:moveTo>
                  <a:pt x="15" y="6"/>
                </a:moveTo>
                <a:cubicBezTo>
                  <a:pt x="16" y="9"/>
                  <a:pt x="13" y="13"/>
                  <a:pt x="10" y="14"/>
                </a:cubicBezTo>
                <a:cubicBezTo>
                  <a:pt x="6" y="15"/>
                  <a:pt x="2" y="13"/>
                  <a:pt x="1" y="9"/>
                </a:cubicBezTo>
                <a:cubicBezTo>
                  <a:pt x="0" y="5"/>
                  <a:pt x="2" y="2"/>
                  <a:pt x="6" y="1"/>
                </a:cubicBezTo>
                <a:cubicBezTo>
                  <a:pt x="10" y="0"/>
                  <a:pt x="14" y="2"/>
                  <a:pt x="15"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 name="Freeform 30">
            <a:extLst>
              <a:ext uri="{FF2B5EF4-FFF2-40B4-BE49-F238E27FC236}">
                <a16:creationId xmlns:a16="http://schemas.microsoft.com/office/drawing/2014/main" id="{00ABAAE4-BD41-430C-9EBD-59B96A316098}"/>
              </a:ext>
            </a:extLst>
          </p:cNvPr>
          <p:cNvSpPr>
            <a:spLocks/>
          </p:cNvSpPr>
          <p:nvPr userDrawn="1"/>
        </p:nvSpPr>
        <p:spPr bwMode="auto">
          <a:xfrm>
            <a:off x="11066821" y="4455182"/>
            <a:ext cx="47625" cy="44450"/>
          </a:xfrm>
          <a:custGeom>
            <a:avLst/>
            <a:gdLst>
              <a:gd name="T0" fmla="*/ 15 w 15"/>
              <a:gd name="T1" fmla="*/ 8 h 14"/>
              <a:gd name="T2" fmla="*/ 7 w 15"/>
              <a:gd name="T3" fmla="*/ 14 h 14"/>
              <a:gd name="T4" fmla="*/ 1 w 15"/>
              <a:gd name="T5" fmla="*/ 7 h 14"/>
              <a:gd name="T6" fmla="*/ 8 w 15"/>
              <a:gd name="T7" fmla="*/ 0 h 14"/>
              <a:gd name="T8" fmla="*/ 15 w 15"/>
              <a:gd name="T9" fmla="*/ 8 h 14"/>
            </a:gdLst>
            <a:ahLst/>
            <a:cxnLst>
              <a:cxn ang="0">
                <a:pos x="T0" y="T1"/>
              </a:cxn>
              <a:cxn ang="0">
                <a:pos x="T2" y="T3"/>
              </a:cxn>
              <a:cxn ang="0">
                <a:pos x="T4" y="T5"/>
              </a:cxn>
              <a:cxn ang="0">
                <a:pos x="T6" y="T7"/>
              </a:cxn>
              <a:cxn ang="0">
                <a:pos x="T8" y="T9"/>
              </a:cxn>
            </a:cxnLst>
            <a:rect l="0" t="0" r="r" b="b"/>
            <a:pathLst>
              <a:path w="15" h="14">
                <a:moveTo>
                  <a:pt x="15" y="8"/>
                </a:moveTo>
                <a:cubicBezTo>
                  <a:pt x="14" y="11"/>
                  <a:pt x="11" y="14"/>
                  <a:pt x="7" y="14"/>
                </a:cubicBezTo>
                <a:cubicBezTo>
                  <a:pt x="3" y="14"/>
                  <a:pt x="0" y="11"/>
                  <a:pt x="1" y="7"/>
                </a:cubicBezTo>
                <a:cubicBezTo>
                  <a:pt x="1" y="3"/>
                  <a:pt x="4" y="0"/>
                  <a:pt x="8" y="0"/>
                </a:cubicBezTo>
                <a:cubicBezTo>
                  <a:pt x="12" y="0"/>
                  <a:pt x="15" y="4"/>
                  <a:pt x="15"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 name="Oval 31">
            <a:extLst>
              <a:ext uri="{FF2B5EF4-FFF2-40B4-BE49-F238E27FC236}">
                <a16:creationId xmlns:a16="http://schemas.microsoft.com/office/drawing/2014/main" id="{37B64A01-A15F-4AD9-B23A-F40D4A544632}"/>
              </a:ext>
            </a:extLst>
          </p:cNvPr>
          <p:cNvSpPr>
            <a:spLocks noChangeArrowheads="1"/>
          </p:cNvSpPr>
          <p:nvPr userDrawn="1"/>
        </p:nvSpPr>
        <p:spPr bwMode="auto">
          <a:xfrm>
            <a:off x="11063646" y="3707469"/>
            <a:ext cx="44450" cy="444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 name="Oval 32">
            <a:extLst>
              <a:ext uri="{FF2B5EF4-FFF2-40B4-BE49-F238E27FC236}">
                <a16:creationId xmlns:a16="http://schemas.microsoft.com/office/drawing/2014/main" id="{945FB898-E3D0-42D2-AF0C-2242FC63ACDA}"/>
              </a:ext>
            </a:extLst>
          </p:cNvPr>
          <p:cNvSpPr>
            <a:spLocks noChangeArrowheads="1"/>
          </p:cNvSpPr>
          <p:nvPr userDrawn="1"/>
        </p:nvSpPr>
        <p:spPr bwMode="auto">
          <a:xfrm>
            <a:off x="9765071" y="5234644"/>
            <a:ext cx="469900" cy="469900"/>
          </a:xfrm>
          <a:prstGeom prst="ellipse">
            <a:avLst/>
          </a:pr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 name="Freeform 33">
            <a:extLst>
              <a:ext uri="{FF2B5EF4-FFF2-40B4-BE49-F238E27FC236}">
                <a16:creationId xmlns:a16="http://schemas.microsoft.com/office/drawing/2014/main" id="{4AD5672B-5065-4D26-BB13-AADF28ECAD72}"/>
              </a:ext>
            </a:extLst>
          </p:cNvPr>
          <p:cNvSpPr>
            <a:spLocks/>
          </p:cNvSpPr>
          <p:nvPr userDrawn="1"/>
        </p:nvSpPr>
        <p:spPr bwMode="auto">
          <a:xfrm>
            <a:off x="9179283" y="5279094"/>
            <a:ext cx="498475" cy="365125"/>
          </a:xfrm>
          <a:custGeom>
            <a:avLst/>
            <a:gdLst>
              <a:gd name="T0" fmla="*/ 0 w 314"/>
              <a:gd name="T1" fmla="*/ 92 h 230"/>
              <a:gd name="T2" fmla="*/ 0 w 314"/>
              <a:gd name="T3" fmla="*/ 136 h 230"/>
              <a:gd name="T4" fmla="*/ 126 w 314"/>
              <a:gd name="T5" fmla="*/ 136 h 230"/>
              <a:gd name="T6" fmla="*/ 88 w 314"/>
              <a:gd name="T7" fmla="*/ 230 h 230"/>
              <a:gd name="T8" fmla="*/ 314 w 314"/>
              <a:gd name="T9" fmla="*/ 116 h 230"/>
              <a:gd name="T10" fmla="*/ 88 w 314"/>
              <a:gd name="T11" fmla="*/ 0 h 230"/>
              <a:gd name="T12" fmla="*/ 126 w 314"/>
              <a:gd name="T13" fmla="*/ 92 h 230"/>
              <a:gd name="T14" fmla="*/ 0 w 314"/>
              <a:gd name="T15" fmla="*/ 92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4" h="230">
                <a:moveTo>
                  <a:pt x="0" y="92"/>
                </a:moveTo>
                <a:lnTo>
                  <a:pt x="0" y="136"/>
                </a:lnTo>
                <a:lnTo>
                  <a:pt x="126" y="136"/>
                </a:lnTo>
                <a:lnTo>
                  <a:pt x="88" y="230"/>
                </a:lnTo>
                <a:lnTo>
                  <a:pt x="314" y="116"/>
                </a:lnTo>
                <a:lnTo>
                  <a:pt x="88" y="0"/>
                </a:lnTo>
                <a:lnTo>
                  <a:pt x="126" y="92"/>
                </a:lnTo>
                <a:lnTo>
                  <a:pt x="0" y="92"/>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 name="Freeform 34">
            <a:extLst>
              <a:ext uri="{FF2B5EF4-FFF2-40B4-BE49-F238E27FC236}">
                <a16:creationId xmlns:a16="http://schemas.microsoft.com/office/drawing/2014/main" id="{0DA929B5-0837-4BCA-A82F-56D8EF790400}"/>
              </a:ext>
            </a:extLst>
          </p:cNvPr>
          <p:cNvSpPr>
            <a:spLocks/>
          </p:cNvSpPr>
          <p:nvPr userDrawn="1"/>
        </p:nvSpPr>
        <p:spPr bwMode="auto">
          <a:xfrm>
            <a:off x="10327046" y="5279094"/>
            <a:ext cx="500063" cy="365125"/>
          </a:xfrm>
          <a:custGeom>
            <a:avLst/>
            <a:gdLst>
              <a:gd name="T0" fmla="*/ 315 w 315"/>
              <a:gd name="T1" fmla="*/ 138 h 230"/>
              <a:gd name="T2" fmla="*/ 315 w 315"/>
              <a:gd name="T3" fmla="*/ 94 h 230"/>
              <a:gd name="T4" fmla="*/ 187 w 315"/>
              <a:gd name="T5" fmla="*/ 94 h 230"/>
              <a:gd name="T6" fmla="*/ 225 w 315"/>
              <a:gd name="T7" fmla="*/ 0 h 230"/>
              <a:gd name="T8" fmla="*/ 0 w 315"/>
              <a:gd name="T9" fmla="*/ 114 h 230"/>
              <a:gd name="T10" fmla="*/ 225 w 315"/>
              <a:gd name="T11" fmla="*/ 230 h 230"/>
              <a:gd name="T12" fmla="*/ 187 w 315"/>
              <a:gd name="T13" fmla="*/ 138 h 230"/>
              <a:gd name="T14" fmla="*/ 315 w 315"/>
              <a:gd name="T15" fmla="*/ 138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5" h="230">
                <a:moveTo>
                  <a:pt x="315" y="138"/>
                </a:moveTo>
                <a:lnTo>
                  <a:pt x="315" y="94"/>
                </a:lnTo>
                <a:lnTo>
                  <a:pt x="187" y="94"/>
                </a:lnTo>
                <a:lnTo>
                  <a:pt x="225" y="0"/>
                </a:lnTo>
                <a:lnTo>
                  <a:pt x="0" y="114"/>
                </a:lnTo>
                <a:lnTo>
                  <a:pt x="225" y="230"/>
                </a:lnTo>
                <a:lnTo>
                  <a:pt x="187" y="138"/>
                </a:lnTo>
                <a:lnTo>
                  <a:pt x="315" y="138"/>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Freeform 35">
            <a:extLst>
              <a:ext uri="{FF2B5EF4-FFF2-40B4-BE49-F238E27FC236}">
                <a16:creationId xmlns:a16="http://schemas.microsoft.com/office/drawing/2014/main" id="{119131FE-694E-4E45-9CD9-0A20042034F3}"/>
              </a:ext>
            </a:extLst>
          </p:cNvPr>
          <p:cNvSpPr>
            <a:spLocks/>
          </p:cNvSpPr>
          <p:nvPr userDrawn="1"/>
        </p:nvSpPr>
        <p:spPr bwMode="auto">
          <a:xfrm>
            <a:off x="8596671" y="3793194"/>
            <a:ext cx="304800" cy="395288"/>
          </a:xfrm>
          <a:custGeom>
            <a:avLst/>
            <a:gdLst>
              <a:gd name="T0" fmla="*/ 192 w 192"/>
              <a:gd name="T1" fmla="*/ 0 h 249"/>
              <a:gd name="T2" fmla="*/ 192 w 192"/>
              <a:gd name="T3" fmla="*/ 48 h 249"/>
              <a:gd name="T4" fmla="*/ 62 w 192"/>
              <a:gd name="T5" fmla="*/ 48 h 249"/>
              <a:gd name="T6" fmla="*/ 62 w 192"/>
              <a:gd name="T7" fmla="*/ 100 h 249"/>
              <a:gd name="T8" fmla="*/ 180 w 192"/>
              <a:gd name="T9" fmla="*/ 100 h 249"/>
              <a:gd name="T10" fmla="*/ 180 w 192"/>
              <a:gd name="T11" fmla="*/ 149 h 249"/>
              <a:gd name="T12" fmla="*/ 62 w 192"/>
              <a:gd name="T13" fmla="*/ 149 h 249"/>
              <a:gd name="T14" fmla="*/ 62 w 192"/>
              <a:gd name="T15" fmla="*/ 249 h 249"/>
              <a:gd name="T16" fmla="*/ 0 w 192"/>
              <a:gd name="T17" fmla="*/ 249 h 249"/>
              <a:gd name="T18" fmla="*/ 0 w 192"/>
              <a:gd name="T19" fmla="*/ 0 h 249"/>
              <a:gd name="T20" fmla="*/ 192 w 192"/>
              <a:gd name="T21"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249">
                <a:moveTo>
                  <a:pt x="192" y="0"/>
                </a:moveTo>
                <a:lnTo>
                  <a:pt x="192" y="48"/>
                </a:lnTo>
                <a:lnTo>
                  <a:pt x="62" y="48"/>
                </a:lnTo>
                <a:lnTo>
                  <a:pt x="62" y="100"/>
                </a:lnTo>
                <a:lnTo>
                  <a:pt x="180" y="100"/>
                </a:lnTo>
                <a:lnTo>
                  <a:pt x="180" y="149"/>
                </a:lnTo>
                <a:lnTo>
                  <a:pt x="62" y="149"/>
                </a:lnTo>
                <a:lnTo>
                  <a:pt x="62" y="249"/>
                </a:lnTo>
                <a:lnTo>
                  <a:pt x="0" y="249"/>
                </a:lnTo>
                <a:lnTo>
                  <a:pt x="0" y="0"/>
                </a:lnTo>
                <a:lnTo>
                  <a:pt x="192" y="0"/>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 name="Rectangle 36">
            <a:extLst>
              <a:ext uri="{FF2B5EF4-FFF2-40B4-BE49-F238E27FC236}">
                <a16:creationId xmlns:a16="http://schemas.microsoft.com/office/drawing/2014/main" id="{42A9D08F-5DF8-4F5C-BB9B-2DF0DB8FF82D}"/>
              </a:ext>
            </a:extLst>
          </p:cNvPr>
          <p:cNvSpPr>
            <a:spLocks noChangeArrowheads="1"/>
          </p:cNvSpPr>
          <p:nvPr userDrawn="1"/>
        </p:nvSpPr>
        <p:spPr bwMode="auto">
          <a:xfrm>
            <a:off x="8939571" y="3793194"/>
            <a:ext cx="98425" cy="395288"/>
          </a:xfrm>
          <a:prstGeom prst="rect">
            <a:avLst/>
          </a:prstGeom>
          <a:solidFill>
            <a:srgbClr val="0431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 name="Freeform 37">
            <a:extLst>
              <a:ext uri="{FF2B5EF4-FFF2-40B4-BE49-F238E27FC236}">
                <a16:creationId xmlns:a16="http://schemas.microsoft.com/office/drawing/2014/main" id="{36BC4959-0D58-4707-924B-E0687C1CDAB3}"/>
              </a:ext>
            </a:extLst>
          </p:cNvPr>
          <p:cNvSpPr>
            <a:spLocks noEditPoints="1"/>
          </p:cNvSpPr>
          <p:nvPr userDrawn="1"/>
        </p:nvSpPr>
        <p:spPr bwMode="auto">
          <a:xfrm>
            <a:off x="9107846" y="3793194"/>
            <a:ext cx="350838" cy="395288"/>
          </a:xfrm>
          <a:custGeom>
            <a:avLst/>
            <a:gdLst>
              <a:gd name="T0" fmla="*/ 59 w 110"/>
              <a:gd name="T1" fmla="*/ 0 h 124"/>
              <a:gd name="T2" fmla="*/ 107 w 110"/>
              <a:gd name="T3" fmla="*/ 40 h 124"/>
              <a:gd name="T4" fmla="*/ 81 w 110"/>
              <a:gd name="T5" fmla="*/ 75 h 124"/>
              <a:gd name="T6" fmla="*/ 110 w 110"/>
              <a:gd name="T7" fmla="*/ 124 h 124"/>
              <a:gd name="T8" fmla="*/ 76 w 110"/>
              <a:gd name="T9" fmla="*/ 124 h 124"/>
              <a:gd name="T10" fmla="*/ 51 w 110"/>
              <a:gd name="T11" fmla="*/ 80 h 124"/>
              <a:gd name="T12" fmla="*/ 31 w 110"/>
              <a:gd name="T13" fmla="*/ 80 h 124"/>
              <a:gd name="T14" fmla="*/ 31 w 110"/>
              <a:gd name="T15" fmla="*/ 124 h 124"/>
              <a:gd name="T16" fmla="*/ 0 w 110"/>
              <a:gd name="T17" fmla="*/ 124 h 124"/>
              <a:gd name="T18" fmla="*/ 0 w 110"/>
              <a:gd name="T19" fmla="*/ 0 h 124"/>
              <a:gd name="T20" fmla="*/ 59 w 110"/>
              <a:gd name="T21" fmla="*/ 0 h 124"/>
              <a:gd name="T22" fmla="*/ 31 w 110"/>
              <a:gd name="T23" fmla="*/ 57 h 124"/>
              <a:gd name="T24" fmla="*/ 57 w 110"/>
              <a:gd name="T25" fmla="*/ 57 h 124"/>
              <a:gd name="T26" fmla="*/ 76 w 110"/>
              <a:gd name="T27" fmla="*/ 40 h 124"/>
              <a:gd name="T28" fmla="*/ 57 w 110"/>
              <a:gd name="T29" fmla="*/ 23 h 124"/>
              <a:gd name="T30" fmla="*/ 31 w 110"/>
              <a:gd name="T31" fmla="*/ 23 h 124"/>
              <a:gd name="T32" fmla="*/ 31 w 110"/>
              <a:gd name="T33" fmla="*/ 5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0" h="124">
                <a:moveTo>
                  <a:pt x="59" y="0"/>
                </a:moveTo>
                <a:cubicBezTo>
                  <a:pt x="77" y="0"/>
                  <a:pt x="107" y="5"/>
                  <a:pt x="107" y="40"/>
                </a:cubicBezTo>
                <a:cubicBezTo>
                  <a:pt x="107" y="61"/>
                  <a:pt x="95" y="70"/>
                  <a:pt x="81" y="75"/>
                </a:cubicBezTo>
                <a:cubicBezTo>
                  <a:pt x="110" y="124"/>
                  <a:pt x="110" y="124"/>
                  <a:pt x="110" y="124"/>
                </a:cubicBezTo>
                <a:cubicBezTo>
                  <a:pt x="76" y="124"/>
                  <a:pt x="76" y="124"/>
                  <a:pt x="76" y="124"/>
                </a:cubicBezTo>
                <a:cubicBezTo>
                  <a:pt x="51" y="80"/>
                  <a:pt x="51" y="80"/>
                  <a:pt x="51" y="80"/>
                </a:cubicBezTo>
                <a:cubicBezTo>
                  <a:pt x="31" y="80"/>
                  <a:pt x="31" y="80"/>
                  <a:pt x="31" y="80"/>
                </a:cubicBezTo>
                <a:cubicBezTo>
                  <a:pt x="31" y="124"/>
                  <a:pt x="31" y="124"/>
                  <a:pt x="31" y="124"/>
                </a:cubicBezTo>
                <a:cubicBezTo>
                  <a:pt x="0" y="124"/>
                  <a:pt x="0" y="124"/>
                  <a:pt x="0" y="124"/>
                </a:cubicBezTo>
                <a:cubicBezTo>
                  <a:pt x="0" y="0"/>
                  <a:pt x="0" y="0"/>
                  <a:pt x="0" y="0"/>
                </a:cubicBezTo>
                <a:lnTo>
                  <a:pt x="59" y="0"/>
                </a:lnTo>
                <a:close/>
                <a:moveTo>
                  <a:pt x="31" y="57"/>
                </a:moveTo>
                <a:cubicBezTo>
                  <a:pt x="57" y="57"/>
                  <a:pt x="57" y="57"/>
                  <a:pt x="57" y="57"/>
                </a:cubicBezTo>
                <a:cubicBezTo>
                  <a:pt x="75" y="57"/>
                  <a:pt x="76" y="44"/>
                  <a:pt x="76" y="40"/>
                </a:cubicBezTo>
                <a:cubicBezTo>
                  <a:pt x="76" y="23"/>
                  <a:pt x="63" y="23"/>
                  <a:pt x="57" y="23"/>
                </a:cubicBezTo>
                <a:cubicBezTo>
                  <a:pt x="31" y="23"/>
                  <a:pt x="31" y="23"/>
                  <a:pt x="31" y="23"/>
                </a:cubicBezTo>
                <a:lnTo>
                  <a:pt x="31" y="57"/>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 name="Freeform 38">
            <a:extLst>
              <a:ext uri="{FF2B5EF4-FFF2-40B4-BE49-F238E27FC236}">
                <a16:creationId xmlns:a16="http://schemas.microsoft.com/office/drawing/2014/main" id="{2958E99F-E57A-43D2-AACC-72788C667C26}"/>
              </a:ext>
            </a:extLst>
          </p:cNvPr>
          <p:cNvSpPr>
            <a:spLocks/>
          </p:cNvSpPr>
          <p:nvPr userDrawn="1"/>
        </p:nvSpPr>
        <p:spPr bwMode="auto">
          <a:xfrm>
            <a:off x="9499958" y="3793194"/>
            <a:ext cx="309563" cy="395288"/>
          </a:xfrm>
          <a:custGeom>
            <a:avLst/>
            <a:gdLst>
              <a:gd name="T0" fmla="*/ 0 w 195"/>
              <a:gd name="T1" fmla="*/ 0 h 249"/>
              <a:gd name="T2" fmla="*/ 185 w 195"/>
              <a:gd name="T3" fmla="*/ 0 h 249"/>
              <a:gd name="T4" fmla="*/ 185 w 195"/>
              <a:gd name="T5" fmla="*/ 48 h 249"/>
              <a:gd name="T6" fmla="*/ 62 w 195"/>
              <a:gd name="T7" fmla="*/ 48 h 249"/>
              <a:gd name="T8" fmla="*/ 62 w 195"/>
              <a:gd name="T9" fmla="*/ 94 h 249"/>
              <a:gd name="T10" fmla="*/ 177 w 195"/>
              <a:gd name="T11" fmla="*/ 94 h 249"/>
              <a:gd name="T12" fmla="*/ 177 w 195"/>
              <a:gd name="T13" fmla="*/ 141 h 249"/>
              <a:gd name="T14" fmla="*/ 62 w 195"/>
              <a:gd name="T15" fmla="*/ 141 h 249"/>
              <a:gd name="T16" fmla="*/ 62 w 195"/>
              <a:gd name="T17" fmla="*/ 201 h 249"/>
              <a:gd name="T18" fmla="*/ 195 w 195"/>
              <a:gd name="T19" fmla="*/ 201 h 249"/>
              <a:gd name="T20" fmla="*/ 195 w 195"/>
              <a:gd name="T21" fmla="*/ 249 h 249"/>
              <a:gd name="T22" fmla="*/ 0 w 195"/>
              <a:gd name="T23" fmla="*/ 249 h 249"/>
              <a:gd name="T24" fmla="*/ 0 w 195"/>
              <a:gd name="T25"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5" h="249">
                <a:moveTo>
                  <a:pt x="0" y="0"/>
                </a:moveTo>
                <a:lnTo>
                  <a:pt x="185" y="0"/>
                </a:lnTo>
                <a:lnTo>
                  <a:pt x="185" y="48"/>
                </a:lnTo>
                <a:lnTo>
                  <a:pt x="62" y="48"/>
                </a:lnTo>
                <a:lnTo>
                  <a:pt x="62" y="94"/>
                </a:lnTo>
                <a:lnTo>
                  <a:pt x="177" y="94"/>
                </a:lnTo>
                <a:lnTo>
                  <a:pt x="177" y="141"/>
                </a:lnTo>
                <a:lnTo>
                  <a:pt x="62" y="141"/>
                </a:lnTo>
                <a:lnTo>
                  <a:pt x="62" y="201"/>
                </a:lnTo>
                <a:lnTo>
                  <a:pt x="195" y="201"/>
                </a:lnTo>
                <a:lnTo>
                  <a:pt x="195" y="249"/>
                </a:lnTo>
                <a:lnTo>
                  <a:pt x="0" y="249"/>
                </a:lnTo>
                <a:lnTo>
                  <a:pt x="0" y="0"/>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Freeform 39">
            <a:extLst>
              <a:ext uri="{FF2B5EF4-FFF2-40B4-BE49-F238E27FC236}">
                <a16:creationId xmlns:a16="http://schemas.microsoft.com/office/drawing/2014/main" id="{0146731A-96DF-4FDA-B2D3-FFD952CA169A}"/>
              </a:ext>
            </a:extLst>
          </p:cNvPr>
          <p:cNvSpPr>
            <a:spLocks noEditPoints="1"/>
          </p:cNvSpPr>
          <p:nvPr userDrawn="1"/>
        </p:nvSpPr>
        <p:spPr bwMode="auto">
          <a:xfrm>
            <a:off x="9072921" y="4877457"/>
            <a:ext cx="160338" cy="198438"/>
          </a:xfrm>
          <a:custGeom>
            <a:avLst/>
            <a:gdLst>
              <a:gd name="T0" fmla="*/ 0 w 50"/>
              <a:gd name="T1" fmla="*/ 0 h 62"/>
              <a:gd name="T2" fmla="*/ 30 w 50"/>
              <a:gd name="T3" fmla="*/ 0 h 62"/>
              <a:gd name="T4" fmla="*/ 48 w 50"/>
              <a:gd name="T5" fmla="*/ 16 h 62"/>
              <a:gd name="T6" fmla="*/ 38 w 50"/>
              <a:gd name="T7" fmla="*/ 30 h 62"/>
              <a:gd name="T8" fmla="*/ 50 w 50"/>
              <a:gd name="T9" fmla="*/ 45 h 62"/>
              <a:gd name="T10" fmla="*/ 30 w 50"/>
              <a:gd name="T11" fmla="*/ 62 h 62"/>
              <a:gd name="T12" fmla="*/ 0 w 50"/>
              <a:gd name="T13" fmla="*/ 62 h 62"/>
              <a:gd name="T14" fmla="*/ 0 w 50"/>
              <a:gd name="T15" fmla="*/ 0 h 62"/>
              <a:gd name="T16" fmla="*/ 26 w 50"/>
              <a:gd name="T17" fmla="*/ 26 h 62"/>
              <a:gd name="T18" fmla="*/ 39 w 50"/>
              <a:gd name="T19" fmla="*/ 17 h 62"/>
              <a:gd name="T20" fmla="*/ 28 w 50"/>
              <a:gd name="T21" fmla="*/ 8 h 62"/>
              <a:gd name="T22" fmla="*/ 8 w 50"/>
              <a:gd name="T23" fmla="*/ 8 h 62"/>
              <a:gd name="T24" fmla="*/ 8 w 50"/>
              <a:gd name="T25" fmla="*/ 26 h 62"/>
              <a:gd name="T26" fmla="*/ 26 w 50"/>
              <a:gd name="T27" fmla="*/ 26 h 62"/>
              <a:gd name="T28" fmla="*/ 28 w 50"/>
              <a:gd name="T29" fmla="*/ 55 h 62"/>
              <a:gd name="T30" fmla="*/ 41 w 50"/>
              <a:gd name="T31" fmla="*/ 45 h 62"/>
              <a:gd name="T32" fmla="*/ 28 w 50"/>
              <a:gd name="T33" fmla="*/ 34 h 62"/>
              <a:gd name="T34" fmla="*/ 8 w 50"/>
              <a:gd name="T35" fmla="*/ 34 h 62"/>
              <a:gd name="T36" fmla="*/ 8 w 50"/>
              <a:gd name="T37" fmla="*/ 55 h 62"/>
              <a:gd name="T38" fmla="*/ 28 w 50"/>
              <a:gd name="T39" fmla="*/ 55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 h="62">
                <a:moveTo>
                  <a:pt x="0" y="0"/>
                </a:moveTo>
                <a:cubicBezTo>
                  <a:pt x="30" y="0"/>
                  <a:pt x="30" y="0"/>
                  <a:pt x="30" y="0"/>
                </a:cubicBezTo>
                <a:cubicBezTo>
                  <a:pt x="39" y="0"/>
                  <a:pt x="48" y="6"/>
                  <a:pt x="48" y="16"/>
                </a:cubicBezTo>
                <a:cubicBezTo>
                  <a:pt x="48" y="23"/>
                  <a:pt x="44" y="28"/>
                  <a:pt x="38" y="30"/>
                </a:cubicBezTo>
                <a:cubicBezTo>
                  <a:pt x="43" y="31"/>
                  <a:pt x="50" y="35"/>
                  <a:pt x="50" y="45"/>
                </a:cubicBezTo>
                <a:cubicBezTo>
                  <a:pt x="50" y="59"/>
                  <a:pt x="38" y="62"/>
                  <a:pt x="30" y="62"/>
                </a:cubicBezTo>
                <a:cubicBezTo>
                  <a:pt x="0" y="62"/>
                  <a:pt x="0" y="62"/>
                  <a:pt x="0" y="62"/>
                </a:cubicBezTo>
                <a:lnTo>
                  <a:pt x="0" y="0"/>
                </a:lnTo>
                <a:close/>
                <a:moveTo>
                  <a:pt x="26" y="26"/>
                </a:moveTo>
                <a:cubicBezTo>
                  <a:pt x="32" y="26"/>
                  <a:pt x="39" y="25"/>
                  <a:pt x="39" y="17"/>
                </a:cubicBezTo>
                <a:cubicBezTo>
                  <a:pt x="39" y="12"/>
                  <a:pt x="36" y="8"/>
                  <a:pt x="28" y="8"/>
                </a:cubicBezTo>
                <a:cubicBezTo>
                  <a:pt x="8" y="8"/>
                  <a:pt x="8" y="8"/>
                  <a:pt x="8" y="8"/>
                </a:cubicBezTo>
                <a:cubicBezTo>
                  <a:pt x="8" y="26"/>
                  <a:pt x="8" y="26"/>
                  <a:pt x="8" y="26"/>
                </a:cubicBezTo>
                <a:lnTo>
                  <a:pt x="26" y="26"/>
                </a:lnTo>
                <a:close/>
                <a:moveTo>
                  <a:pt x="28" y="55"/>
                </a:moveTo>
                <a:cubicBezTo>
                  <a:pt x="34" y="55"/>
                  <a:pt x="41" y="54"/>
                  <a:pt x="41" y="45"/>
                </a:cubicBezTo>
                <a:cubicBezTo>
                  <a:pt x="41" y="37"/>
                  <a:pt x="36" y="34"/>
                  <a:pt x="28" y="34"/>
                </a:cubicBezTo>
                <a:cubicBezTo>
                  <a:pt x="8" y="34"/>
                  <a:pt x="8" y="34"/>
                  <a:pt x="8" y="34"/>
                </a:cubicBezTo>
                <a:cubicBezTo>
                  <a:pt x="8" y="55"/>
                  <a:pt x="8" y="55"/>
                  <a:pt x="8" y="55"/>
                </a:cubicBezTo>
                <a:lnTo>
                  <a:pt x="28" y="55"/>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 name="Freeform 40">
            <a:extLst>
              <a:ext uri="{FF2B5EF4-FFF2-40B4-BE49-F238E27FC236}">
                <a16:creationId xmlns:a16="http://schemas.microsoft.com/office/drawing/2014/main" id="{89082169-2B0C-46F4-83DD-D1B58D197F02}"/>
              </a:ext>
            </a:extLst>
          </p:cNvPr>
          <p:cNvSpPr>
            <a:spLocks noEditPoints="1"/>
          </p:cNvSpPr>
          <p:nvPr userDrawn="1"/>
        </p:nvSpPr>
        <p:spPr bwMode="auto">
          <a:xfrm>
            <a:off x="9268183" y="4877457"/>
            <a:ext cx="161925" cy="198438"/>
          </a:xfrm>
          <a:custGeom>
            <a:avLst/>
            <a:gdLst>
              <a:gd name="T0" fmla="*/ 41 w 51"/>
              <a:gd name="T1" fmla="*/ 62 h 62"/>
              <a:gd name="T2" fmla="*/ 24 w 51"/>
              <a:gd name="T3" fmla="*/ 36 h 62"/>
              <a:gd name="T4" fmla="*/ 8 w 51"/>
              <a:gd name="T5" fmla="*/ 36 h 62"/>
              <a:gd name="T6" fmla="*/ 8 w 51"/>
              <a:gd name="T7" fmla="*/ 62 h 62"/>
              <a:gd name="T8" fmla="*/ 0 w 51"/>
              <a:gd name="T9" fmla="*/ 62 h 62"/>
              <a:gd name="T10" fmla="*/ 0 w 51"/>
              <a:gd name="T11" fmla="*/ 0 h 62"/>
              <a:gd name="T12" fmla="*/ 28 w 51"/>
              <a:gd name="T13" fmla="*/ 0 h 62"/>
              <a:gd name="T14" fmla="*/ 48 w 51"/>
              <a:gd name="T15" fmla="*/ 18 h 62"/>
              <a:gd name="T16" fmla="*/ 33 w 51"/>
              <a:gd name="T17" fmla="*/ 36 h 62"/>
              <a:gd name="T18" fmla="*/ 51 w 51"/>
              <a:gd name="T19" fmla="*/ 62 h 62"/>
              <a:gd name="T20" fmla="*/ 41 w 51"/>
              <a:gd name="T21" fmla="*/ 62 h 62"/>
              <a:gd name="T22" fmla="*/ 26 w 51"/>
              <a:gd name="T23" fmla="*/ 29 h 62"/>
              <a:gd name="T24" fmla="*/ 40 w 51"/>
              <a:gd name="T25" fmla="*/ 18 h 62"/>
              <a:gd name="T26" fmla="*/ 27 w 51"/>
              <a:gd name="T27" fmla="*/ 7 h 62"/>
              <a:gd name="T28" fmla="*/ 8 w 51"/>
              <a:gd name="T29" fmla="*/ 7 h 62"/>
              <a:gd name="T30" fmla="*/ 8 w 51"/>
              <a:gd name="T31" fmla="*/ 29 h 62"/>
              <a:gd name="T32" fmla="*/ 26 w 51"/>
              <a:gd name="T33" fmla="*/ 2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 h="62">
                <a:moveTo>
                  <a:pt x="41" y="62"/>
                </a:moveTo>
                <a:cubicBezTo>
                  <a:pt x="24" y="36"/>
                  <a:pt x="24" y="36"/>
                  <a:pt x="24" y="36"/>
                </a:cubicBezTo>
                <a:cubicBezTo>
                  <a:pt x="8" y="36"/>
                  <a:pt x="8" y="36"/>
                  <a:pt x="8" y="36"/>
                </a:cubicBezTo>
                <a:cubicBezTo>
                  <a:pt x="8" y="62"/>
                  <a:pt x="8" y="62"/>
                  <a:pt x="8" y="62"/>
                </a:cubicBezTo>
                <a:cubicBezTo>
                  <a:pt x="0" y="62"/>
                  <a:pt x="0" y="62"/>
                  <a:pt x="0" y="62"/>
                </a:cubicBezTo>
                <a:cubicBezTo>
                  <a:pt x="0" y="0"/>
                  <a:pt x="0" y="0"/>
                  <a:pt x="0" y="0"/>
                </a:cubicBezTo>
                <a:cubicBezTo>
                  <a:pt x="28" y="0"/>
                  <a:pt x="28" y="0"/>
                  <a:pt x="28" y="0"/>
                </a:cubicBezTo>
                <a:cubicBezTo>
                  <a:pt x="40" y="0"/>
                  <a:pt x="48" y="6"/>
                  <a:pt x="48" y="18"/>
                </a:cubicBezTo>
                <a:cubicBezTo>
                  <a:pt x="48" y="26"/>
                  <a:pt x="45" y="34"/>
                  <a:pt x="33" y="36"/>
                </a:cubicBezTo>
                <a:cubicBezTo>
                  <a:pt x="51" y="62"/>
                  <a:pt x="51" y="62"/>
                  <a:pt x="51" y="62"/>
                </a:cubicBezTo>
                <a:lnTo>
                  <a:pt x="41" y="62"/>
                </a:lnTo>
                <a:close/>
                <a:moveTo>
                  <a:pt x="26" y="29"/>
                </a:moveTo>
                <a:cubicBezTo>
                  <a:pt x="33" y="29"/>
                  <a:pt x="40" y="27"/>
                  <a:pt x="40" y="18"/>
                </a:cubicBezTo>
                <a:cubicBezTo>
                  <a:pt x="40" y="12"/>
                  <a:pt x="35" y="7"/>
                  <a:pt x="27" y="7"/>
                </a:cubicBezTo>
                <a:cubicBezTo>
                  <a:pt x="8" y="7"/>
                  <a:pt x="8" y="7"/>
                  <a:pt x="8" y="7"/>
                </a:cubicBezTo>
                <a:cubicBezTo>
                  <a:pt x="8" y="29"/>
                  <a:pt x="8" y="29"/>
                  <a:pt x="8" y="29"/>
                </a:cubicBezTo>
                <a:lnTo>
                  <a:pt x="26" y="29"/>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 name="Freeform 41">
            <a:extLst>
              <a:ext uri="{FF2B5EF4-FFF2-40B4-BE49-F238E27FC236}">
                <a16:creationId xmlns:a16="http://schemas.microsoft.com/office/drawing/2014/main" id="{4AD8A71B-3537-48A9-B25C-59CF664C543E}"/>
              </a:ext>
            </a:extLst>
          </p:cNvPr>
          <p:cNvSpPr>
            <a:spLocks/>
          </p:cNvSpPr>
          <p:nvPr userDrawn="1"/>
        </p:nvSpPr>
        <p:spPr bwMode="auto">
          <a:xfrm>
            <a:off x="9452333" y="4877457"/>
            <a:ext cx="139700" cy="198438"/>
          </a:xfrm>
          <a:custGeom>
            <a:avLst/>
            <a:gdLst>
              <a:gd name="T0" fmla="*/ 0 w 88"/>
              <a:gd name="T1" fmla="*/ 125 h 125"/>
              <a:gd name="T2" fmla="*/ 0 w 88"/>
              <a:gd name="T3" fmla="*/ 0 h 125"/>
              <a:gd name="T4" fmla="*/ 86 w 88"/>
              <a:gd name="T5" fmla="*/ 0 h 125"/>
              <a:gd name="T6" fmla="*/ 86 w 88"/>
              <a:gd name="T7" fmla="*/ 16 h 125"/>
              <a:gd name="T8" fmla="*/ 16 w 88"/>
              <a:gd name="T9" fmla="*/ 16 h 125"/>
              <a:gd name="T10" fmla="*/ 16 w 88"/>
              <a:gd name="T11" fmla="*/ 55 h 125"/>
              <a:gd name="T12" fmla="*/ 78 w 88"/>
              <a:gd name="T13" fmla="*/ 55 h 125"/>
              <a:gd name="T14" fmla="*/ 78 w 88"/>
              <a:gd name="T15" fmla="*/ 69 h 125"/>
              <a:gd name="T16" fmla="*/ 16 w 88"/>
              <a:gd name="T17" fmla="*/ 69 h 125"/>
              <a:gd name="T18" fmla="*/ 16 w 88"/>
              <a:gd name="T19" fmla="*/ 111 h 125"/>
              <a:gd name="T20" fmla="*/ 88 w 88"/>
              <a:gd name="T21" fmla="*/ 111 h 125"/>
              <a:gd name="T22" fmla="*/ 88 w 88"/>
              <a:gd name="T23" fmla="*/ 125 h 125"/>
              <a:gd name="T24" fmla="*/ 0 w 88"/>
              <a:gd name="T25"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125">
                <a:moveTo>
                  <a:pt x="0" y="125"/>
                </a:moveTo>
                <a:lnTo>
                  <a:pt x="0" y="0"/>
                </a:lnTo>
                <a:lnTo>
                  <a:pt x="86" y="0"/>
                </a:lnTo>
                <a:lnTo>
                  <a:pt x="86" y="16"/>
                </a:lnTo>
                <a:lnTo>
                  <a:pt x="16" y="16"/>
                </a:lnTo>
                <a:lnTo>
                  <a:pt x="16" y="55"/>
                </a:lnTo>
                <a:lnTo>
                  <a:pt x="78" y="55"/>
                </a:lnTo>
                <a:lnTo>
                  <a:pt x="78" y="69"/>
                </a:lnTo>
                <a:lnTo>
                  <a:pt x="16" y="69"/>
                </a:lnTo>
                <a:lnTo>
                  <a:pt x="16" y="111"/>
                </a:lnTo>
                <a:lnTo>
                  <a:pt x="88" y="111"/>
                </a:lnTo>
                <a:lnTo>
                  <a:pt x="88" y="125"/>
                </a:lnTo>
                <a:lnTo>
                  <a:pt x="0" y="125"/>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 name="Freeform 42">
            <a:extLst>
              <a:ext uri="{FF2B5EF4-FFF2-40B4-BE49-F238E27FC236}">
                <a16:creationId xmlns:a16="http://schemas.microsoft.com/office/drawing/2014/main" id="{18B57A43-3156-4E3D-BBAD-2BB2C8DC9849}"/>
              </a:ext>
            </a:extLst>
          </p:cNvPr>
          <p:cNvSpPr>
            <a:spLocks noEditPoints="1"/>
          </p:cNvSpPr>
          <p:nvPr userDrawn="1"/>
        </p:nvSpPr>
        <p:spPr bwMode="auto">
          <a:xfrm>
            <a:off x="9604733" y="4877457"/>
            <a:ext cx="173038" cy="198438"/>
          </a:xfrm>
          <a:custGeom>
            <a:avLst/>
            <a:gdLst>
              <a:gd name="T0" fmla="*/ 93 w 109"/>
              <a:gd name="T1" fmla="*/ 125 h 125"/>
              <a:gd name="T2" fmla="*/ 78 w 109"/>
              <a:gd name="T3" fmla="*/ 87 h 125"/>
              <a:gd name="T4" fmla="*/ 30 w 109"/>
              <a:gd name="T5" fmla="*/ 87 h 125"/>
              <a:gd name="T6" fmla="*/ 16 w 109"/>
              <a:gd name="T7" fmla="*/ 125 h 125"/>
              <a:gd name="T8" fmla="*/ 0 w 109"/>
              <a:gd name="T9" fmla="*/ 125 h 125"/>
              <a:gd name="T10" fmla="*/ 46 w 109"/>
              <a:gd name="T11" fmla="*/ 0 h 125"/>
              <a:gd name="T12" fmla="*/ 64 w 109"/>
              <a:gd name="T13" fmla="*/ 0 h 125"/>
              <a:gd name="T14" fmla="*/ 109 w 109"/>
              <a:gd name="T15" fmla="*/ 125 h 125"/>
              <a:gd name="T16" fmla="*/ 93 w 109"/>
              <a:gd name="T17" fmla="*/ 125 h 125"/>
              <a:gd name="T18" fmla="*/ 54 w 109"/>
              <a:gd name="T19" fmla="*/ 22 h 125"/>
              <a:gd name="T20" fmla="*/ 36 w 109"/>
              <a:gd name="T21" fmla="*/ 75 h 125"/>
              <a:gd name="T22" fmla="*/ 72 w 109"/>
              <a:gd name="T23" fmla="*/ 75 h 125"/>
              <a:gd name="T24" fmla="*/ 54 w 109"/>
              <a:gd name="T25"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25">
                <a:moveTo>
                  <a:pt x="93" y="125"/>
                </a:moveTo>
                <a:lnTo>
                  <a:pt x="78" y="87"/>
                </a:lnTo>
                <a:lnTo>
                  <a:pt x="30" y="87"/>
                </a:lnTo>
                <a:lnTo>
                  <a:pt x="16" y="125"/>
                </a:lnTo>
                <a:lnTo>
                  <a:pt x="0" y="125"/>
                </a:lnTo>
                <a:lnTo>
                  <a:pt x="46" y="0"/>
                </a:lnTo>
                <a:lnTo>
                  <a:pt x="64" y="0"/>
                </a:lnTo>
                <a:lnTo>
                  <a:pt x="109" y="125"/>
                </a:lnTo>
                <a:lnTo>
                  <a:pt x="93" y="125"/>
                </a:lnTo>
                <a:close/>
                <a:moveTo>
                  <a:pt x="54" y="22"/>
                </a:moveTo>
                <a:lnTo>
                  <a:pt x="36" y="75"/>
                </a:lnTo>
                <a:lnTo>
                  <a:pt x="72" y="75"/>
                </a:lnTo>
                <a:lnTo>
                  <a:pt x="54" y="22"/>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Freeform 43">
            <a:extLst>
              <a:ext uri="{FF2B5EF4-FFF2-40B4-BE49-F238E27FC236}">
                <a16:creationId xmlns:a16="http://schemas.microsoft.com/office/drawing/2014/main" id="{DCB822B5-194A-4B3D-B6BA-311291A7CA1E}"/>
              </a:ext>
            </a:extLst>
          </p:cNvPr>
          <p:cNvSpPr>
            <a:spLocks/>
          </p:cNvSpPr>
          <p:nvPr userDrawn="1"/>
        </p:nvSpPr>
        <p:spPr bwMode="auto">
          <a:xfrm>
            <a:off x="9799996" y="4877457"/>
            <a:ext cx="155575" cy="198438"/>
          </a:xfrm>
          <a:custGeom>
            <a:avLst/>
            <a:gdLst>
              <a:gd name="T0" fmla="*/ 78 w 98"/>
              <a:gd name="T1" fmla="*/ 125 h 125"/>
              <a:gd name="T2" fmla="*/ 34 w 98"/>
              <a:gd name="T3" fmla="*/ 65 h 125"/>
              <a:gd name="T4" fmla="*/ 18 w 98"/>
              <a:gd name="T5" fmla="*/ 83 h 125"/>
              <a:gd name="T6" fmla="*/ 18 w 98"/>
              <a:gd name="T7" fmla="*/ 125 h 125"/>
              <a:gd name="T8" fmla="*/ 0 w 98"/>
              <a:gd name="T9" fmla="*/ 125 h 125"/>
              <a:gd name="T10" fmla="*/ 0 w 98"/>
              <a:gd name="T11" fmla="*/ 0 h 125"/>
              <a:gd name="T12" fmla="*/ 18 w 98"/>
              <a:gd name="T13" fmla="*/ 0 h 125"/>
              <a:gd name="T14" fmla="*/ 18 w 98"/>
              <a:gd name="T15" fmla="*/ 63 h 125"/>
              <a:gd name="T16" fmla="*/ 76 w 98"/>
              <a:gd name="T17" fmla="*/ 0 h 125"/>
              <a:gd name="T18" fmla="*/ 96 w 98"/>
              <a:gd name="T19" fmla="*/ 0 h 125"/>
              <a:gd name="T20" fmla="*/ 46 w 98"/>
              <a:gd name="T21" fmla="*/ 52 h 125"/>
              <a:gd name="T22" fmla="*/ 98 w 98"/>
              <a:gd name="T23" fmla="*/ 125 h 125"/>
              <a:gd name="T24" fmla="*/ 78 w 98"/>
              <a:gd name="T25"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8" h="125">
                <a:moveTo>
                  <a:pt x="78" y="125"/>
                </a:moveTo>
                <a:lnTo>
                  <a:pt x="34" y="65"/>
                </a:lnTo>
                <a:lnTo>
                  <a:pt x="18" y="83"/>
                </a:lnTo>
                <a:lnTo>
                  <a:pt x="18" y="125"/>
                </a:lnTo>
                <a:lnTo>
                  <a:pt x="0" y="125"/>
                </a:lnTo>
                <a:lnTo>
                  <a:pt x="0" y="0"/>
                </a:lnTo>
                <a:lnTo>
                  <a:pt x="18" y="0"/>
                </a:lnTo>
                <a:lnTo>
                  <a:pt x="18" y="63"/>
                </a:lnTo>
                <a:lnTo>
                  <a:pt x="76" y="0"/>
                </a:lnTo>
                <a:lnTo>
                  <a:pt x="96" y="0"/>
                </a:lnTo>
                <a:lnTo>
                  <a:pt x="46" y="52"/>
                </a:lnTo>
                <a:lnTo>
                  <a:pt x="98" y="125"/>
                </a:lnTo>
                <a:lnTo>
                  <a:pt x="78" y="125"/>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 name="Freeform 44">
            <a:extLst>
              <a:ext uri="{FF2B5EF4-FFF2-40B4-BE49-F238E27FC236}">
                <a16:creationId xmlns:a16="http://schemas.microsoft.com/office/drawing/2014/main" id="{9046A66F-8C13-457C-BCA7-DD25D5F79D09}"/>
              </a:ext>
            </a:extLst>
          </p:cNvPr>
          <p:cNvSpPr>
            <a:spLocks/>
          </p:cNvSpPr>
          <p:nvPr userDrawn="1"/>
        </p:nvSpPr>
        <p:spPr bwMode="auto">
          <a:xfrm>
            <a:off x="10047646" y="4874282"/>
            <a:ext cx="193675" cy="207963"/>
          </a:xfrm>
          <a:custGeom>
            <a:avLst/>
            <a:gdLst>
              <a:gd name="T0" fmla="*/ 53 w 61"/>
              <a:gd name="T1" fmla="*/ 63 h 65"/>
              <a:gd name="T2" fmla="*/ 53 w 61"/>
              <a:gd name="T3" fmla="*/ 55 h 65"/>
              <a:gd name="T4" fmla="*/ 31 w 61"/>
              <a:gd name="T5" fmla="*/ 65 h 65"/>
              <a:gd name="T6" fmla="*/ 0 w 61"/>
              <a:gd name="T7" fmla="*/ 33 h 65"/>
              <a:gd name="T8" fmla="*/ 32 w 61"/>
              <a:gd name="T9" fmla="*/ 0 h 65"/>
              <a:gd name="T10" fmla="*/ 61 w 61"/>
              <a:gd name="T11" fmla="*/ 18 h 65"/>
              <a:gd name="T12" fmla="*/ 52 w 61"/>
              <a:gd name="T13" fmla="*/ 20 h 65"/>
              <a:gd name="T14" fmla="*/ 32 w 61"/>
              <a:gd name="T15" fmla="*/ 7 h 65"/>
              <a:gd name="T16" fmla="*/ 9 w 61"/>
              <a:gd name="T17" fmla="*/ 32 h 65"/>
              <a:gd name="T18" fmla="*/ 32 w 61"/>
              <a:gd name="T19" fmla="*/ 58 h 65"/>
              <a:gd name="T20" fmla="*/ 53 w 61"/>
              <a:gd name="T21" fmla="*/ 38 h 65"/>
              <a:gd name="T22" fmla="*/ 53 w 61"/>
              <a:gd name="T23" fmla="*/ 38 h 65"/>
              <a:gd name="T24" fmla="*/ 32 w 61"/>
              <a:gd name="T25" fmla="*/ 38 h 65"/>
              <a:gd name="T26" fmla="*/ 32 w 61"/>
              <a:gd name="T27" fmla="*/ 31 h 65"/>
              <a:gd name="T28" fmla="*/ 61 w 61"/>
              <a:gd name="T29" fmla="*/ 31 h 65"/>
              <a:gd name="T30" fmla="*/ 61 w 61"/>
              <a:gd name="T31" fmla="*/ 63 h 65"/>
              <a:gd name="T32" fmla="*/ 53 w 61"/>
              <a:gd name="T33"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 h="65">
                <a:moveTo>
                  <a:pt x="53" y="63"/>
                </a:moveTo>
                <a:cubicBezTo>
                  <a:pt x="53" y="55"/>
                  <a:pt x="53" y="55"/>
                  <a:pt x="53" y="55"/>
                </a:cubicBezTo>
                <a:cubicBezTo>
                  <a:pt x="51" y="59"/>
                  <a:pt x="44" y="65"/>
                  <a:pt x="31" y="65"/>
                </a:cubicBezTo>
                <a:cubicBezTo>
                  <a:pt x="12" y="65"/>
                  <a:pt x="0" y="52"/>
                  <a:pt x="0" y="33"/>
                </a:cubicBezTo>
                <a:cubicBezTo>
                  <a:pt x="0" y="12"/>
                  <a:pt x="14" y="0"/>
                  <a:pt x="32" y="0"/>
                </a:cubicBezTo>
                <a:cubicBezTo>
                  <a:pt x="42" y="0"/>
                  <a:pt x="54" y="4"/>
                  <a:pt x="61" y="18"/>
                </a:cubicBezTo>
                <a:cubicBezTo>
                  <a:pt x="52" y="20"/>
                  <a:pt x="52" y="20"/>
                  <a:pt x="52" y="20"/>
                </a:cubicBezTo>
                <a:cubicBezTo>
                  <a:pt x="49" y="12"/>
                  <a:pt x="42" y="7"/>
                  <a:pt x="32" y="7"/>
                </a:cubicBezTo>
                <a:cubicBezTo>
                  <a:pt x="16" y="7"/>
                  <a:pt x="9" y="19"/>
                  <a:pt x="9" y="32"/>
                </a:cubicBezTo>
                <a:cubicBezTo>
                  <a:pt x="9" y="50"/>
                  <a:pt x="20" y="58"/>
                  <a:pt x="32" y="58"/>
                </a:cubicBezTo>
                <a:cubicBezTo>
                  <a:pt x="43" y="58"/>
                  <a:pt x="53" y="51"/>
                  <a:pt x="53" y="38"/>
                </a:cubicBezTo>
                <a:cubicBezTo>
                  <a:pt x="53" y="38"/>
                  <a:pt x="53" y="38"/>
                  <a:pt x="53" y="38"/>
                </a:cubicBezTo>
                <a:cubicBezTo>
                  <a:pt x="32" y="38"/>
                  <a:pt x="32" y="38"/>
                  <a:pt x="32" y="38"/>
                </a:cubicBezTo>
                <a:cubicBezTo>
                  <a:pt x="32" y="31"/>
                  <a:pt x="32" y="31"/>
                  <a:pt x="32" y="31"/>
                </a:cubicBezTo>
                <a:cubicBezTo>
                  <a:pt x="61" y="31"/>
                  <a:pt x="61" y="31"/>
                  <a:pt x="61" y="31"/>
                </a:cubicBezTo>
                <a:cubicBezTo>
                  <a:pt x="61" y="63"/>
                  <a:pt x="61" y="63"/>
                  <a:pt x="61" y="63"/>
                </a:cubicBezTo>
                <a:lnTo>
                  <a:pt x="53" y="63"/>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Freeform 45">
            <a:extLst>
              <a:ext uri="{FF2B5EF4-FFF2-40B4-BE49-F238E27FC236}">
                <a16:creationId xmlns:a16="http://schemas.microsoft.com/office/drawing/2014/main" id="{E26CB4DC-63FA-400D-9BC9-EDACC6BCC12F}"/>
              </a:ext>
            </a:extLst>
          </p:cNvPr>
          <p:cNvSpPr>
            <a:spLocks/>
          </p:cNvSpPr>
          <p:nvPr userDrawn="1"/>
        </p:nvSpPr>
        <p:spPr bwMode="auto">
          <a:xfrm>
            <a:off x="10279421" y="4877457"/>
            <a:ext cx="122238" cy="198438"/>
          </a:xfrm>
          <a:custGeom>
            <a:avLst/>
            <a:gdLst>
              <a:gd name="T0" fmla="*/ 0 w 77"/>
              <a:gd name="T1" fmla="*/ 125 h 125"/>
              <a:gd name="T2" fmla="*/ 0 w 77"/>
              <a:gd name="T3" fmla="*/ 0 h 125"/>
              <a:gd name="T4" fmla="*/ 16 w 77"/>
              <a:gd name="T5" fmla="*/ 0 h 125"/>
              <a:gd name="T6" fmla="*/ 16 w 77"/>
              <a:gd name="T7" fmla="*/ 111 h 125"/>
              <a:gd name="T8" fmla="*/ 77 w 77"/>
              <a:gd name="T9" fmla="*/ 111 h 125"/>
              <a:gd name="T10" fmla="*/ 77 w 77"/>
              <a:gd name="T11" fmla="*/ 125 h 125"/>
              <a:gd name="T12" fmla="*/ 0 w 77"/>
              <a:gd name="T13" fmla="*/ 125 h 125"/>
            </a:gdLst>
            <a:ahLst/>
            <a:cxnLst>
              <a:cxn ang="0">
                <a:pos x="T0" y="T1"/>
              </a:cxn>
              <a:cxn ang="0">
                <a:pos x="T2" y="T3"/>
              </a:cxn>
              <a:cxn ang="0">
                <a:pos x="T4" y="T5"/>
              </a:cxn>
              <a:cxn ang="0">
                <a:pos x="T6" y="T7"/>
              </a:cxn>
              <a:cxn ang="0">
                <a:pos x="T8" y="T9"/>
              </a:cxn>
              <a:cxn ang="0">
                <a:pos x="T10" y="T11"/>
              </a:cxn>
              <a:cxn ang="0">
                <a:pos x="T12" y="T13"/>
              </a:cxn>
            </a:cxnLst>
            <a:rect l="0" t="0" r="r" b="b"/>
            <a:pathLst>
              <a:path w="77" h="125">
                <a:moveTo>
                  <a:pt x="0" y="125"/>
                </a:moveTo>
                <a:lnTo>
                  <a:pt x="0" y="0"/>
                </a:lnTo>
                <a:lnTo>
                  <a:pt x="16" y="0"/>
                </a:lnTo>
                <a:lnTo>
                  <a:pt x="16" y="111"/>
                </a:lnTo>
                <a:lnTo>
                  <a:pt x="77" y="111"/>
                </a:lnTo>
                <a:lnTo>
                  <a:pt x="77" y="125"/>
                </a:lnTo>
                <a:lnTo>
                  <a:pt x="0" y="125"/>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46">
            <a:extLst>
              <a:ext uri="{FF2B5EF4-FFF2-40B4-BE49-F238E27FC236}">
                <a16:creationId xmlns:a16="http://schemas.microsoft.com/office/drawing/2014/main" id="{1BC375B2-2F0B-4A37-81C2-8A272985F09B}"/>
              </a:ext>
            </a:extLst>
          </p:cNvPr>
          <p:cNvSpPr>
            <a:spLocks noEditPoints="1"/>
          </p:cNvSpPr>
          <p:nvPr userDrawn="1"/>
        </p:nvSpPr>
        <p:spPr bwMode="auto">
          <a:xfrm>
            <a:off x="10411183" y="4877457"/>
            <a:ext cx="171450" cy="198438"/>
          </a:xfrm>
          <a:custGeom>
            <a:avLst/>
            <a:gdLst>
              <a:gd name="T0" fmla="*/ 92 w 108"/>
              <a:gd name="T1" fmla="*/ 125 h 125"/>
              <a:gd name="T2" fmla="*/ 78 w 108"/>
              <a:gd name="T3" fmla="*/ 87 h 125"/>
              <a:gd name="T4" fmla="*/ 30 w 108"/>
              <a:gd name="T5" fmla="*/ 87 h 125"/>
              <a:gd name="T6" fmla="*/ 16 w 108"/>
              <a:gd name="T7" fmla="*/ 125 h 125"/>
              <a:gd name="T8" fmla="*/ 0 w 108"/>
              <a:gd name="T9" fmla="*/ 125 h 125"/>
              <a:gd name="T10" fmla="*/ 46 w 108"/>
              <a:gd name="T11" fmla="*/ 0 h 125"/>
              <a:gd name="T12" fmla="*/ 64 w 108"/>
              <a:gd name="T13" fmla="*/ 0 h 125"/>
              <a:gd name="T14" fmla="*/ 108 w 108"/>
              <a:gd name="T15" fmla="*/ 125 h 125"/>
              <a:gd name="T16" fmla="*/ 92 w 108"/>
              <a:gd name="T17" fmla="*/ 125 h 125"/>
              <a:gd name="T18" fmla="*/ 54 w 108"/>
              <a:gd name="T19" fmla="*/ 22 h 125"/>
              <a:gd name="T20" fmla="*/ 36 w 108"/>
              <a:gd name="T21" fmla="*/ 75 h 125"/>
              <a:gd name="T22" fmla="*/ 72 w 108"/>
              <a:gd name="T23" fmla="*/ 75 h 125"/>
              <a:gd name="T24" fmla="*/ 54 w 108"/>
              <a:gd name="T25" fmla="*/ 2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8" h="125">
                <a:moveTo>
                  <a:pt x="92" y="125"/>
                </a:moveTo>
                <a:lnTo>
                  <a:pt x="78" y="87"/>
                </a:lnTo>
                <a:lnTo>
                  <a:pt x="30" y="87"/>
                </a:lnTo>
                <a:lnTo>
                  <a:pt x="16" y="125"/>
                </a:lnTo>
                <a:lnTo>
                  <a:pt x="0" y="125"/>
                </a:lnTo>
                <a:lnTo>
                  <a:pt x="46" y="0"/>
                </a:lnTo>
                <a:lnTo>
                  <a:pt x="64" y="0"/>
                </a:lnTo>
                <a:lnTo>
                  <a:pt x="108" y="125"/>
                </a:lnTo>
                <a:lnTo>
                  <a:pt x="92" y="125"/>
                </a:lnTo>
                <a:close/>
                <a:moveTo>
                  <a:pt x="54" y="22"/>
                </a:moveTo>
                <a:lnTo>
                  <a:pt x="36" y="75"/>
                </a:lnTo>
                <a:lnTo>
                  <a:pt x="72" y="75"/>
                </a:lnTo>
                <a:lnTo>
                  <a:pt x="54" y="22"/>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47">
            <a:extLst>
              <a:ext uri="{FF2B5EF4-FFF2-40B4-BE49-F238E27FC236}">
                <a16:creationId xmlns:a16="http://schemas.microsoft.com/office/drawing/2014/main" id="{D9D43E51-3EDD-47F1-8947-E1F3AC12D1EB}"/>
              </a:ext>
            </a:extLst>
          </p:cNvPr>
          <p:cNvSpPr>
            <a:spLocks/>
          </p:cNvSpPr>
          <p:nvPr userDrawn="1"/>
        </p:nvSpPr>
        <p:spPr bwMode="auto">
          <a:xfrm>
            <a:off x="10598508" y="4874282"/>
            <a:ext cx="161925" cy="207963"/>
          </a:xfrm>
          <a:custGeom>
            <a:avLst/>
            <a:gdLst>
              <a:gd name="T0" fmla="*/ 9 w 51"/>
              <a:gd name="T1" fmla="*/ 42 h 65"/>
              <a:gd name="T2" fmla="*/ 26 w 51"/>
              <a:gd name="T3" fmla="*/ 59 h 65"/>
              <a:gd name="T4" fmla="*/ 42 w 51"/>
              <a:gd name="T5" fmla="*/ 46 h 65"/>
              <a:gd name="T6" fmla="*/ 30 w 51"/>
              <a:gd name="T7" fmla="*/ 36 h 65"/>
              <a:gd name="T8" fmla="*/ 25 w 51"/>
              <a:gd name="T9" fmla="*/ 35 h 65"/>
              <a:gd name="T10" fmla="*/ 3 w 51"/>
              <a:gd name="T11" fmla="*/ 17 h 65"/>
              <a:gd name="T12" fmla="*/ 9 w 51"/>
              <a:gd name="T13" fmla="*/ 5 h 65"/>
              <a:gd name="T14" fmla="*/ 25 w 51"/>
              <a:gd name="T15" fmla="*/ 0 h 65"/>
              <a:gd name="T16" fmla="*/ 42 w 51"/>
              <a:gd name="T17" fmla="*/ 4 h 65"/>
              <a:gd name="T18" fmla="*/ 50 w 51"/>
              <a:gd name="T19" fmla="*/ 19 h 65"/>
              <a:gd name="T20" fmla="*/ 41 w 51"/>
              <a:gd name="T21" fmla="*/ 19 h 65"/>
              <a:gd name="T22" fmla="*/ 25 w 51"/>
              <a:gd name="T23" fmla="*/ 6 h 65"/>
              <a:gd name="T24" fmla="*/ 11 w 51"/>
              <a:gd name="T25" fmla="*/ 16 h 65"/>
              <a:gd name="T26" fmla="*/ 24 w 51"/>
              <a:gd name="T27" fmla="*/ 26 h 65"/>
              <a:gd name="T28" fmla="*/ 35 w 51"/>
              <a:gd name="T29" fmla="*/ 28 h 65"/>
              <a:gd name="T30" fmla="*/ 51 w 51"/>
              <a:gd name="T31" fmla="*/ 46 h 65"/>
              <a:gd name="T32" fmla="*/ 46 w 51"/>
              <a:gd name="T33" fmla="*/ 58 h 65"/>
              <a:gd name="T34" fmla="*/ 26 w 51"/>
              <a:gd name="T35" fmla="*/ 65 h 65"/>
              <a:gd name="T36" fmla="*/ 9 w 51"/>
              <a:gd name="T37" fmla="*/ 61 h 65"/>
              <a:gd name="T38" fmla="*/ 0 w 51"/>
              <a:gd name="T39" fmla="*/ 44 h 65"/>
              <a:gd name="T40" fmla="*/ 9 w 51"/>
              <a:gd name="T41" fmla="*/ 4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 h="65">
                <a:moveTo>
                  <a:pt x="9" y="42"/>
                </a:moveTo>
                <a:cubicBezTo>
                  <a:pt x="9" y="45"/>
                  <a:pt x="9" y="59"/>
                  <a:pt x="26" y="59"/>
                </a:cubicBezTo>
                <a:cubicBezTo>
                  <a:pt x="32" y="59"/>
                  <a:pt x="42" y="57"/>
                  <a:pt x="42" y="46"/>
                </a:cubicBezTo>
                <a:cubicBezTo>
                  <a:pt x="42" y="39"/>
                  <a:pt x="37" y="37"/>
                  <a:pt x="30" y="36"/>
                </a:cubicBezTo>
                <a:cubicBezTo>
                  <a:pt x="25" y="35"/>
                  <a:pt x="25" y="35"/>
                  <a:pt x="25" y="35"/>
                </a:cubicBezTo>
                <a:cubicBezTo>
                  <a:pt x="11" y="32"/>
                  <a:pt x="3" y="27"/>
                  <a:pt x="3" y="17"/>
                </a:cubicBezTo>
                <a:cubicBezTo>
                  <a:pt x="3" y="12"/>
                  <a:pt x="5" y="8"/>
                  <a:pt x="9" y="5"/>
                </a:cubicBezTo>
                <a:cubicBezTo>
                  <a:pt x="15" y="0"/>
                  <a:pt x="22" y="0"/>
                  <a:pt x="25" y="0"/>
                </a:cubicBezTo>
                <a:cubicBezTo>
                  <a:pt x="31" y="0"/>
                  <a:pt x="37" y="1"/>
                  <a:pt x="42" y="4"/>
                </a:cubicBezTo>
                <a:cubicBezTo>
                  <a:pt x="47" y="9"/>
                  <a:pt x="49" y="13"/>
                  <a:pt x="50" y="19"/>
                </a:cubicBezTo>
                <a:cubicBezTo>
                  <a:pt x="41" y="19"/>
                  <a:pt x="41" y="19"/>
                  <a:pt x="41" y="19"/>
                </a:cubicBezTo>
                <a:cubicBezTo>
                  <a:pt x="41" y="16"/>
                  <a:pt x="40" y="6"/>
                  <a:pt x="25" y="6"/>
                </a:cubicBezTo>
                <a:cubicBezTo>
                  <a:pt x="20" y="6"/>
                  <a:pt x="11" y="8"/>
                  <a:pt x="11" y="16"/>
                </a:cubicBezTo>
                <a:cubicBezTo>
                  <a:pt x="11" y="22"/>
                  <a:pt x="17" y="24"/>
                  <a:pt x="24" y="26"/>
                </a:cubicBezTo>
                <a:cubicBezTo>
                  <a:pt x="35" y="28"/>
                  <a:pt x="35" y="28"/>
                  <a:pt x="35" y="28"/>
                </a:cubicBezTo>
                <a:cubicBezTo>
                  <a:pt x="38" y="29"/>
                  <a:pt x="51" y="32"/>
                  <a:pt x="51" y="46"/>
                </a:cubicBezTo>
                <a:cubicBezTo>
                  <a:pt x="51" y="48"/>
                  <a:pt x="51" y="54"/>
                  <a:pt x="46" y="58"/>
                </a:cubicBezTo>
                <a:cubicBezTo>
                  <a:pt x="42" y="62"/>
                  <a:pt x="37" y="65"/>
                  <a:pt x="26" y="65"/>
                </a:cubicBezTo>
                <a:cubicBezTo>
                  <a:pt x="24" y="65"/>
                  <a:pt x="16" y="65"/>
                  <a:pt x="9" y="61"/>
                </a:cubicBezTo>
                <a:cubicBezTo>
                  <a:pt x="1" y="55"/>
                  <a:pt x="0" y="46"/>
                  <a:pt x="0" y="44"/>
                </a:cubicBezTo>
                <a:lnTo>
                  <a:pt x="9" y="42"/>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48">
            <a:extLst>
              <a:ext uri="{FF2B5EF4-FFF2-40B4-BE49-F238E27FC236}">
                <a16:creationId xmlns:a16="http://schemas.microsoft.com/office/drawing/2014/main" id="{8D44A3C2-DA32-4152-BCB8-D84E9F5D8866}"/>
              </a:ext>
            </a:extLst>
          </p:cNvPr>
          <p:cNvSpPr>
            <a:spLocks/>
          </p:cNvSpPr>
          <p:nvPr userDrawn="1"/>
        </p:nvSpPr>
        <p:spPr bwMode="auto">
          <a:xfrm>
            <a:off x="10782658" y="4874282"/>
            <a:ext cx="166688" cy="207963"/>
          </a:xfrm>
          <a:custGeom>
            <a:avLst/>
            <a:gdLst>
              <a:gd name="T0" fmla="*/ 9 w 52"/>
              <a:gd name="T1" fmla="*/ 42 h 65"/>
              <a:gd name="T2" fmla="*/ 27 w 52"/>
              <a:gd name="T3" fmla="*/ 59 h 65"/>
              <a:gd name="T4" fmla="*/ 43 w 52"/>
              <a:gd name="T5" fmla="*/ 46 h 65"/>
              <a:gd name="T6" fmla="*/ 31 w 52"/>
              <a:gd name="T7" fmla="*/ 36 h 65"/>
              <a:gd name="T8" fmla="*/ 25 w 52"/>
              <a:gd name="T9" fmla="*/ 35 h 65"/>
              <a:gd name="T10" fmla="*/ 3 w 52"/>
              <a:gd name="T11" fmla="*/ 17 h 65"/>
              <a:gd name="T12" fmla="*/ 9 w 52"/>
              <a:gd name="T13" fmla="*/ 5 h 65"/>
              <a:gd name="T14" fmla="*/ 25 w 52"/>
              <a:gd name="T15" fmla="*/ 0 h 65"/>
              <a:gd name="T16" fmla="*/ 43 w 52"/>
              <a:gd name="T17" fmla="*/ 4 h 65"/>
              <a:gd name="T18" fmla="*/ 51 w 52"/>
              <a:gd name="T19" fmla="*/ 19 h 65"/>
              <a:gd name="T20" fmla="*/ 42 w 52"/>
              <a:gd name="T21" fmla="*/ 19 h 65"/>
              <a:gd name="T22" fmla="*/ 26 w 52"/>
              <a:gd name="T23" fmla="*/ 6 h 65"/>
              <a:gd name="T24" fmla="*/ 12 w 52"/>
              <a:gd name="T25" fmla="*/ 16 h 65"/>
              <a:gd name="T26" fmla="*/ 24 w 52"/>
              <a:gd name="T27" fmla="*/ 26 h 65"/>
              <a:gd name="T28" fmla="*/ 36 w 52"/>
              <a:gd name="T29" fmla="*/ 28 h 65"/>
              <a:gd name="T30" fmla="*/ 52 w 52"/>
              <a:gd name="T31" fmla="*/ 46 h 65"/>
              <a:gd name="T32" fmla="*/ 46 w 52"/>
              <a:gd name="T33" fmla="*/ 58 h 65"/>
              <a:gd name="T34" fmla="*/ 27 w 52"/>
              <a:gd name="T35" fmla="*/ 65 h 65"/>
              <a:gd name="T36" fmla="*/ 10 w 52"/>
              <a:gd name="T37" fmla="*/ 61 h 65"/>
              <a:gd name="T38" fmla="*/ 0 w 52"/>
              <a:gd name="T39" fmla="*/ 44 h 65"/>
              <a:gd name="T40" fmla="*/ 9 w 52"/>
              <a:gd name="T41" fmla="*/ 4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65">
                <a:moveTo>
                  <a:pt x="9" y="42"/>
                </a:moveTo>
                <a:cubicBezTo>
                  <a:pt x="9" y="45"/>
                  <a:pt x="10" y="59"/>
                  <a:pt x="27" y="59"/>
                </a:cubicBezTo>
                <a:cubicBezTo>
                  <a:pt x="32" y="59"/>
                  <a:pt x="43" y="57"/>
                  <a:pt x="43" y="46"/>
                </a:cubicBezTo>
                <a:cubicBezTo>
                  <a:pt x="43" y="39"/>
                  <a:pt x="38" y="37"/>
                  <a:pt x="31" y="36"/>
                </a:cubicBezTo>
                <a:cubicBezTo>
                  <a:pt x="25" y="35"/>
                  <a:pt x="25" y="35"/>
                  <a:pt x="25" y="35"/>
                </a:cubicBezTo>
                <a:cubicBezTo>
                  <a:pt x="11" y="32"/>
                  <a:pt x="3" y="27"/>
                  <a:pt x="3" y="17"/>
                </a:cubicBezTo>
                <a:cubicBezTo>
                  <a:pt x="3" y="12"/>
                  <a:pt x="6" y="8"/>
                  <a:pt x="9" y="5"/>
                </a:cubicBezTo>
                <a:cubicBezTo>
                  <a:pt x="15" y="0"/>
                  <a:pt x="22" y="0"/>
                  <a:pt x="25" y="0"/>
                </a:cubicBezTo>
                <a:cubicBezTo>
                  <a:pt x="32" y="0"/>
                  <a:pt x="38" y="1"/>
                  <a:pt x="43" y="4"/>
                </a:cubicBezTo>
                <a:cubicBezTo>
                  <a:pt x="48" y="9"/>
                  <a:pt x="49" y="13"/>
                  <a:pt x="51" y="19"/>
                </a:cubicBezTo>
                <a:cubicBezTo>
                  <a:pt x="42" y="19"/>
                  <a:pt x="42" y="19"/>
                  <a:pt x="42" y="19"/>
                </a:cubicBezTo>
                <a:cubicBezTo>
                  <a:pt x="42" y="16"/>
                  <a:pt x="40" y="6"/>
                  <a:pt x="26" y="6"/>
                </a:cubicBezTo>
                <a:cubicBezTo>
                  <a:pt x="20" y="6"/>
                  <a:pt x="12" y="8"/>
                  <a:pt x="12" y="16"/>
                </a:cubicBezTo>
                <a:cubicBezTo>
                  <a:pt x="12" y="22"/>
                  <a:pt x="17" y="24"/>
                  <a:pt x="24" y="26"/>
                </a:cubicBezTo>
                <a:cubicBezTo>
                  <a:pt x="36" y="28"/>
                  <a:pt x="36" y="28"/>
                  <a:pt x="36" y="28"/>
                </a:cubicBezTo>
                <a:cubicBezTo>
                  <a:pt x="39" y="29"/>
                  <a:pt x="52" y="32"/>
                  <a:pt x="52" y="46"/>
                </a:cubicBezTo>
                <a:cubicBezTo>
                  <a:pt x="52" y="48"/>
                  <a:pt x="51" y="54"/>
                  <a:pt x="46" y="58"/>
                </a:cubicBezTo>
                <a:cubicBezTo>
                  <a:pt x="43" y="62"/>
                  <a:pt x="37" y="65"/>
                  <a:pt x="27" y="65"/>
                </a:cubicBezTo>
                <a:cubicBezTo>
                  <a:pt x="25" y="65"/>
                  <a:pt x="16" y="65"/>
                  <a:pt x="10" y="61"/>
                </a:cubicBezTo>
                <a:cubicBezTo>
                  <a:pt x="1" y="55"/>
                  <a:pt x="1" y="46"/>
                  <a:pt x="0" y="44"/>
                </a:cubicBezTo>
                <a:lnTo>
                  <a:pt x="9" y="42"/>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49">
            <a:extLst>
              <a:ext uri="{FF2B5EF4-FFF2-40B4-BE49-F238E27FC236}">
                <a16:creationId xmlns:a16="http://schemas.microsoft.com/office/drawing/2014/main" id="{F72E198F-1535-4DE8-B4D7-7FBDD4EBC5D6}"/>
              </a:ext>
            </a:extLst>
          </p:cNvPr>
          <p:cNvSpPr>
            <a:spLocks/>
          </p:cNvSpPr>
          <p:nvPr userDrawn="1"/>
        </p:nvSpPr>
        <p:spPr bwMode="auto">
          <a:xfrm>
            <a:off x="9668233" y="5802969"/>
            <a:ext cx="163513" cy="198438"/>
          </a:xfrm>
          <a:custGeom>
            <a:avLst/>
            <a:gdLst>
              <a:gd name="T0" fmla="*/ 85 w 103"/>
              <a:gd name="T1" fmla="*/ 125 h 125"/>
              <a:gd name="T2" fmla="*/ 85 w 103"/>
              <a:gd name="T3" fmla="*/ 68 h 125"/>
              <a:gd name="T4" fmla="*/ 16 w 103"/>
              <a:gd name="T5" fmla="*/ 68 h 125"/>
              <a:gd name="T6" fmla="*/ 16 w 103"/>
              <a:gd name="T7" fmla="*/ 125 h 125"/>
              <a:gd name="T8" fmla="*/ 0 w 103"/>
              <a:gd name="T9" fmla="*/ 125 h 125"/>
              <a:gd name="T10" fmla="*/ 0 w 103"/>
              <a:gd name="T11" fmla="*/ 0 h 125"/>
              <a:gd name="T12" fmla="*/ 16 w 103"/>
              <a:gd name="T13" fmla="*/ 0 h 125"/>
              <a:gd name="T14" fmla="*/ 16 w 103"/>
              <a:gd name="T15" fmla="*/ 54 h 125"/>
              <a:gd name="T16" fmla="*/ 85 w 103"/>
              <a:gd name="T17" fmla="*/ 54 h 125"/>
              <a:gd name="T18" fmla="*/ 85 w 103"/>
              <a:gd name="T19" fmla="*/ 0 h 125"/>
              <a:gd name="T20" fmla="*/ 103 w 103"/>
              <a:gd name="T21" fmla="*/ 0 h 125"/>
              <a:gd name="T22" fmla="*/ 103 w 103"/>
              <a:gd name="T23" fmla="*/ 125 h 125"/>
              <a:gd name="T24" fmla="*/ 85 w 103"/>
              <a:gd name="T25"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25">
                <a:moveTo>
                  <a:pt x="85" y="125"/>
                </a:moveTo>
                <a:lnTo>
                  <a:pt x="85" y="68"/>
                </a:lnTo>
                <a:lnTo>
                  <a:pt x="16" y="68"/>
                </a:lnTo>
                <a:lnTo>
                  <a:pt x="16" y="125"/>
                </a:lnTo>
                <a:lnTo>
                  <a:pt x="0" y="125"/>
                </a:lnTo>
                <a:lnTo>
                  <a:pt x="0" y="0"/>
                </a:lnTo>
                <a:lnTo>
                  <a:pt x="16" y="0"/>
                </a:lnTo>
                <a:lnTo>
                  <a:pt x="16" y="54"/>
                </a:lnTo>
                <a:lnTo>
                  <a:pt x="85" y="54"/>
                </a:lnTo>
                <a:lnTo>
                  <a:pt x="85" y="0"/>
                </a:lnTo>
                <a:lnTo>
                  <a:pt x="103" y="0"/>
                </a:lnTo>
                <a:lnTo>
                  <a:pt x="103" y="125"/>
                </a:lnTo>
                <a:lnTo>
                  <a:pt x="85" y="125"/>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50">
            <a:extLst>
              <a:ext uri="{FF2B5EF4-FFF2-40B4-BE49-F238E27FC236}">
                <a16:creationId xmlns:a16="http://schemas.microsoft.com/office/drawing/2014/main" id="{B1901FF7-7474-42FA-ABF9-265B15317B8D}"/>
              </a:ext>
            </a:extLst>
          </p:cNvPr>
          <p:cNvSpPr>
            <a:spLocks/>
          </p:cNvSpPr>
          <p:nvPr userDrawn="1"/>
        </p:nvSpPr>
        <p:spPr bwMode="auto">
          <a:xfrm>
            <a:off x="9873021" y="5802969"/>
            <a:ext cx="139700" cy="198438"/>
          </a:xfrm>
          <a:custGeom>
            <a:avLst/>
            <a:gdLst>
              <a:gd name="T0" fmla="*/ 0 w 88"/>
              <a:gd name="T1" fmla="*/ 125 h 125"/>
              <a:gd name="T2" fmla="*/ 0 w 88"/>
              <a:gd name="T3" fmla="*/ 0 h 125"/>
              <a:gd name="T4" fmla="*/ 86 w 88"/>
              <a:gd name="T5" fmla="*/ 0 h 125"/>
              <a:gd name="T6" fmla="*/ 86 w 88"/>
              <a:gd name="T7" fmla="*/ 16 h 125"/>
              <a:gd name="T8" fmla="*/ 16 w 88"/>
              <a:gd name="T9" fmla="*/ 16 h 125"/>
              <a:gd name="T10" fmla="*/ 16 w 88"/>
              <a:gd name="T11" fmla="*/ 54 h 125"/>
              <a:gd name="T12" fmla="*/ 78 w 88"/>
              <a:gd name="T13" fmla="*/ 54 h 125"/>
              <a:gd name="T14" fmla="*/ 78 w 88"/>
              <a:gd name="T15" fmla="*/ 68 h 125"/>
              <a:gd name="T16" fmla="*/ 16 w 88"/>
              <a:gd name="T17" fmla="*/ 68 h 125"/>
              <a:gd name="T18" fmla="*/ 16 w 88"/>
              <a:gd name="T19" fmla="*/ 111 h 125"/>
              <a:gd name="T20" fmla="*/ 88 w 88"/>
              <a:gd name="T21" fmla="*/ 111 h 125"/>
              <a:gd name="T22" fmla="*/ 88 w 88"/>
              <a:gd name="T23" fmla="*/ 125 h 125"/>
              <a:gd name="T24" fmla="*/ 0 w 88"/>
              <a:gd name="T25"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125">
                <a:moveTo>
                  <a:pt x="0" y="125"/>
                </a:moveTo>
                <a:lnTo>
                  <a:pt x="0" y="0"/>
                </a:lnTo>
                <a:lnTo>
                  <a:pt x="86" y="0"/>
                </a:lnTo>
                <a:lnTo>
                  <a:pt x="86" y="16"/>
                </a:lnTo>
                <a:lnTo>
                  <a:pt x="16" y="16"/>
                </a:lnTo>
                <a:lnTo>
                  <a:pt x="16" y="54"/>
                </a:lnTo>
                <a:lnTo>
                  <a:pt x="78" y="54"/>
                </a:lnTo>
                <a:lnTo>
                  <a:pt x="78" y="68"/>
                </a:lnTo>
                <a:lnTo>
                  <a:pt x="16" y="68"/>
                </a:lnTo>
                <a:lnTo>
                  <a:pt x="16" y="111"/>
                </a:lnTo>
                <a:lnTo>
                  <a:pt x="88" y="111"/>
                </a:lnTo>
                <a:lnTo>
                  <a:pt x="88" y="125"/>
                </a:lnTo>
                <a:lnTo>
                  <a:pt x="0" y="125"/>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51">
            <a:extLst>
              <a:ext uri="{FF2B5EF4-FFF2-40B4-BE49-F238E27FC236}">
                <a16:creationId xmlns:a16="http://schemas.microsoft.com/office/drawing/2014/main" id="{1D4E006C-23AB-4AA4-8140-3D1527006905}"/>
              </a:ext>
            </a:extLst>
          </p:cNvPr>
          <p:cNvSpPr>
            <a:spLocks noEditPoints="1"/>
          </p:cNvSpPr>
          <p:nvPr userDrawn="1"/>
        </p:nvSpPr>
        <p:spPr bwMode="auto">
          <a:xfrm>
            <a:off x="10041296" y="5802969"/>
            <a:ext cx="161925" cy="198438"/>
          </a:xfrm>
          <a:custGeom>
            <a:avLst/>
            <a:gdLst>
              <a:gd name="T0" fmla="*/ 41 w 51"/>
              <a:gd name="T1" fmla="*/ 62 h 62"/>
              <a:gd name="T2" fmla="*/ 25 w 51"/>
              <a:gd name="T3" fmla="*/ 36 h 62"/>
              <a:gd name="T4" fmla="*/ 8 w 51"/>
              <a:gd name="T5" fmla="*/ 36 h 62"/>
              <a:gd name="T6" fmla="*/ 8 w 51"/>
              <a:gd name="T7" fmla="*/ 62 h 62"/>
              <a:gd name="T8" fmla="*/ 0 w 51"/>
              <a:gd name="T9" fmla="*/ 62 h 62"/>
              <a:gd name="T10" fmla="*/ 0 w 51"/>
              <a:gd name="T11" fmla="*/ 0 h 62"/>
              <a:gd name="T12" fmla="*/ 28 w 51"/>
              <a:gd name="T13" fmla="*/ 0 h 62"/>
              <a:gd name="T14" fmla="*/ 49 w 51"/>
              <a:gd name="T15" fmla="*/ 18 h 62"/>
              <a:gd name="T16" fmla="*/ 34 w 51"/>
              <a:gd name="T17" fmla="*/ 36 h 62"/>
              <a:gd name="T18" fmla="*/ 51 w 51"/>
              <a:gd name="T19" fmla="*/ 62 h 62"/>
              <a:gd name="T20" fmla="*/ 41 w 51"/>
              <a:gd name="T21" fmla="*/ 62 h 62"/>
              <a:gd name="T22" fmla="*/ 27 w 51"/>
              <a:gd name="T23" fmla="*/ 29 h 62"/>
              <a:gd name="T24" fmla="*/ 40 w 51"/>
              <a:gd name="T25" fmla="*/ 18 h 62"/>
              <a:gd name="T26" fmla="*/ 28 w 51"/>
              <a:gd name="T27" fmla="*/ 7 h 62"/>
              <a:gd name="T28" fmla="*/ 8 w 51"/>
              <a:gd name="T29" fmla="*/ 7 h 62"/>
              <a:gd name="T30" fmla="*/ 8 w 51"/>
              <a:gd name="T31" fmla="*/ 29 h 62"/>
              <a:gd name="T32" fmla="*/ 27 w 51"/>
              <a:gd name="T33" fmla="*/ 2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 h="62">
                <a:moveTo>
                  <a:pt x="41" y="62"/>
                </a:moveTo>
                <a:cubicBezTo>
                  <a:pt x="25" y="36"/>
                  <a:pt x="25" y="36"/>
                  <a:pt x="25" y="36"/>
                </a:cubicBezTo>
                <a:cubicBezTo>
                  <a:pt x="8" y="36"/>
                  <a:pt x="8" y="36"/>
                  <a:pt x="8" y="36"/>
                </a:cubicBezTo>
                <a:cubicBezTo>
                  <a:pt x="8" y="62"/>
                  <a:pt x="8" y="62"/>
                  <a:pt x="8" y="62"/>
                </a:cubicBezTo>
                <a:cubicBezTo>
                  <a:pt x="0" y="62"/>
                  <a:pt x="0" y="62"/>
                  <a:pt x="0" y="62"/>
                </a:cubicBezTo>
                <a:cubicBezTo>
                  <a:pt x="0" y="0"/>
                  <a:pt x="0" y="0"/>
                  <a:pt x="0" y="0"/>
                </a:cubicBezTo>
                <a:cubicBezTo>
                  <a:pt x="28" y="0"/>
                  <a:pt x="28" y="0"/>
                  <a:pt x="28" y="0"/>
                </a:cubicBezTo>
                <a:cubicBezTo>
                  <a:pt x="40" y="0"/>
                  <a:pt x="49" y="6"/>
                  <a:pt x="49" y="18"/>
                </a:cubicBezTo>
                <a:cubicBezTo>
                  <a:pt x="49" y="26"/>
                  <a:pt x="45" y="34"/>
                  <a:pt x="34" y="36"/>
                </a:cubicBezTo>
                <a:cubicBezTo>
                  <a:pt x="51" y="62"/>
                  <a:pt x="51" y="62"/>
                  <a:pt x="51" y="62"/>
                </a:cubicBezTo>
                <a:lnTo>
                  <a:pt x="41" y="62"/>
                </a:lnTo>
                <a:close/>
                <a:moveTo>
                  <a:pt x="27" y="29"/>
                </a:moveTo>
                <a:cubicBezTo>
                  <a:pt x="34" y="29"/>
                  <a:pt x="40" y="27"/>
                  <a:pt x="40" y="18"/>
                </a:cubicBezTo>
                <a:cubicBezTo>
                  <a:pt x="40" y="12"/>
                  <a:pt x="36" y="7"/>
                  <a:pt x="28" y="7"/>
                </a:cubicBezTo>
                <a:cubicBezTo>
                  <a:pt x="8" y="7"/>
                  <a:pt x="8" y="7"/>
                  <a:pt x="8" y="7"/>
                </a:cubicBezTo>
                <a:cubicBezTo>
                  <a:pt x="8" y="29"/>
                  <a:pt x="8" y="29"/>
                  <a:pt x="8" y="29"/>
                </a:cubicBezTo>
                <a:lnTo>
                  <a:pt x="27" y="29"/>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52">
            <a:extLst>
              <a:ext uri="{FF2B5EF4-FFF2-40B4-BE49-F238E27FC236}">
                <a16:creationId xmlns:a16="http://schemas.microsoft.com/office/drawing/2014/main" id="{64F04184-CC14-48C9-97A0-E6BF65F76469}"/>
              </a:ext>
            </a:extLst>
          </p:cNvPr>
          <p:cNvSpPr>
            <a:spLocks/>
          </p:cNvSpPr>
          <p:nvPr userDrawn="1"/>
        </p:nvSpPr>
        <p:spPr bwMode="auto">
          <a:xfrm>
            <a:off x="10228621" y="5802969"/>
            <a:ext cx="141288" cy="198438"/>
          </a:xfrm>
          <a:custGeom>
            <a:avLst/>
            <a:gdLst>
              <a:gd name="T0" fmla="*/ 0 w 89"/>
              <a:gd name="T1" fmla="*/ 125 h 125"/>
              <a:gd name="T2" fmla="*/ 0 w 89"/>
              <a:gd name="T3" fmla="*/ 0 h 125"/>
              <a:gd name="T4" fmla="*/ 87 w 89"/>
              <a:gd name="T5" fmla="*/ 0 h 125"/>
              <a:gd name="T6" fmla="*/ 87 w 89"/>
              <a:gd name="T7" fmla="*/ 16 h 125"/>
              <a:gd name="T8" fmla="*/ 16 w 89"/>
              <a:gd name="T9" fmla="*/ 16 h 125"/>
              <a:gd name="T10" fmla="*/ 16 w 89"/>
              <a:gd name="T11" fmla="*/ 54 h 125"/>
              <a:gd name="T12" fmla="*/ 77 w 89"/>
              <a:gd name="T13" fmla="*/ 54 h 125"/>
              <a:gd name="T14" fmla="*/ 77 w 89"/>
              <a:gd name="T15" fmla="*/ 68 h 125"/>
              <a:gd name="T16" fmla="*/ 16 w 89"/>
              <a:gd name="T17" fmla="*/ 68 h 125"/>
              <a:gd name="T18" fmla="*/ 16 w 89"/>
              <a:gd name="T19" fmla="*/ 111 h 125"/>
              <a:gd name="T20" fmla="*/ 89 w 89"/>
              <a:gd name="T21" fmla="*/ 111 h 125"/>
              <a:gd name="T22" fmla="*/ 89 w 89"/>
              <a:gd name="T23" fmla="*/ 125 h 125"/>
              <a:gd name="T24" fmla="*/ 0 w 89"/>
              <a:gd name="T25"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125">
                <a:moveTo>
                  <a:pt x="0" y="125"/>
                </a:moveTo>
                <a:lnTo>
                  <a:pt x="0" y="0"/>
                </a:lnTo>
                <a:lnTo>
                  <a:pt x="87" y="0"/>
                </a:lnTo>
                <a:lnTo>
                  <a:pt x="87" y="16"/>
                </a:lnTo>
                <a:lnTo>
                  <a:pt x="16" y="16"/>
                </a:lnTo>
                <a:lnTo>
                  <a:pt x="16" y="54"/>
                </a:lnTo>
                <a:lnTo>
                  <a:pt x="77" y="54"/>
                </a:lnTo>
                <a:lnTo>
                  <a:pt x="77" y="68"/>
                </a:lnTo>
                <a:lnTo>
                  <a:pt x="16" y="68"/>
                </a:lnTo>
                <a:lnTo>
                  <a:pt x="16" y="111"/>
                </a:lnTo>
                <a:lnTo>
                  <a:pt x="89" y="111"/>
                </a:lnTo>
                <a:lnTo>
                  <a:pt x="89" y="125"/>
                </a:lnTo>
                <a:lnTo>
                  <a:pt x="0" y="125"/>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Text Placeholder 8"/>
          <p:cNvSpPr>
            <a:spLocks noGrp="1"/>
          </p:cNvSpPr>
          <p:nvPr>
            <p:ph type="body" sz="quarter" idx="10" hasCustomPrompt="1"/>
            <p:custDataLst>
              <p:tags r:id="rId1"/>
            </p:custDataLst>
          </p:nvPr>
        </p:nvSpPr>
        <p:spPr>
          <a:xfrm>
            <a:off x="439200" y="874800"/>
            <a:ext cx="7493004" cy="720117"/>
          </a:xfrm>
        </p:spPr>
        <p:txBody>
          <a:bodyPr>
            <a:normAutofit/>
          </a:bodyPr>
          <a:lstStyle>
            <a:lvl1pPr marL="0" marR="0" indent="0" algn="l" defTabSz="914400" rtl="0" eaLnBrk="1" fontAlgn="auto" latinLnBrk="0" hangingPunct="1">
              <a:lnSpc>
                <a:spcPct val="100000"/>
              </a:lnSpc>
              <a:spcBef>
                <a:spcPts val="0"/>
              </a:spcBef>
              <a:spcAft>
                <a:spcPts val="600"/>
              </a:spcAft>
              <a:buClrTx/>
              <a:buSzTx/>
              <a:buFont typeface="Arial" pitchFamily="34" charset="0"/>
              <a:buNone/>
              <a:tabLst/>
              <a:defRPr sz="48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GB" sz="4800" b="0" i="0" u="none" strike="noStrike" kern="1200" cap="none" spc="0" normalizeH="0" baseline="0" noProof="0" dirty="0">
                <a:ln>
                  <a:noFill/>
                </a:ln>
                <a:solidFill>
                  <a:sysClr val="window" lastClr="FFFFFF"/>
                </a:solidFill>
                <a:effectLst/>
                <a:uLnTx/>
                <a:uFillTx/>
                <a:latin typeface="+mn-lt"/>
                <a:ea typeface="+mn-ea"/>
                <a:cs typeface="Arial" pitchFamily="34" charset="0"/>
              </a:rPr>
              <a:t>&lt;&lt;In the event of a fire&gt;&gt;</a:t>
            </a:r>
            <a:endParaRPr lang="en-GB" dirty="0"/>
          </a:p>
        </p:txBody>
      </p:sp>
      <p:sp>
        <p:nvSpPr>
          <p:cNvPr id="3" name="Text Placeholder 2"/>
          <p:cNvSpPr>
            <a:spLocks noGrp="1"/>
          </p:cNvSpPr>
          <p:nvPr>
            <p:ph type="body" sz="quarter" idx="11" hasCustomPrompt="1"/>
            <p:custDataLst>
              <p:tags r:id="rId2"/>
            </p:custDataLst>
          </p:nvPr>
        </p:nvSpPr>
        <p:spPr>
          <a:xfrm>
            <a:off x="439200" y="1664655"/>
            <a:ext cx="7493004" cy="1008261"/>
          </a:xfrm>
        </p:spPr>
        <p:txBody>
          <a:bodyPr>
            <a:normAutofit/>
          </a:bodyPr>
          <a:lstStyle>
            <a:lvl1pPr>
              <a:defRPr sz="3600" b="1">
                <a:solidFill>
                  <a:schemeClr val="bg1"/>
                </a:solidFill>
              </a:defRPr>
            </a:lvl1pPr>
          </a:lstStyle>
          <a:p>
            <a:pPr lvl="0"/>
            <a:r>
              <a:rPr lang="en-GB" dirty="0"/>
              <a:t>&lt;&lt;Please leave the way you came in ... but faster.&gt;&gt;</a:t>
            </a:r>
          </a:p>
        </p:txBody>
      </p:sp>
      <p:sp>
        <p:nvSpPr>
          <p:cNvPr id="5" name="Text Placeholder 4"/>
          <p:cNvSpPr>
            <a:spLocks noGrp="1"/>
          </p:cNvSpPr>
          <p:nvPr>
            <p:ph type="body" sz="quarter" idx="12" hasCustomPrompt="1"/>
            <p:custDataLst>
              <p:tags r:id="rId3"/>
            </p:custDataLst>
          </p:nvPr>
        </p:nvSpPr>
        <p:spPr>
          <a:xfrm>
            <a:off x="439738" y="2816796"/>
            <a:ext cx="6988175" cy="468188"/>
          </a:xfrm>
        </p:spPr>
        <p:txBody>
          <a:bodyPr>
            <a:normAutofit/>
          </a:bodyPr>
          <a:lstStyle>
            <a:lvl1pPr>
              <a:defRPr sz="2400">
                <a:solidFill>
                  <a:schemeClr val="bg1"/>
                </a:solidFill>
              </a:defRPr>
            </a:lvl1pPr>
          </a:lstStyle>
          <a:p>
            <a:pPr lvl="0"/>
            <a:r>
              <a:rPr lang="en-GB" dirty="0"/>
              <a:t>&lt;&lt;</a:t>
            </a:r>
            <a:r>
              <a:rPr lang="en-GB" dirty="0" err="1"/>
              <a:t>Labels.Do</a:t>
            </a:r>
            <a:r>
              <a:rPr lang="en-GB" dirty="0"/>
              <a:t> not stop to pick up personal belongings&gt;&gt;</a:t>
            </a:r>
          </a:p>
        </p:txBody>
      </p:sp>
    </p:spTree>
    <p:extLst>
      <p:ext uri="{BB962C8B-B14F-4D97-AF65-F5344CB8AC3E}">
        <p14:creationId xmlns:p14="http://schemas.microsoft.com/office/powerpoint/2010/main" val="3188395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0"/>
                                  </p:stCondLst>
                                  <p:childTnLst>
                                    <p:animRot by="120000">
                                      <p:cBhvr>
                                        <p:cTn id="6" dur="1" fill="hold">
                                          <p:stCondLst>
                                            <p:cond delay="0"/>
                                          </p:stCondLst>
                                        </p:cTn>
                                        <p:tgtEl>
                                          <p:spTgt spid="102"/>
                                        </p:tgtEl>
                                        <p:attrNameLst>
                                          <p:attrName>r</p:attrName>
                                        </p:attrNameLst>
                                      </p:cBhvr>
                                    </p:animRot>
                                    <p:animRot by="-240000">
                                      <p:cBhvr>
                                        <p:cTn id="7" dur="2" fill="hold">
                                          <p:stCondLst>
                                            <p:cond delay="149"/>
                                          </p:stCondLst>
                                        </p:cTn>
                                        <p:tgtEl>
                                          <p:spTgt spid="102"/>
                                        </p:tgtEl>
                                        <p:attrNameLst>
                                          <p:attrName>r</p:attrName>
                                        </p:attrNameLst>
                                      </p:cBhvr>
                                    </p:animRot>
                                    <p:animRot by="240000">
                                      <p:cBhvr>
                                        <p:cTn id="8" dur="2" fill="hold">
                                          <p:stCondLst>
                                            <p:cond delay="298"/>
                                          </p:stCondLst>
                                        </p:cTn>
                                        <p:tgtEl>
                                          <p:spTgt spid="102"/>
                                        </p:tgtEl>
                                        <p:attrNameLst>
                                          <p:attrName>r</p:attrName>
                                        </p:attrNameLst>
                                      </p:cBhvr>
                                    </p:animRot>
                                    <p:animRot by="-240000">
                                      <p:cBhvr>
                                        <p:cTn id="9" dur="2" fill="hold">
                                          <p:stCondLst>
                                            <p:cond delay="447"/>
                                          </p:stCondLst>
                                        </p:cTn>
                                        <p:tgtEl>
                                          <p:spTgt spid="102"/>
                                        </p:tgtEl>
                                        <p:attrNameLst>
                                          <p:attrName>r</p:attrName>
                                        </p:attrNameLst>
                                      </p:cBhvr>
                                    </p:animRot>
                                    <p:animRot by="120000">
                                      <p:cBhvr>
                                        <p:cTn id="10" dur="2" fill="hold">
                                          <p:stCondLst>
                                            <p:cond delay="749"/>
                                          </p:stCondLst>
                                        </p:cTn>
                                        <p:tgtEl>
                                          <p:spTgt spid="102"/>
                                        </p:tgtEl>
                                        <p:attrNameLst>
                                          <p:attrName>r</p:attrName>
                                        </p:attrNameLst>
                                      </p:cBhvr>
                                    </p:animRot>
                                  </p:childTnLst>
                                </p:cTn>
                              </p:par>
                              <p:par>
                                <p:cTn id="11" presetID="32" presetClass="emph" presetSubtype="0" repeatCount="indefinite" fill="hold" grpId="0" nodeType="withEffect">
                                  <p:stCondLst>
                                    <p:cond delay="0"/>
                                  </p:stCondLst>
                                  <p:childTnLst>
                                    <p:animRot by="120000">
                                      <p:cBhvr>
                                        <p:cTn id="12" dur="1" fill="hold">
                                          <p:stCondLst>
                                            <p:cond delay="0"/>
                                          </p:stCondLst>
                                        </p:cTn>
                                        <p:tgtEl>
                                          <p:spTgt spid="101"/>
                                        </p:tgtEl>
                                        <p:attrNameLst>
                                          <p:attrName>r</p:attrName>
                                        </p:attrNameLst>
                                      </p:cBhvr>
                                    </p:animRot>
                                    <p:animRot by="-240000">
                                      <p:cBhvr>
                                        <p:cTn id="13" dur="2" fill="hold">
                                          <p:stCondLst>
                                            <p:cond delay="149"/>
                                          </p:stCondLst>
                                        </p:cTn>
                                        <p:tgtEl>
                                          <p:spTgt spid="101"/>
                                        </p:tgtEl>
                                        <p:attrNameLst>
                                          <p:attrName>r</p:attrName>
                                        </p:attrNameLst>
                                      </p:cBhvr>
                                    </p:animRot>
                                    <p:animRot by="240000">
                                      <p:cBhvr>
                                        <p:cTn id="14" dur="2" fill="hold">
                                          <p:stCondLst>
                                            <p:cond delay="298"/>
                                          </p:stCondLst>
                                        </p:cTn>
                                        <p:tgtEl>
                                          <p:spTgt spid="101"/>
                                        </p:tgtEl>
                                        <p:attrNameLst>
                                          <p:attrName>r</p:attrName>
                                        </p:attrNameLst>
                                      </p:cBhvr>
                                    </p:animRot>
                                    <p:animRot by="-240000">
                                      <p:cBhvr>
                                        <p:cTn id="15" dur="2" fill="hold">
                                          <p:stCondLst>
                                            <p:cond delay="447"/>
                                          </p:stCondLst>
                                        </p:cTn>
                                        <p:tgtEl>
                                          <p:spTgt spid="101"/>
                                        </p:tgtEl>
                                        <p:attrNameLst>
                                          <p:attrName>r</p:attrName>
                                        </p:attrNameLst>
                                      </p:cBhvr>
                                    </p:animRot>
                                    <p:animRot by="120000">
                                      <p:cBhvr>
                                        <p:cTn id="16" dur="2" fill="hold">
                                          <p:stCondLst>
                                            <p:cond delay="749"/>
                                          </p:stCondLst>
                                        </p:cTn>
                                        <p:tgtEl>
                                          <p:spTgt spid="101"/>
                                        </p:tgtEl>
                                        <p:attrNameLst>
                                          <p:attrName>r</p:attrName>
                                        </p:attrNameLst>
                                      </p:cBhvr>
                                    </p:animRot>
                                  </p:childTnLst>
                                </p:cTn>
                              </p:par>
                              <p:par>
                                <p:cTn id="17" presetID="27" presetClass="emph" presetSubtype="0" repeatCount="indefinite" fill="remove" grpId="0" nodeType="withEffect">
                                  <p:stCondLst>
                                    <p:cond delay="0"/>
                                  </p:stCondLst>
                                  <p:childTnLst>
                                    <p:animClr clrSpc="rgb" dir="cw">
                                      <p:cBhvr override="childStyle">
                                        <p:cTn id="18" dur="750" autoRev="1" fill="remove"/>
                                        <p:tgtEl>
                                          <p:spTgt spid="100"/>
                                        </p:tgtEl>
                                        <p:attrNameLst>
                                          <p:attrName>style.color</p:attrName>
                                        </p:attrNameLst>
                                      </p:cBhvr>
                                      <p:to>
                                        <a:schemeClr val="bg1"/>
                                      </p:to>
                                    </p:animClr>
                                    <p:animClr clrSpc="rgb" dir="cw">
                                      <p:cBhvr>
                                        <p:cTn id="19" dur="750" autoRev="1" fill="remove"/>
                                        <p:tgtEl>
                                          <p:spTgt spid="100"/>
                                        </p:tgtEl>
                                        <p:attrNameLst>
                                          <p:attrName>fillcolor</p:attrName>
                                        </p:attrNameLst>
                                      </p:cBhvr>
                                      <p:to>
                                        <a:schemeClr val="bg1"/>
                                      </p:to>
                                    </p:animClr>
                                    <p:set>
                                      <p:cBhvr>
                                        <p:cTn id="20" dur="750" autoRev="1" fill="remove"/>
                                        <p:tgtEl>
                                          <p:spTgt spid="100"/>
                                        </p:tgtEl>
                                        <p:attrNameLst>
                                          <p:attrName>fill.type</p:attrName>
                                        </p:attrNameLst>
                                      </p:cBhvr>
                                      <p:to>
                                        <p:strVal val="solid"/>
                                      </p:to>
                                    </p:set>
                                    <p:set>
                                      <p:cBhvr>
                                        <p:cTn id="21" dur="750" autoRev="1" fill="remove"/>
                                        <p:tgtEl>
                                          <p:spTgt spid="10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P spid="101" grpId="0" animBg="1"/>
      <p:bldP spid="102" grpId="0" animBg="1"/>
    </p:bld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WiFi info">
    <p:bg bwMode="gray">
      <p:bgPr>
        <a:solidFill>
          <a:schemeClr val="accent1"/>
        </a:solidFill>
        <a:effectLst/>
      </p:bgPr>
    </p:bg>
    <p:spTree>
      <p:nvGrpSpPr>
        <p:cNvPr id="1" name=""/>
        <p:cNvGrpSpPr/>
        <p:nvPr/>
      </p:nvGrpSpPr>
      <p:grpSpPr>
        <a:xfrm>
          <a:off x="0" y="0"/>
          <a:ext cx="0" cy="0"/>
          <a:chOff x="0" y="0"/>
          <a:chExt cx="0" cy="0"/>
        </a:xfrm>
      </p:grpSpPr>
      <p:sp>
        <p:nvSpPr>
          <p:cNvPr id="7" name="Line 31">
            <a:extLst>
              <a:ext uri="{FF2B5EF4-FFF2-40B4-BE49-F238E27FC236}">
                <a16:creationId xmlns:a16="http://schemas.microsoft.com/office/drawing/2014/main" id="{F95DEC9C-58F3-4C95-A7E6-0DE5EB0367B9}"/>
              </a:ext>
            </a:extLst>
          </p:cNvPr>
          <p:cNvSpPr>
            <a:spLocks noChangeShapeType="1"/>
          </p:cNvSpPr>
          <p:nvPr userDrawn="1"/>
        </p:nvSpPr>
        <p:spPr bwMode="white">
          <a:xfrm>
            <a:off x="439490" y="432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8" name="Line 31">
            <a:extLst>
              <a:ext uri="{FF2B5EF4-FFF2-40B4-BE49-F238E27FC236}">
                <a16:creationId xmlns:a16="http://schemas.microsoft.com/office/drawing/2014/main" id="{153B1FF1-414A-4719-96AA-A7A333EAA173}"/>
              </a:ext>
            </a:extLst>
          </p:cNvPr>
          <p:cNvSpPr>
            <a:spLocks noChangeShapeType="1"/>
          </p:cNvSpPr>
          <p:nvPr userDrawn="1"/>
        </p:nvSpPr>
        <p:spPr bwMode="white">
          <a:xfrm>
            <a:off x="439490" y="6426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16" name="Freeform 5">
            <a:extLst>
              <a:ext uri="{FF2B5EF4-FFF2-40B4-BE49-F238E27FC236}">
                <a16:creationId xmlns:a16="http://schemas.microsoft.com/office/drawing/2014/main" id="{9EB639A2-9A0F-4824-82CD-2424E595B92C}"/>
              </a:ext>
            </a:extLst>
          </p:cNvPr>
          <p:cNvSpPr>
            <a:spLocks/>
          </p:cNvSpPr>
          <p:nvPr userDrawn="1"/>
        </p:nvSpPr>
        <p:spPr bwMode="auto">
          <a:xfrm>
            <a:off x="8792879" y="3660717"/>
            <a:ext cx="2964898" cy="2769103"/>
          </a:xfrm>
          <a:custGeom>
            <a:avLst/>
            <a:gdLst>
              <a:gd name="T0" fmla="*/ 948 w 968"/>
              <a:gd name="T1" fmla="*/ 0 h 905"/>
              <a:gd name="T2" fmla="*/ 20 w 968"/>
              <a:gd name="T3" fmla="*/ 0 h 905"/>
              <a:gd name="T4" fmla="*/ 0 w 968"/>
              <a:gd name="T5" fmla="*/ 20 h 905"/>
              <a:gd name="T6" fmla="*/ 0 w 968"/>
              <a:gd name="T7" fmla="*/ 740 h 905"/>
              <a:gd name="T8" fmla="*/ 20 w 968"/>
              <a:gd name="T9" fmla="*/ 761 h 905"/>
              <a:gd name="T10" fmla="*/ 400 w 968"/>
              <a:gd name="T11" fmla="*/ 761 h 905"/>
              <a:gd name="T12" fmla="*/ 384 w 968"/>
              <a:gd name="T13" fmla="*/ 864 h 905"/>
              <a:gd name="T14" fmla="*/ 345 w 968"/>
              <a:gd name="T15" fmla="*/ 864 h 905"/>
              <a:gd name="T16" fmla="*/ 325 w 968"/>
              <a:gd name="T17" fmla="*/ 885 h 905"/>
              <a:gd name="T18" fmla="*/ 345 w 968"/>
              <a:gd name="T19" fmla="*/ 905 h 905"/>
              <a:gd name="T20" fmla="*/ 624 w 968"/>
              <a:gd name="T21" fmla="*/ 905 h 905"/>
              <a:gd name="T22" fmla="*/ 645 w 968"/>
              <a:gd name="T23" fmla="*/ 885 h 905"/>
              <a:gd name="T24" fmla="*/ 624 w 968"/>
              <a:gd name="T25" fmla="*/ 864 h 905"/>
              <a:gd name="T26" fmla="*/ 584 w 968"/>
              <a:gd name="T27" fmla="*/ 864 h 905"/>
              <a:gd name="T28" fmla="*/ 566 w 968"/>
              <a:gd name="T29" fmla="*/ 761 h 905"/>
              <a:gd name="T30" fmla="*/ 948 w 968"/>
              <a:gd name="T31" fmla="*/ 761 h 905"/>
              <a:gd name="T32" fmla="*/ 968 w 968"/>
              <a:gd name="T33" fmla="*/ 740 h 905"/>
              <a:gd name="T34" fmla="*/ 968 w 968"/>
              <a:gd name="T35" fmla="*/ 20 h 905"/>
              <a:gd name="T36" fmla="*/ 948 w 968"/>
              <a:gd name="T37" fmla="*/ 0 h 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68" h="905">
                <a:moveTo>
                  <a:pt x="948" y="0"/>
                </a:moveTo>
                <a:cubicBezTo>
                  <a:pt x="20" y="0"/>
                  <a:pt x="20" y="0"/>
                  <a:pt x="20" y="0"/>
                </a:cubicBezTo>
                <a:cubicBezTo>
                  <a:pt x="9" y="0"/>
                  <a:pt x="0" y="9"/>
                  <a:pt x="0" y="20"/>
                </a:cubicBezTo>
                <a:cubicBezTo>
                  <a:pt x="0" y="740"/>
                  <a:pt x="0" y="740"/>
                  <a:pt x="0" y="740"/>
                </a:cubicBezTo>
                <a:cubicBezTo>
                  <a:pt x="0" y="752"/>
                  <a:pt x="9" y="761"/>
                  <a:pt x="20" y="761"/>
                </a:cubicBezTo>
                <a:cubicBezTo>
                  <a:pt x="400" y="761"/>
                  <a:pt x="400" y="761"/>
                  <a:pt x="400" y="761"/>
                </a:cubicBezTo>
                <a:cubicBezTo>
                  <a:pt x="384" y="864"/>
                  <a:pt x="384" y="864"/>
                  <a:pt x="384" y="864"/>
                </a:cubicBezTo>
                <a:cubicBezTo>
                  <a:pt x="345" y="864"/>
                  <a:pt x="345" y="864"/>
                  <a:pt x="345" y="864"/>
                </a:cubicBezTo>
                <a:cubicBezTo>
                  <a:pt x="334" y="864"/>
                  <a:pt x="325" y="873"/>
                  <a:pt x="325" y="885"/>
                </a:cubicBezTo>
                <a:cubicBezTo>
                  <a:pt x="325" y="896"/>
                  <a:pt x="334" y="905"/>
                  <a:pt x="345" y="905"/>
                </a:cubicBezTo>
                <a:cubicBezTo>
                  <a:pt x="624" y="905"/>
                  <a:pt x="624" y="905"/>
                  <a:pt x="624" y="905"/>
                </a:cubicBezTo>
                <a:cubicBezTo>
                  <a:pt x="636" y="905"/>
                  <a:pt x="645" y="896"/>
                  <a:pt x="645" y="885"/>
                </a:cubicBezTo>
                <a:cubicBezTo>
                  <a:pt x="645" y="873"/>
                  <a:pt x="636" y="864"/>
                  <a:pt x="624" y="864"/>
                </a:cubicBezTo>
                <a:cubicBezTo>
                  <a:pt x="584" y="864"/>
                  <a:pt x="584" y="864"/>
                  <a:pt x="584" y="864"/>
                </a:cubicBezTo>
                <a:cubicBezTo>
                  <a:pt x="566" y="761"/>
                  <a:pt x="566" y="761"/>
                  <a:pt x="566" y="761"/>
                </a:cubicBezTo>
                <a:cubicBezTo>
                  <a:pt x="948" y="761"/>
                  <a:pt x="948" y="761"/>
                  <a:pt x="948" y="761"/>
                </a:cubicBezTo>
                <a:cubicBezTo>
                  <a:pt x="959" y="761"/>
                  <a:pt x="968" y="752"/>
                  <a:pt x="968" y="740"/>
                </a:cubicBezTo>
                <a:cubicBezTo>
                  <a:pt x="968" y="20"/>
                  <a:pt x="968" y="20"/>
                  <a:pt x="968" y="20"/>
                </a:cubicBezTo>
                <a:cubicBezTo>
                  <a:pt x="968" y="9"/>
                  <a:pt x="959" y="0"/>
                  <a:pt x="948" y="0"/>
                </a:cubicBezTo>
              </a:path>
            </a:pathLst>
          </a:custGeom>
          <a:solidFill>
            <a:srgbClr val="B2B2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17" name="Freeform 6">
            <a:extLst>
              <a:ext uri="{FF2B5EF4-FFF2-40B4-BE49-F238E27FC236}">
                <a16:creationId xmlns:a16="http://schemas.microsoft.com/office/drawing/2014/main" id="{CEBBD76C-9FEF-4843-ACA2-B10A0A21BB64}"/>
              </a:ext>
            </a:extLst>
          </p:cNvPr>
          <p:cNvSpPr>
            <a:spLocks/>
          </p:cNvSpPr>
          <p:nvPr userDrawn="1"/>
        </p:nvSpPr>
        <p:spPr bwMode="auto">
          <a:xfrm>
            <a:off x="8823794" y="3691632"/>
            <a:ext cx="2903068" cy="1826931"/>
          </a:xfrm>
          <a:custGeom>
            <a:avLst/>
            <a:gdLst>
              <a:gd name="T0" fmla="*/ 938 w 948"/>
              <a:gd name="T1" fmla="*/ 597 h 597"/>
              <a:gd name="T2" fmla="*/ 10 w 948"/>
              <a:gd name="T3" fmla="*/ 597 h 597"/>
              <a:gd name="T4" fmla="*/ 0 w 948"/>
              <a:gd name="T5" fmla="*/ 586 h 597"/>
              <a:gd name="T6" fmla="*/ 0 w 948"/>
              <a:gd name="T7" fmla="*/ 10 h 597"/>
              <a:gd name="T8" fmla="*/ 10 w 948"/>
              <a:gd name="T9" fmla="*/ 0 h 597"/>
              <a:gd name="T10" fmla="*/ 938 w 948"/>
              <a:gd name="T11" fmla="*/ 0 h 597"/>
              <a:gd name="T12" fmla="*/ 948 w 948"/>
              <a:gd name="T13" fmla="*/ 10 h 597"/>
              <a:gd name="T14" fmla="*/ 948 w 948"/>
              <a:gd name="T15" fmla="*/ 586 h 597"/>
              <a:gd name="T16" fmla="*/ 938 w 948"/>
              <a:gd name="T17" fmla="*/ 597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8" h="597">
                <a:moveTo>
                  <a:pt x="938" y="597"/>
                </a:moveTo>
                <a:cubicBezTo>
                  <a:pt x="10" y="597"/>
                  <a:pt x="10" y="597"/>
                  <a:pt x="10" y="597"/>
                </a:cubicBezTo>
                <a:cubicBezTo>
                  <a:pt x="4" y="597"/>
                  <a:pt x="0" y="592"/>
                  <a:pt x="0" y="586"/>
                </a:cubicBezTo>
                <a:cubicBezTo>
                  <a:pt x="0" y="10"/>
                  <a:pt x="0" y="10"/>
                  <a:pt x="0" y="10"/>
                </a:cubicBezTo>
                <a:cubicBezTo>
                  <a:pt x="0" y="4"/>
                  <a:pt x="4" y="0"/>
                  <a:pt x="10" y="0"/>
                </a:cubicBezTo>
                <a:cubicBezTo>
                  <a:pt x="938" y="0"/>
                  <a:pt x="938" y="0"/>
                  <a:pt x="938" y="0"/>
                </a:cubicBezTo>
                <a:cubicBezTo>
                  <a:pt x="944" y="0"/>
                  <a:pt x="948" y="4"/>
                  <a:pt x="948" y="10"/>
                </a:cubicBezTo>
                <a:cubicBezTo>
                  <a:pt x="948" y="586"/>
                  <a:pt x="948" y="586"/>
                  <a:pt x="948" y="586"/>
                </a:cubicBezTo>
                <a:cubicBezTo>
                  <a:pt x="948" y="592"/>
                  <a:pt x="944" y="597"/>
                  <a:pt x="938" y="597"/>
                </a:cubicBezTo>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18" name="Oval 7">
            <a:extLst>
              <a:ext uri="{FF2B5EF4-FFF2-40B4-BE49-F238E27FC236}">
                <a16:creationId xmlns:a16="http://schemas.microsoft.com/office/drawing/2014/main" id="{C0E130CB-EDFB-4330-A5F8-7F69C8605F75}"/>
              </a:ext>
            </a:extLst>
          </p:cNvPr>
          <p:cNvSpPr>
            <a:spLocks noChangeArrowheads="1"/>
          </p:cNvSpPr>
          <p:nvPr userDrawn="1"/>
        </p:nvSpPr>
        <p:spPr bwMode="auto">
          <a:xfrm>
            <a:off x="8973953" y="5734968"/>
            <a:ext cx="70663" cy="7360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19" name="Oval 8">
            <a:extLst>
              <a:ext uri="{FF2B5EF4-FFF2-40B4-BE49-F238E27FC236}">
                <a16:creationId xmlns:a16="http://schemas.microsoft.com/office/drawing/2014/main" id="{9B57CC65-D4CE-4B18-AD35-99570CD9BC4C}"/>
              </a:ext>
            </a:extLst>
          </p:cNvPr>
          <p:cNvSpPr>
            <a:spLocks noChangeArrowheads="1"/>
          </p:cNvSpPr>
          <p:nvPr userDrawn="1"/>
        </p:nvSpPr>
        <p:spPr bwMode="auto">
          <a:xfrm>
            <a:off x="9099085" y="5732023"/>
            <a:ext cx="70663" cy="73607"/>
          </a:xfrm>
          <a:prstGeom prst="ellipse">
            <a:avLst/>
          </a:pr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grpSp>
        <p:nvGrpSpPr>
          <p:cNvPr id="20" name="Group 19">
            <a:extLst>
              <a:ext uri="{FF2B5EF4-FFF2-40B4-BE49-F238E27FC236}">
                <a16:creationId xmlns:a16="http://schemas.microsoft.com/office/drawing/2014/main" id="{FA4BDA76-1F78-4385-BAC4-FC7C649290E0}"/>
              </a:ext>
            </a:extLst>
          </p:cNvPr>
          <p:cNvGrpSpPr/>
          <p:nvPr userDrawn="1"/>
        </p:nvGrpSpPr>
        <p:grpSpPr>
          <a:xfrm rot="998904">
            <a:off x="9105026" y="3780203"/>
            <a:ext cx="2403235" cy="2553381"/>
            <a:chOff x="2944504" y="3255413"/>
            <a:chExt cx="1563996" cy="1661709"/>
          </a:xfrm>
        </p:grpSpPr>
        <p:grpSp>
          <p:nvGrpSpPr>
            <p:cNvPr id="21" name="Group 20">
              <a:extLst>
                <a:ext uri="{FF2B5EF4-FFF2-40B4-BE49-F238E27FC236}">
                  <a16:creationId xmlns:a16="http://schemas.microsoft.com/office/drawing/2014/main" id="{7F3B8448-644F-4021-9F1F-8D1D4C692A76}"/>
                </a:ext>
              </a:extLst>
            </p:cNvPr>
            <p:cNvGrpSpPr/>
            <p:nvPr/>
          </p:nvGrpSpPr>
          <p:grpSpPr>
            <a:xfrm>
              <a:off x="3041368" y="3255413"/>
              <a:ext cx="1046163" cy="765175"/>
              <a:chOff x="3041368" y="3255413"/>
              <a:chExt cx="1046163" cy="765175"/>
            </a:xfrm>
          </p:grpSpPr>
          <p:sp>
            <p:nvSpPr>
              <p:cNvPr id="23" name="Freeform 124">
                <a:extLst>
                  <a:ext uri="{FF2B5EF4-FFF2-40B4-BE49-F238E27FC236}">
                    <a16:creationId xmlns:a16="http://schemas.microsoft.com/office/drawing/2014/main" id="{B27A47FF-5CBE-46E5-A33A-403322D10A79}"/>
                  </a:ext>
                </a:extLst>
              </p:cNvPr>
              <p:cNvSpPr>
                <a:spLocks/>
              </p:cNvSpPr>
              <p:nvPr/>
            </p:nvSpPr>
            <p:spPr bwMode="auto">
              <a:xfrm>
                <a:off x="3041368" y="3255413"/>
                <a:ext cx="1046163" cy="557213"/>
              </a:xfrm>
              <a:custGeom>
                <a:avLst/>
                <a:gdLst>
                  <a:gd name="T0" fmla="*/ 18 w 317"/>
                  <a:gd name="T1" fmla="*/ 169 h 169"/>
                  <a:gd name="T2" fmla="*/ 0 w 317"/>
                  <a:gd name="T3" fmla="*/ 159 h 169"/>
                  <a:gd name="T4" fmla="*/ 317 w 317"/>
                  <a:gd name="T5" fmla="*/ 60 h 169"/>
                  <a:gd name="T6" fmla="*/ 307 w 317"/>
                  <a:gd name="T7" fmla="*/ 77 h 169"/>
                  <a:gd name="T8" fmla="*/ 18 w 317"/>
                  <a:gd name="T9" fmla="*/ 169 h 169"/>
                </a:gdLst>
                <a:ahLst/>
                <a:cxnLst>
                  <a:cxn ang="0">
                    <a:pos x="T0" y="T1"/>
                  </a:cxn>
                  <a:cxn ang="0">
                    <a:pos x="T2" y="T3"/>
                  </a:cxn>
                  <a:cxn ang="0">
                    <a:pos x="T4" y="T5"/>
                  </a:cxn>
                  <a:cxn ang="0">
                    <a:pos x="T6" y="T7"/>
                  </a:cxn>
                  <a:cxn ang="0">
                    <a:pos x="T8" y="T9"/>
                  </a:cxn>
                </a:cxnLst>
                <a:rect l="0" t="0" r="r" b="b"/>
                <a:pathLst>
                  <a:path w="317" h="169">
                    <a:moveTo>
                      <a:pt x="18" y="169"/>
                    </a:moveTo>
                    <a:cubicBezTo>
                      <a:pt x="0" y="159"/>
                      <a:pt x="0" y="159"/>
                      <a:pt x="0" y="159"/>
                    </a:cubicBezTo>
                    <a:cubicBezTo>
                      <a:pt x="60" y="45"/>
                      <a:pt x="202" y="0"/>
                      <a:pt x="317" y="60"/>
                    </a:cubicBezTo>
                    <a:cubicBezTo>
                      <a:pt x="307" y="77"/>
                      <a:pt x="307" y="77"/>
                      <a:pt x="307" y="77"/>
                    </a:cubicBezTo>
                    <a:cubicBezTo>
                      <a:pt x="202" y="23"/>
                      <a:pt x="73" y="64"/>
                      <a:pt x="18" y="169"/>
                    </a:cubicBezTo>
                    <a:close/>
                  </a:path>
                </a:pathLst>
              </a:custGeom>
              <a:solidFill>
                <a:srgbClr val="2B4558"/>
              </a:solidFill>
              <a:ln w="28575">
                <a:solidFill>
                  <a:srgbClr val="2B4558"/>
                </a:solidFill>
                <a:round/>
                <a:headEnd/>
                <a:tailEnd/>
              </a:ln>
            </p:spPr>
            <p:txBody>
              <a:bodyPr vert="horz" wrap="square" lIns="88809" tIns="44404" rIns="88809" bIns="44404" numCol="1" anchor="t" anchorCtr="0" compatLnSpc="1">
                <a:prstTxWarp prst="textNoShape">
                  <a:avLst/>
                </a:prstTxWarp>
              </a:bodyPr>
              <a:lstStyle/>
              <a:p>
                <a:pPr defTabSz="888065"/>
                <a:endParaRPr lang="en-GB" sz="1748">
                  <a:solidFill>
                    <a:prstClr val="white"/>
                  </a:solidFill>
                  <a:latin typeface="Calibri"/>
                </a:endParaRPr>
              </a:p>
            </p:txBody>
          </p:sp>
          <p:sp>
            <p:nvSpPr>
              <p:cNvPr id="24" name="Freeform 125">
                <a:extLst>
                  <a:ext uri="{FF2B5EF4-FFF2-40B4-BE49-F238E27FC236}">
                    <a16:creationId xmlns:a16="http://schemas.microsoft.com/office/drawing/2014/main" id="{1325FCA5-C08E-4D65-AEA2-EFE9A8A2F026}"/>
                  </a:ext>
                </a:extLst>
              </p:cNvPr>
              <p:cNvSpPr>
                <a:spLocks/>
              </p:cNvSpPr>
              <p:nvPr/>
            </p:nvSpPr>
            <p:spPr bwMode="auto">
              <a:xfrm>
                <a:off x="3203293" y="3463375"/>
                <a:ext cx="798513" cy="422275"/>
              </a:xfrm>
              <a:custGeom>
                <a:avLst/>
                <a:gdLst>
                  <a:gd name="T0" fmla="*/ 12 w 242"/>
                  <a:gd name="T1" fmla="*/ 128 h 128"/>
                  <a:gd name="T2" fmla="*/ 0 w 242"/>
                  <a:gd name="T3" fmla="*/ 122 h 128"/>
                  <a:gd name="T4" fmla="*/ 242 w 242"/>
                  <a:gd name="T5" fmla="*/ 45 h 128"/>
                  <a:gd name="T6" fmla="*/ 236 w 242"/>
                  <a:gd name="T7" fmla="*/ 58 h 128"/>
                  <a:gd name="T8" fmla="*/ 109 w 242"/>
                  <a:gd name="T9" fmla="*/ 47 h 128"/>
                  <a:gd name="T10" fmla="*/ 12 w 242"/>
                  <a:gd name="T11" fmla="*/ 128 h 128"/>
                </a:gdLst>
                <a:ahLst/>
                <a:cxnLst>
                  <a:cxn ang="0">
                    <a:pos x="T0" y="T1"/>
                  </a:cxn>
                  <a:cxn ang="0">
                    <a:pos x="T2" y="T3"/>
                  </a:cxn>
                  <a:cxn ang="0">
                    <a:pos x="T4" y="T5"/>
                  </a:cxn>
                  <a:cxn ang="0">
                    <a:pos x="T6" y="T7"/>
                  </a:cxn>
                  <a:cxn ang="0">
                    <a:pos x="T8" y="T9"/>
                  </a:cxn>
                  <a:cxn ang="0">
                    <a:pos x="T10" y="T11"/>
                  </a:cxn>
                </a:cxnLst>
                <a:rect l="0" t="0" r="r" b="b"/>
                <a:pathLst>
                  <a:path w="242" h="128">
                    <a:moveTo>
                      <a:pt x="12" y="128"/>
                    </a:moveTo>
                    <a:cubicBezTo>
                      <a:pt x="0" y="122"/>
                      <a:pt x="0" y="122"/>
                      <a:pt x="0" y="122"/>
                    </a:cubicBezTo>
                    <a:cubicBezTo>
                      <a:pt x="46" y="34"/>
                      <a:pt x="154" y="0"/>
                      <a:pt x="242" y="45"/>
                    </a:cubicBezTo>
                    <a:cubicBezTo>
                      <a:pt x="236" y="58"/>
                      <a:pt x="236" y="58"/>
                      <a:pt x="236" y="58"/>
                    </a:cubicBezTo>
                    <a:cubicBezTo>
                      <a:pt x="196" y="37"/>
                      <a:pt x="152" y="34"/>
                      <a:pt x="109" y="47"/>
                    </a:cubicBezTo>
                    <a:cubicBezTo>
                      <a:pt x="67" y="60"/>
                      <a:pt x="33" y="89"/>
                      <a:pt x="12" y="128"/>
                    </a:cubicBezTo>
                    <a:close/>
                  </a:path>
                </a:pathLst>
              </a:custGeom>
              <a:solidFill>
                <a:srgbClr val="2B4558"/>
              </a:solidFill>
              <a:ln w="28575">
                <a:solidFill>
                  <a:srgbClr val="2B4558"/>
                </a:solidFill>
                <a:round/>
                <a:headEnd/>
                <a:tailEnd/>
              </a:ln>
            </p:spPr>
            <p:txBody>
              <a:bodyPr vert="horz" wrap="square" lIns="88809" tIns="44404" rIns="88809" bIns="44404" numCol="1" anchor="t" anchorCtr="0" compatLnSpc="1">
                <a:prstTxWarp prst="textNoShape">
                  <a:avLst/>
                </a:prstTxWarp>
              </a:bodyPr>
              <a:lstStyle/>
              <a:p>
                <a:pPr defTabSz="888065"/>
                <a:endParaRPr lang="en-GB" sz="1748">
                  <a:solidFill>
                    <a:prstClr val="white"/>
                  </a:solidFill>
                  <a:latin typeface="Calibri"/>
                </a:endParaRPr>
              </a:p>
            </p:txBody>
          </p:sp>
          <p:sp>
            <p:nvSpPr>
              <p:cNvPr id="25" name="Freeform 126">
                <a:extLst>
                  <a:ext uri="{FF2B5EF4-FFF2-40B4-BE49-F238E27FC236}">
                    <a16:creationId xmlns:a16="http://schemas.microsoft.com/office/drawing/2014/main" id="{143DBC16-73FC-499A-9A75-48E23BEF242C}"/>
                  </a:ext>
                </a:extLst>
              </p:cNvPr>
              <p:cNvSpPr>
                <a:spLocks/>
              </p:cNvSpPr>
              <p:nvPr/>
            </p:nvSpPr>
            <p:spPr bwMode="auto">
              <a:xfrm>
                <a:off x="3354106" y="3657050"/>
                <a:ext cx="568325" cy="304800"/>
              </a:xfrm>
              <a:custGeom>
                <a:avLst/>
                <a:gdLst>
                  <a:gd name="T0" fmla="*/ 10 w 172"/>
                  <a:gd name="T1" fmla="*/ 92 h 92"/>
                  <a:gd name="T2" fmla="*/ 0 w 172"/>
                  <a:gd name="T3" fmla="*/ 87 h 92"/>
                  <a:gd name="T4" fmla="*/ 172 w 172"/>
                  <a:gd name="T5" fmla="*/ 32 h 92"/>
                  <a:gd name="T6" fmla="*/ 167 w 172"/>
                  <a:gd name="T7" fmla="*/ 43 h 92"/>
                  <a:gd name="T8" fmla="*/ 10 w 172"/>
                  <a:gd name="T9" fmla="*/ 92 h 92"/>
                </a:gdLst>
                <a:ahLst/>
                <a:cxnLst>
                  <a:cxn ang="0">
                    <a:pos x="T0" y="T1"/>
                  </a:cxn>
                  <a:cxn ang="0">
                    <a:pos x="T2" y="T3"/>
                  </a:cxn>
                  <a:cxn ang="0">
                    <a:pos x="T4" y="T5"/>
                  </a:cxn>
                  <a:cxn ang="0">
                    <a:pos x="T6" y="T7"/>
                  </a:cxn>
                  <a:cxn ang="0">
                    <a:pos x="T8" y="T9"/>
                  </a:cxn>
                </a:cxnLst>
                <a:rect l="0" t="0" r="r" b="b"/>
                <a:pathLst>
                  <a:path w="172" h="92">
                    <a:moveTo>
                      <a:pt x="10" y="92"/>
                    </a:moveTo>
                    <a:cubicBezTo>
                      <a:pt x="0" y="87"/>
                      <a:pt x="0" y="87"/>
                      <a:pt x="0" y="87"/>
                    </a:cubicBezTo>
                    <a:cubicBezTo>
                      <a:pt x="32" y="24"/>
                      <a:pt x="110" y="0"/>
                      <a:pt x="172" y="32"/>
                    </a:cubicBezTo>
                    <a:cubicBezTo>
                      <a:pt x="167" y="43"/>
                      <a:pt x="167" y="43"/>
                      <a:pt x="167" y="43"/>
                    </a:cubicBezTo>
                    <a:cubicBezTo>
                      <a:pt x="110" y="13"/>
                      <a:pt x="40" y="35"/>
                      <a:pt x="10" y="92"/>
                    </a:cubicBezTo>
                    <a:close/>
                  </a:path>
                </a:pathLst>
              </a:custGeom>
              <a:solidFill>
                <a:srgbClr val="647082"/>
              </a:solidFill>
              <a:ln w="28575">
                <a:solidFill>
                  <a:srgbClr val="647082"/>
                </a:solidFill>
                <a:round/>
                <a:headEnd/>
                <a:tailEnd/>
              </a:ln>
            </p:spPr>
            <p:txBody>
              <a:bodyPr vert="horz" wrap="square" lIns="88809" tIns="44404" rIns="88809" bIns="44404" numCol="1" anchor="t" anchorCtr="0" compatLnSpc="1">
                <a:prstTxWarp prst="textNoShape">
                  <a:avLst/>
                </a:prstTxWarp>
              </a:bodyPr>
              <a:lstStyle/>
              <a:p>
                <a:pPr defTabSz="888065"/>
                <a:endParaRPr lang="en-GB" sz="1748">
                  <a:solidFill>
                    <a:prstClr val="white"/>
                  </a:solidFill>
                  <a:latin typeface="Calibri"/>
                </a:endParaRPr>
              </a:p>
            </p:txBody>
          </p:sp>
          <p:sp>
            <p:nvSpPr>
              <p:cNvPr id="26" name="Freeform 127">
                <a:extLst>
                  <a:ext uri="{FF2B5EF4-FFF2-40B4-BE49-F238E27FC236}">
                    <a16:creationId xmlns:a16="http://schemas.microsoft.com/office/drawing/2014/main" id="{78F367EE-792B-4DB4-9EBD-B0A5AA533340}"/>
                  </a:ext>
                </a:extLst>
              </p:cNvPr>
              <p:cNvSpPr>
                <a:spLocks/>
              </p:cNvSpPr>
              <p:nvPr/>
            </p:nvSpPr>
            <p:spPr bwMode="auto">
              <a:xfrm>
                <a:off x="3485868" y="3855488"/>
                <a:ext cx="366713" cy="165100"/>
              </a:xfrm>
              <a:custGeom>
                <a:avLst/>
                <a:gdLst>
                  <a:gd name="T0" fmla="*/ 5 w 111"/>
                  <a:gd name="T1" fmla="*/ 50 h 50"/>
                  <a:gd name="T2" fmla="*/ 0 w 111"/>
                  <a:gd name="T3" fmla="*/ 48 h 50"/>
                  <a:gd name="T4" fmla="*/ 48 w 111"/>
                  <a:gd name="T5" fmla="*/ 7 h 50"/>
                  <a:gd name="T6" fmla="*/ 111 w 111"/>
                  <a:gd name="T7" fmla="*/ 12 h 50"/>
                  <a:gd name="T8" fmla="*/ 109 w 111"/>
                  <a:gd name="T9" fmla="*/ 18 h 50"/>
                  <a:gd name="T10" fmla="*/ 50 w 111"/>
                  <a:gd name="T11" fmla="*/ 13 h 50"/>
                  <a:gd name="T12" fmla="*/ 5 w 111"/>
                  <a:gd name="T13" fmla="*/ 50 h 50"/>
                </a:gdLst>
                <a:ahLst/>
                <a:cxnLst>
                  <a:cxn ang="0">
                    <a:pos x="T0" y="T1"/>
                  </a:cxn>
                  <a:cxn ang="0">
                    <a:pos x="T2" y="T3"/>
                  </a:cxn>
                  <a:cxn ang="0">
                    <a:pos x="T4" y="T5"/>
                  </a:cxn>
                  <a:cxn ang="0">
                    <a:pos x="T6" y="T7"/>
                  </a:cxn>
                  <a:cxn ang="0">
                    <a:pos x="T8" y="T9"/>
                  </a:cxn>
                  <a:cxn ang="0">
                    <a:pos x="T10" y="T11"/>
                  </a:cxn>
                  <a:cxn ang="0">
                    <a:pos x="T12" y="T13"/>
                  </a:cxn>
                </a:cxnLst>
                <a:rect l="0" t="0" r="r" b="b"/>
                <a:pathLst>
                  <a:path w="111" h="50">
                    <a:moveTo>
                      <a:pt x="5" y="50"/>
                    </a:moveTo>
                    <a:cubicBezTo>
                      <a:pt x="0" y="48"/>
                      <a:pt x="0" y="48"/>
                      <a:pt x="0" y="48"/>
                    </a:cubicBezTo>
                    <a:cubicBezTo>
                      <a:pt x="10" y="28"/>
                      <a:pt x="27" y="14"/>
                      <a:pt x="48" y="7"/>
                    </a:cubicBezTo>
                    <a:cubicBezTo>
                      <a:pt x="69" y="0"/>
                      <a:pt x="92" y="2"/>
                      <a:pt x="111" y="12"/>
                    </a:cubicBezTo>
                    <a:cubicBezTo>
                      <a:pt x="109" y="18"/>
                      <a:pt x="109" y="18"/>
                      <a:pt x="109" y="18"/>
                    </a:cubicBezTo>
                    <a:cubicBezTo>
                      <a:pt x="91" y="8"/>
                      <a:pt x="70" y="6"/>
                      <a:pt x="50" y="13"/>
                    </a:cubicBezTo>
                    <a:cubicBezTo>
                      <a:pt x="31" y="19"/>
                      <a:pt x="15" y="32"/>
                      <a:pt x="5" y="50"/>
                    </a:cubicBezTo>
                    <a:close/>
                  </a:path>
                </a:pathLst>
              </a:custGeom>
              <a:solidFill>
                <a:srgbClr val="647082"/>
              </a:solidFill>
              <a:ln w="28575">
                <a:solidFill>
                  <a:srgbClr val="647082"/>
                </a:solidFill>
                <a:round/>
                <a:headEnd/>
                <a:tailEnd/>
              </a:ln>
            </p:spPr>
            <p:txBody>
              <a:bodyPr vert="horz" wrap="square" lIns="88809" tIns="44404" rIns="88809" bIns="44404" numCol="1" anchor="t" anchorCtr="0" compatLnSpc="1">
                <a:prstTxWarp prst="textNoShape">
                  <a:avLst/>
                </a:prstTxWarp>
              </a:bodyPr>
              <a:lstStyle/>
              <a:p>
                <a:pPr defTabSz="888065"/>
                <a:endParaRPr lang="en-GB" sz="1748">
                  <a:solidFill>
                    <a:prstClr val="white"/>
                  </a:solidFill>
                  <a:latin typeface="Calibri"/>
                </a:endParaRPr>
              </a:p>
            </p:txBody>
          </p:sp>
        </p:grpSp>
        <p:sp>
          <p:nvSpPr>
            <p:cNvPr id="22" name="Oval 21">
              <a:extLst>
                <a:ext uri="{FF2B5EF4-FFF2-40B4-BE49-F238E27FC236}">
                  <a16:creationId xmlns:a16="http://schemas.microsoft.com/office/drawing/2014/main" id="{7D4264BF-CAC6-44CD-A339-B67445B188A7}"/>
                </a:ext>
              </a:extLst>
            </p:cNvPr>
            <p:cNvSpPr/>
            <p:nvPr/>
          </p:nvSpPr>
          <p:spPr>
            <a:xfrm>
              <a:off x="2944504" y="3353126"/>
              <a:ext cx="1563996" cy="156399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87410" bIns="87410" rtlCol="0" anchor="ctr"/>
            <a:lstStyle/>
            <a:p>
              <a:pPr algn="ctr" defTabSz="888065"/>
              <a:endParaRPr lang="en-GB" sz="1554">
                <a:solidFill>
                  <a:prstClr val="white"/>
                </a:solidFill>
                <a:latin typeface="Calibri"/>
              </a:endParaRPr>
            </a:p>
          </p:txBody>
        </p:sp>
      </p:grpSp>
      <p:sp>
        <p:nvSpPr>
          <p:cNvPr id="27" name="Freeform 9">
            <a:extLst>
              <a:ext uri="{FF2B5EF4-FFF2-40B4-BE49-F238E27FC236}">
                <a16:creationId xmlns:a16="http://schemas.microsoft.com/office/drawing/2014/main" id="{34C3B78F-20A7-4487-8726-C84F75DB2E08}"/>
              </a:ext>
            </a:extLst>
          </p:cNvPr>
          <p:cNvSpPr>
            <a:spLocks/>
          </p:cNvSpPr>
          <p:nvPr userDrawn="1"/>
        </p:nvSpPr>
        <p:spPr bwMode="auto">
          <a:xfrm>
            <a:off x="10173857" y="4932335"/>
            <a:ext cx="226711" cy="244376"/>
          </a:xfrm>
          <a:custGeom>
            <a:avLst/>
            <a:gdLst>
              <a:gd name="T0" fmla="*/ 8 w 74"/>
              <a:gd name="T1" fmla="*/ 20 h 80"/>
              <a:gd name="T2" fmla="*/ 66 w 74"/>
              <a:gd name="T3" fmla="*/ 20 h 80"/>
              <a:gd name="T4" fmla="*/ 66 w 74"/>
              <a:gd name="T5" fmla="*/ 59 h 80"/>
              <a:gd name="T6" fmla="*/ 8 w 74"/>
              <a:gd name="T7" fmla="*/ 59 h 80"/>
              <a:gd name="T8" fmla="*/ 8 w 74"/>
              <a:gd name="T9" fmla="*/ 20 h 80"/>
            </a:gdLst>
            <a:ahLst/>
            <a:cxnLst>
              <a:cxn ang="0">
                <a:pos x="T0" y="T1"/>
              </a:cxn>
              <a:cxn ang="0">
                <a:pos x="T2" y="T3"/>
              </a:cxn>
              <a:cxn ang="0">
                <a:pos x="T4" y="T5"/>
              </a:cxn>
              <a:cxn ang="0">
                <a:pos x="T6" y="T7"/>
              </a:cxn>
              <a:cxn ang="0">
                <a:pos x="T8" y="T9"/>
              </a:cxn>
            </a:cxnLst>
            <a:rect l="0" t="0" r="r" b="b"/>
            <a:pathLst>
              <a:path w="74" h="80">
                <a:moveTo>
                  <a:pt x="8" y="20"/>
                </a:moveTo>
                <a:cubicBezTo>
                  <a:pt x="22" y="0"/>
                  <a:pt x="52" y="0"/>
                  <a:pt x="66" y="20"/>
                </a:cubicBezTo>
                <a:cubicBezTo>
                  <a:pt x="74" y="32"/>
                  <a:pt x="74" y="47"/>
                  <a:pt x="66" y="59"/>
                </a:cubicBezTo>
                <a:cubicBezTo>
                  <a:pt x="52" y="80"/>
                  <a:pt x="22" y="80"/>
                  <a:pt x="8" y="59"/>
                </a:cubicBezTo>
                <a:cubicBezTo>
                  <a:pt x="0" y="47"/>
                  <a:pt x="0" y="32"/>
                  <a:pt x="8"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28" name="Text Placeholder 3">
            <a:extLst>
              <a:ext uri="{FF2B5EF4-FFF2-40B4-BE49-F238E27FC236}">
                <a16:creationId xmlns:a16="http://schemas.microsoft.com/office/drawing/2014/main" id="{9428723D-18D6-4616-91E7-04E0E992894A}"/>
              </a:ext>
            </a:extLst>
          </p:cNvPr>
          <p:cNvSpPr>
            <a:spLocks noGrp="1"/>
          </p:cNvSpPr>
          <p:nvPr>
            <p:ph type="body" sz="quarter" idx="12" hasCustomPrompt="1"/>
            <p:custDataLst>
              <p:tags r:id="rId1"/>
            </p:custDataLst>
          </p:nvPr>
        </p:nvSpPr>
        <p:spPr bwMode="white">
          <a:xfrm>
            <a:off x="439738" y="875115"/>
            <a:ext cx="7743825" cy="717682"/>
          </a:xfrm>
        </p:spPr>
        <p:txBody>
          <a:bodyPr>
            <a:normAutofit/>
          </a:bodyPr>
          <a:lstStyle>
            <a:lvl1pPr algn="l">
              <a:defRPr sz="4800" b="0">
                <a:solidFill>
                  <a:schemeClr val="bg1"/>
                </a:solidFill>
              </a:defRPr>
            </a:lvl1pPr>
            <a:lvl2pPr algn="l">
              <a:defRPr sz="3600">
                <a:solidFill>
                  <a:schemeClr val="bg1"/>
                </a:solidFill>
              </a:defRPr>
            </a:lvl2pPr>
            <a:lvl3pPr algn="l">
              <a:defRPr sz="2400" b="0">
                <a:solidFill>
                  <a:schemeClr val="bg1"/>
                </a:solidFill>
              </a:defRPr>
            </a:lvl3pPr>
            <a:lvl4pPr>
              <a:defRPr>
                <a:solidFill>
                  <a:schemeClr val="bg1"/>
                </a:solidFill>
              </a:defRPr>
            </a:lvl4pPr>
            <a:lvl5pPr>
              <a:defRPr>
                <a:solidFill>
                  <a:schemeClr val="bg1"/>
                </a:solidFill>
              </a:defRPr>
            </a:lvl5pPr>
          </a:lstStyle>
          <a:p>
            <a:pPr lvl="0"/>
            <a:r>
              <a:rPr lang="en-US" dirty="0"/>
              <a:t>&lt;&lt;</a:t>
            </a:r>
            <a:r>
              <a:rPr lang="en-US" dirty="0" err="1"/>
              <a:t>Labels.WiFi</a:t>
            </a:r>
            <a:r>
              <a:rPr lang="en-US" dirty="0"/>
              <a:t> Access&gt;&gt;</a:t>
            </a:r>
          </a:p>
        </p:txBody>
      </p:sp>
      <p:sp>
        <p:nvSpPr>
          <p:cNvPr id="3" name="Text Placeholder 2"/>
          <p:cNvSpPr>
            <a:spLocks noGrp="1"/>
          </p:cNvSpPr>
          <p:nvPr>
            <p:ph type="body" sz="quarter" idx="13" hasCustomPrompt="1"/>
            <p:custDataLst>
              <p:tags r:id="rId2"/>
            </p:custDataLst>
          </p:nvPr>
        </p:nvSpPr>
        <p:spPr>
          <a:xfrm>
            <a:off x="439738" y="1664804"/>
            <a:ext cx="6988410" cy="649287"/>
          </a:xfrm>
        </p:spPr>
        <p:txBody>
          <a:bodyPr>
            <a:normAutofit/>
          </a:bodyPr>
          <a:lstStyle>
            <a:lvl1pPr>
              <a:defRPr sz="3600">
                <a:solidFill>
                  <a:schemeClr val="bg1"/>
                </a:solidFill>
              </a:defRPr>
            </a:lvl1pPr>
          </a:lstStyle>
          <a:p>
            <a:pPr lvl="0"/>
            <a:r>
              <a:rPr lang="en-US" dirty="0"/>
              <a:t>&lt;&lt;</a:t>
            </a:r>
            <a:r>
              <a:rPr lang="en-US" dirty="0" err="1"/>
              <a:t>Labels.Network</a:t>
            </a:r>
            <a:r>
              <a:rPr lang="en-US" dirty="0"/>
              <a:t>: </a:t>
            </a:r>
            <a:r>
              <a:rPr lang="en-US" dirty="0" err="1"/>
              <a:t>xxxxxxxx</a:t>
            </a:r>
            <a:r>
              <a:rPr lang="en-US" dirty="0"/>
              <a:t>&gt;&gt;</a:t>
            </a:r>
            <a:endParaRPr lang="en-GB" dirty="0"/>
          </a:p>
        </p:txBody>
      </p:sp>
      <p:sp>
        <p:nvSpPr>
          <p:cNvPr id="5" name="Text Placeholder 4"/>
          <p:cNvSpPr>
            <a:spLocks noGrp="1"/>
          </p:cNvSpPr>
          <p:nvPr>
            <p:ph type="body" sz="quarter" idx="14" hasCustomPrompt="1"/>
            <p:custDataLst>
              <p:tags r:id="rId3"/>
            </p:custDataLst>
          </p:nvPr>
        </p:nvSpPr>
        <p:spPr>
          <a:xfrm>
            <a:off x="439738" y="2276227"/>
            <a:ext cx="7096125" cy="720725"/>
          </a:xfrm>
        </p:spPr>
        <p:txBody>
          <a:bodyPr>
            <a:normAutofit/>
          </a:bodyPr>
          <a:lstStyle>
            <a:lvl1pPr>
              <a:defRPr sz="3600">
                <a:solidFill>
                  <a:schemeClr val="bg1"/>
                </a:solidFill>
              </a:defRPr>
            </a:lvl1pPr>
          </a:lstStyle>
          <a:p>
            <a:pPr lvl="0"/>
            <a:r>
              <a:rPr lang="en-US" dirty="0"/>
              <a:t>&lt;&lt;</a:t>
            </a:r>
            <a:r>
              <a:rPr lang="en-US" dirty="0" err="1"/>
              <a:t>Labels.Password</a:t>
            </a:r>
            <a:r>
              <a:rPr lang="en-US" dirty="0"/>
              <a:t>: </a:t>
            </a:r>
            <a:r>
              <a:rPr lang="en-US" dirty="0" err="1"/>
              <a:t>xxxxxxxx</a:t>
            </a:r>
            <a:r>
              <a:rPr lang="en-US" dirty="0"/>
              <a:t>&gt;&gt;</a:t>
            </a:r>
            <a:endParaRPr lang="en-GB" dirty="0"/>
          </a:p>
        </p:txBody>
      </p:sp>
    </p:spTree>
    <p:extLst>
      <p:ext uri="{BB962C8B-B14F-4D97-AF65-F5344CB8AC3E}">
        <p14:creationId xmlns:p14="http://schemas.microsoft.com/office/powerpoint/2010/main" val="1681822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repeatCount="indefinite"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out)">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C in numbers">
    <p:spTree>
      <p:nvGrpSpPr>
        <p:cNvPr id="1" name=""/>
        <p:cNvGrpSpPr/>
        <p:nvPr/>
      </p:nvGrpSpPr>
      <p:grpSpPr>
        <a:xfrm>
          <a:off x="0" y="0"/>
          <a:ext cx="0" cy="0"/>
          <a:chOff x="0" y="0"/>
          <a:chExt cx="0" cy="0"/>
        </a:xfrm>
      </p:grpSpPr>
      <p:sp>
        <p:nvSpPr>
          <p:cNvPr id="4" name="Flags">
            <a:extLst>
              <a:ext uri="{FF2B5EF4-FFF2-40B4-BE49-F238E27FC236}">
                <a16:creationId xmlns:a16="http://schemas.microsoft.com/office/drawing/2014/main" id="{A6C34234-1787-4789-BB23-535330158820}"/>
              </a:ext>
            </a:extLst>
          </p:cNvPr>
          <p:cNvSpPr>
            <a:spLocks noGrp="1"/>
          </p:cNvSpPr>
          <p:nvPr>
            <p:ph type="pic" sz="quarter" idx="11"/>
            <p:custDataLst>
              <p:tags r:id="rId1"/>
            </p:custDataLst>
          </p:nvPr>
        </p:nvSpPr>
        <p:spPr>
          <a:xfrm>
            <a:off x="550800" y="4586400"/>
            <a:ext cx="11145600" cy="1839600"/>
          </a:xfrm>
        </p:spPr>
        <p:txBody>
          <a:bodyPr/>
          <a:lstStyle/>
          <a:p>
            <a:r>
              <a:rPr lang="en-US"/>
              <a:t>Click icon to add picture</a:t>
            </a:r>
            <a:endParaRPr lang="en-US" dirty="0"/>
          </a:p>
        </p:txBody>
      </p:sp>
      <p:sp>
        <p:nvSpPr>
          <p:cNvPr id="21" name="Client">
            <a:extLst>
              <a:ext uri="{FF2B5EF4-FFF2-40B4-BE49-F238E27FC236}">
                <a16:creationId xmlns:a16="http://schemas.microsoft.com/office/drawing/2014/main" id="{A94C5CA8-A189-4C74-B0A2-A8F457F3C04F}"/>
              </a:ext>
            </a:extLst>
          </p:cNvPr>
          <p:cNvSpPr txBox="1"/>
          <p:nvPr userDrawn="1"/>
        </p:nvSpPr>
        <p:spPr>
          <a:xfrm>
            <a:off x="9738000" y="2260800"/>
            <a:ext cx="2037600" cy="830997"/>
          </a:xfrm>
          <a:prstGeom prst="rect">
            <a:avLst/>
          </a:prstGeom>
          <a:noFill/>
        </p:spPr>
        <p:txBody>
          <a:bodyPr wrap="square" lIns="0" tIns="0" rIns="0" bIns="0" rtlCol="0" anchor="ctr" anchorCtr="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389626" algn="l" rtl="0" fontAlgn="base">
              <a:spcBef>
                <a:spcPct val="0"/>
              </a:spcBef>
              <a:spcAft>
                <a:spcPct val="0"/>
              </a:spcAft>
              <a:defRPr kern="1200">
                <a:solidFill>
                  <a:schemeClr val="tx1"/>
                </a:solidFill>
                <a:latin typeface="Arial" charset="0"/>
                <a:ea typeface="+mn-ea"/>
                <a:cs typeface="Arial" charset="0"/>
              </a:defRPr>
            </a:lvl2pPr>
            <a:lvl3pPr marL="779252" algn="l" rtl="0" fontAlgn="base">
              <a:spcBef>
                <a:spcPct val="0"/>
              </a:spcBef>
              <a:spcAft>
                <a:spcPct val="0"/>
              </a:spcAft>
              <a:defRPr kern="1200">
                <a:solidFill>
                  <a:schemeClr val="tx1"/>
                </a:solidFill>
                <a:latin typeface="Arial" charset="0"/>
                <a:ea typeface="+mn-ea"/>
                <a:cs typeface="Arial" charset="0"/>
              </a:defRPr>
            </a:lvl3pPr>
            <a:lvl4pPr marL="1168878" algn="l" rtl="0" fontAlgn="base">
              <a:spcBef>
                <a:spcPct val="0"/>
              </a:spcBef>
              <a:spcAft>
                <a:spcPct val="0"/>
              </a:spcAft>
              <a:defRPr kern="1200">
                <a:solidFill>
                  <a:schemeClr val="tx1"/>
                </a:solidFill>
                <a:latin typeface="Arial" charset="0"/>
                <a:ea typeface="+mn-ea"/>
                <a:cs typeface="Arial" charset="0"/>
              </a:defRPr>
            </a:lvl4pPr>
            <a:lvl5pPr marL="1558503" algn="l" rtl="0" fontAlgn="base">
              <a:spcBef>
                <a:spcPct val="0"/>
              </a:spcBef>
              <a:spcAft>
                <a:spcPct val="0"/>
              </a:spcAft>
              <a:defRPr kern="1200">
                <a:solidFill>
                  <a:schemeClr val="tx1"/>
                </a:solidFill>
                <a:latin typeface="Arial" charset="0"/>
                <a:ea typeface="+mn-ea"/>
                <a:cs typeface="Arial" charset="0"/>
              </a:defRPr>
            </a:lvl5pPr>
            <a:lvl6pPr marL="1948129" algn="l" defTabSz="779252" rtl="0" eaLnBrk="1" latinLnBrk="0" hangingPunct="1">
              <a:defRPr kern="1200">
                <a:solidFill>
                  <a:schemeClr val="tx1"/>
                </a:solidFill>
                <a:latin typeface="Arial" charset="0"/>
                <a:ea typeface="+mn-ea"/>
                <a:cs typeface="Arial" charset="0"/>
              </a:defRPr>
            </a:lvl6pPr>
            <a:lvl7pPr marL="2337755" algn="l" defTabSz="779252" rtl="0" eaLnBrk="1" latinLnBrk="0" hangingPunct="1">
              <a:defRPr kern="1200">
                <a:solidFill>
                  <a:schemeClr val="tx1"/>
                </a:solidFill>
                <a:latin typeface="Arial" charset="0"/>
                <a:ea typeface="+mn-ea"/>
                <a:cs typeface="Arial" charset="0"/>
              </a:defRPr>
            </a:lvl7pPr>
            <a:lvl8pPr marL="2727381" algn="l" defTabSz="779252" rtl="0" eaLnBrk="1" latinLnBrk="0" hangingPunct="1">
              <a:defRPr kern="1200">
                <a:solidFill>
                  <a:schemeClr val="tx1"/>
                </a:solidFill>
                <a:latin typeface="Arial" charset="0"/>
                <a:ea typeface="+mn-ea"/>
                <a:cs typeface="Arial" charset="0"/>
              </a:defRPr>
            </a:lvl8pPr>
            <a:lvl9pPr marL="3117007" algn="l" defTabSz="779252" rtl="0" eaLnBrk="1" latinLnBrk="0" hangingPunct="1">
              <a:defRPr kern="1200">
                <a:solidFill>
                  <a:schemeClr val="tx1"/>
                </a:solidFill>
                <a:latin typeface="Arial" charset="0"/>
                <a:ea typeface="+mn-ea"/>
                <a:cs typeface="Arial" charset="0"/>
              </a:defRPr>
            </a:lvl9pPr>
          </a:lstStyle>
          <a:p>
            <a:r>
              <a:rPr lang="en-GB" sz="2000" spc="-20" dirty="0">
                <a:latin typeface="Arial" panose="020B0604020202020204" pitchFamily="34" charset="0"/>
                <a:cs typeface="Arial" panose="020B0604020202020204" pitchFamily="34" charset="0"/>
              </a:rPr>
              <a:t> </a:t>
            </a:r>
            <a:r>
              <a:rPr lang="en-GB" sz="5400" b="1" spc="-20" dirty="0">
                <a:solidFill>
                  <a:srgbClr val="FB5A17"/>
                </a:solidFill>
                <a:latin typeface="Arial" panose="020B0604020202020204" pitchFamily="34" charset="0"/>
                <a:cs typeface="Arial" panose="020B0604020202020204" pitchFamily="34" charset="0"/>
              </a:rPr>
              <a:t>1</a:t>
            </a:r>
          </a:p>
        </p:txBody>
      </p:sp>
      <p:sp>
        <p:nvSpPr>
          <p:cNvPr id="19" name="Sectors">
            <a:extLst>
              <a:ext uri="{FF2B5EF4-FFF2-40B4-BE49-F238E27FC236}">
                <a16:creationId xmlns:a16="http://schemas.microsoft.com/office/drawing/2014/main" id="{760F7017-7CE3-4D1B-A165-183A9B5F1A39}"/>
              </a:ext>
            </a:extLst>
          </p:cNvPr>
          <p:cNvSpPr>
            <a:spLocks noGrp="1"/>
          </p:cNvSpPr>
          <p:nvPr>
            <p:ph type="body" sz="quarter" idx="15" hasCustomPrompt="1"/>
            <p:custDataLst>
              <p:tags r:id="rId2"/>
            </p:custDataLst>
          </p:nvPr>
        </p:nvSpPr>
        <p:spPr>
          <a:xfrm>
            <a:off x="7401600" y="2206800"/>
            <a:ext cx="2037600" cy="935037"/>
          </a:xfrm>
        </p:spPr>
        <p:txBody>
          <a:bodyPr anchor="ctr" anchorCtr="0"/>
          <a:lstStyle>
            <a:lvl1pPr>
              <a:defRPr sz="5400" b="1" spc="-20" baseline="0">
                <a:solidFill>
                  <a:schemeClr val="accent2"/>
                </a:solidFill>
              </a:defRPr>
            </a:lvl1pPr>
            <a:lvl2pPr>
              <a:defRPr sz="6000" baseline="0">
                <a:solidFill>
                  <a:schemeClr val="accent2"/>
                </a:solidFill>
              </a:defRPr>
            </a:lvl2pPr>
          </a:lstStyle>
          <a:p>
            <a:pPr lvl="0"/>
            <a:r>
              <a:rPr lang="en-GB" dirty="0"/>
              <a:t>Se</a:t>
            </a:r>
            <a:endParaRPr lang="en-US" dirty="0"/>
          </a:p>
        </p:txBody>
      </p:sp>
      <p:sp>
        <p:nvSpPr>
          <p:cNvPr id="18" name="Locations">
            <a:extLst>
              <a:ext uri="{FF2B5EF4-FFF2-40B4-BE49-F238E27FC236}">
                <a16:creationId xmlns:a16="http://schemas.microsoft.com/office/drawing/2014/main" id="{E825F910-D63B-4F80-A699-8EC0140AA0C9}"/>
              </a:ext>
            </a:extLst>
          </p:cNvPr>
          <p:cNvSpPr>
            <a:spLocks noGrp="1"/>
          </p:cNvSpPr>
          <p:nvPr>
            <p:ph type="body" sz="quarter" idx="14" hasCustomPrompt="1"/>
            <p:custDataLst>
              <p:tags r:id="rId3"/>
            </p:custDataLst>
          </p:nvPr>
        </p:nvSpPr>
        <p:spPr>
          <a:xfrm>
            <a:off x="5072400" y="2206800"/>
            <a:ext cx="2037600" cy="935037"/>
          </a:xfrm>
        </p:spPr>
        <p:txBody>
          <a:bodyPr anchor="ctr" anchorCtr="0"/>
          <a:lstStyle>
            <a:lvl1pPr>
              <a:defRPr sz="5400" b="1" spc="-20" baseline="0">
                <a:solidFill>
                  <a:schemeClr val="accent1"/>
                </a:solidFill>
              </a:defRPr>
            </a:lvl1pPr>
            <a:lvl2pPr>
              <a:defRPr sz="6000" b="1" baseline="0">
                <a:solidFill>
                  <a:schemeClr val="accent1"/>
                </a:solidFill>
              </a:defRPr>
            </a:lvl2pPr>
          </a:lstStyle>
          <a:p>
            <a:pPr lvl="0"/>
            <a:r>
              <a:rPr lang="en-GB" dirty="0"/>
              <a:t>Lo</a:t>
            </a:r>
            <a:endParaRPr lang="en-US" dirty="0"/>
          </a:p>
        </p:txBody>
      </p:sp>
      <p:sp>
        <p:nvSpPr>
          <p:cNvPr id="17" name="Partners">
            <a:extLst>
              <a:ext uri="{FF2B5EF4-FFF2-40B4-BE49-F238E27FC236}">
                <a16:creationId xmlns:a16="http://schemas.microsoft.com/office/drawing/2014/main" id="{6CFA06CC-6777-43A5-BFB3-40C6EA20F6E9}"/>
              </a:ext>
            </a:extLst>
          </p:cNvPr>
          <p:cNvSpPr>
            <a:spLocks noGrp="1"/>
          </p:cNvSpPr>
          <p:nvPr>
            <p:ph type="body" sz="quarter" idx="13" hasCustomPrompt="1"/>
            <p:custDataLst>
              <p:tags r:id="rId4"/>
            </p:custDataLst>
          </p:nvPr>
        </p:nvSpPr>
        <p:spPr>
          <a:xfrm>
            <a:off x="2772000" y="2206800"/>
            <a:ext cx="2037600" cy="935037"/>
          </a:xfrm>
        </p:spPr>
        <p:txBody>
          <a:bodyPr anchor="ctr" anchorCtr="0"/>
          <a:lstStyle>
            <a:lvl1pPr>
              <a:defRPr sz="5400" b="1" spc="-20" baseline="0">
                <a:solidFill>
                  <a:schemeClr val="accent2"/>
                </a:solidFill>
              </a:defRPr>
            </a:lvl1pPr>
            <a:lvl2pPr>
              <a:defRPr sz="6000" baseline="0">
                <a:solidFill>
                  <a:schemeClr val="accent2"/>
                </a:solidFill>
              </a:defRPr>
            </a:lvl2pPr>
          </a:lstStyle>
          <a:p>
            <a:pPr lvl="0"/>
            <a:r>
              <a:rPr lang="en-GB" dirty="0"/>
              <a:t>Pa</a:t>
            </a:r>
            <a:endParaRPr lang="en-US" dirty="0"/>
          </a:p>
        </p:txBody>
      </p:sp>
      <p:sp>
        <p:nvSpPr>
          <p:cNvPr id="14" name="Lawyers">
            <a:extLst>
              <a:ext uri="{FF2B5EF4-FFF2-40B4-BE49-F238E27FC236}">
                <a16:creationId xmlns:a16="http://schemas.microsoft.com/office/drawing/2014/main" id="{58DCD952-74BF-4B98-B317-CB556456080C}"/>
              </a:ext>
            </a:extLst>
          </p:cNvPr>
          <p:cNvSpPr>
            <a:spLocks noGrp="1"/>
          </p:cNvSpPr>
          <p:nvPr>
            <p:ph type="body" sz="quarter" idx="12" hasCustomPrompt="1"/>
            <p:custDataLst>
              <p:tags r:id="rId5"/>
            </p:custDataLst>
          </p:nvPr>
        </p:nvSpPr>
        <p:spPr>
          <a:xfrm>
            <a:off x="439737" y="2206800"/>
            <a:ext cx="2037600" cy="935037"/>
          </a:xfrm>
        </p:spPr>
        <p:txBody>
          <a:bodyPr anchor="ctr" anchorCtr="0"/>
          <a:lstStyle>
            <a:lvl1pPr>
              <a:defRPr sz="5400" b="1" spc="-20" baseline="0">
                <a:solidFill>
                  <a:schemeClr val="accent1"/>
                </a:solidFill>
              </a:defRPr>
            </a:lvl1pPr>
            <a:lvl2pPr>
              <a:defRPr sz="6000" baseline="0">
                <a:solidFill>
                  <a:schemeClr val="accent1"/>
                </a:solidFill>
              </a:defRPr>
            </a:lvl2pPr>
          </a:lstStyle>
          <a:p>
            <a:pPr lvl="0"/>
            <a:r>
              <a:rPr lang="en-GB" dirty="0"/>
              <a:t>La</a:t>
            </a:r>
            <a:endParaRPr lang="en-US" dirty="0"/>
          </a:p>
        </p:txBody>
      </p:sp>
      <p:sp>
        <p:nvSpPr>
          <p:cNvPr id="13" name="About OC">
            <a:extLst>
              <a:ext uri="{FF2B5EF4-FFF2-40B4-BE49-F238E27FC236}">
                <a16:creationId xmlns:a16="http://schemas.microsoft.com/office/drawing/2014/main" id="{22CBAFA5-5EEB-418A-9D9A-B449731B46CA}"/>
              </a:ext>
            </a:extLst>
          </p:cNvPr>
          <p:cNvSpPr>
            <a:spLocks noGrp="1"/>
          </p:cNvSpPr>
          <p:nvPr>
            <p:ph type="body" sz="quarter" idx="10" hasCustomPrompt="1"/>
            <p:custDataLst>
              <p:tags r:id="rId6"/>
            </p:custDataLst>
          </p:nvPr>
        </p:nvSpPr>
        <p:spPr>
          <a:xfrm>
            <a:off x="439200" y="642176"/>
            <a:ext cx="11325757" cy="430887"/>
          </a:xfrm>
        </p:spPr>
        <p:txBody>
          <a:bodyPr/>
          <a:lstStyle>
            <a:lvl1pPr>
              <a:spcAft>
                <a:spcPts val="0"/>
              </a:spcAft>
              <a:defRPr sz="2800" baseline="0">
                <a:solidFill>
                  <a:srgbClr val="FB5A17"/>
                </a:solidFill>
              </a:defRPr>
            </a:lvl1pPr>
          </a:lstStyle>
          <a:p>
            <a:pPr lvl="0"/>
            <a:r>
              <a:rPr lang="en-GB" sz="2800"/>
              <a:t>About Osborne Clarke</a:t>
            </a:r>
            <a:endParaRPr lang="en-US"/>
          </a:p>
        </p:txBody>
      </p:sp>
      <p:sp>
        <p:nvSpPr>
          <p:cNvPr id="3" name="Text Placeholder 2"/>
          <p:cNvSpPr>
            <a:spLocks noGrp="1"/>
          </p:cNvSpPr>
          <p:nvPr>
            <p:ph type="body" sz="quarter" idx="16" hasCustomPrompt="1"/>
            <p:custDataLst>
              <p:tags r:id="rId7"/>
            </p:custDataLst>
          </p:nvPr>
        </p:nvSpPr>
        <p:spPr>
          <a:xfrm>
            <a:off x="439200" y="3106800"/>
            <a:ext cx="2037600" cy="802800"/>
          </a:xfrm>
        </p:spPr>
        <p:txBody>
          <a:bodyPr>
            <a:normAutofit/>
          </a:bodyPr>
          <a:lstStyle>
            <a:lvl1pPr>
              <a:defRPr sz="1760" spc="-20">
                <a:latin typeface="Arial" panose="020B0604020202020204" pitchFamily="34" charset="0"/>
                <a:cs typeface="Arial" panose="020B0604020202020204" pitchFamily="34" charset="0"/>
              </a:defRPr>
            </a:lvl1pPr>
          </a:lstStyle>
          <a:p>
            <a:pPr lvl="0"/>
            <a:r>
              <a:rPr lang="en-US" dirty="0"/>
              <a:t>talented lawyers</a:t>
            </a:r>
            <a:endParaRPr lang="en-GB" dirty="0"/>
          </a:p>
        </p:txBody>
      </p:sp>
      <p:sp>
        <p:nvSpPr>
          <p:cNvPr id="6" name="Text Placeholder 5"/>
          <p:cNvSpPr>
            <a:spLocks noGrp="1"/>
          </p:cNvSpPr>
          <p:nvPr>
            <p:ph type="body" sz="quarter" idx="17" hasCustomPrompt="1"/>
            <p:custDataLst>
              <p:tags r:id="rId8"/>
            </p:custDataLst>
          </p:nvPr>
        </p:nvSpPr>
        <p:spPr>
          <a:xfrm>
            <a:off x="2772000" y="1686357"/>
            <a:ext cx="2037600" cy="547200"/>
          </a:xfrm>
        </p:spPr>
        <p:txBody>
          <a:bodyPr anchor="b" anchorCtr="0">
            <a:normAutofit/>
          </a:bodyPr>
          <a:lstStyle>
            <a:lvl1pPr>
              <a:defRPr sz="1760" spc="-20">
                <a:latin typeface="Arial" panose="020B0604020202020204" pitchFamily="34" charset="0"/>
                <a:cs typeface="Arial" panose="020B0604020202020204" pitchFamily="34" charset="0"/>
              </a:defRPr>
            </a:lvl1pPr>
          </a:lstStyle>
          <a:p>
            <a:pPr lvl="0"/>
            <a:r>
              <a:rPr lang="en-US" dirty="0"/>
              <a:t>working with</a:t>
            </a:r>
            <a:endParaRPr lang="en-GB" dirty="0"/>
          </a:p>
        </p:txBody>
      </p:sp>
      <p:sp>
        <p:nvSpPr>
          <p:cNvPr id="8" name="Text Placeholder 7"/>
          <p:cNvSpPr>
            <a:spLocks noGrp="1"/>
          </p:cNvSpPr>
          <p:nvPr>
            <p:ph type="body" sz="quarter" idx="18" hasCustomPrompt="1"/>
            <p:custDataLst>
              <p:tags r:id="rId9"/>
            </p:custDataLst>
          </p:nvPr>
        </p:nvSpPr>
        <p:spPr>
          <a:xfrm>
            <a:off x="2772000" y="3106800"/>
            <a:ext cx="2037600" cy="802800"/>
          </a:xfrm>
        </p:spPr>
        <p:txBody>
          <a:bodyPr>
            <a:normAutofit/>
          </a:bodyPr>
          <a:lstStyle>
            <a:lvl1pPr>
              <a:defRPr sz="1760" spc="-20">
                <a:latin typeface="Arial" panose="020B0604020202020204" pitchFamily="34" charset="0"/>
                <a:cs typeface="Arial" panose="020B0604020202020204" pitchFamily="34" charset="0"/>
              </a:defRPr>
            </a:lvl1pPr>
          </a:lstStyle>
          <a:p>
            <a:pPr lvl="0"/>
            <a:r>
              <a:rPr lang="en-US" dirty="0"/>
              <a:t>expert partners</a:t>
            </a:r>
            <a:endParaRPr lang="en-GB" dirty="0"/>
          </a:p>
        </p:txBody>
      </p:sp>
      <p:sp>
        <p:nvSpPr>
          <p:cNvPr id="16" name="Text Placeholder 15"/>
          <p:cNvSpPr>
            <a:spLocks noGrp="1"/>
          </p:cNvSpPr>
          <p:nvPr>
            <p:ph type="body" sz="quarter" idx="19" hasCustomPrompt="1"/>
            <p:custDataLst>
              <p:tags r:id="rId10"/>
            </p:custDataLst>
          </p:nvPr>
        </p:nvSpPr>
        <p:spPr>
          <a:xfrm>
            <a:off x="5072400" y="1684913"/>
            <a:ext cx="2037600" cy="547200"/>
          </a:xfrm>
        </p:spPr>
        <p:txBody>
          <a:bodyPr anchor="b" anchorCtr="0">
            <a:normAutofit/>
          </a:bodyPr>
          <a:lstStyle>
            <a:lvl1pPr>
              <a:defRPr sz="1760" spc="-20">
                <a:latin typeface="Arial" panose="020B0604020202020204" pitchFamily="34" charset="0"/>
                <a:cs typeface="Arial" panose="020B0604020202020204" pitchFamily="34" charset="0"/>
              </a:defRPr>
            </a:lvl1pPr>
          </a:lstStyle>
          <a:p>
            <a:pPr lvl="0"/>
            <a:r>
              <a:rPr lang="en-US" dirty="0"/>
              <a:t>in</a:t>
            </a:r>
            <a:endParaRPr lang="en-GB" dirty="0"/>
          </a:p>
        </p:txBody>
      </p:sp>
      <p:sp>
        <p:nvSpPr>
          <p:cNvPr id="22" name="Text Placeholder 21"/>
          <p:cNvSpPr>
            <a:spLocks noGrp="1"/>
          </p:cNvSpPr>
          <p:nvPr>
            <p:ph type="body" sz="quarter" idx="20" hasCustomPrompt="1"/>
            <p:custDataLst>
              <p:tags r:id="rId11"/>
            </p:custDataLst>
          </p:nvPr>
        </p:nvSpPr>
        <p:spPr>
          <a:xfrm>
            <a:off x="5072400" y="3106800"/>
            <a:ext cx="2037600" cy="802800"/>
          </a:xfrm>
        </p:spPr>
        <p:txBody>
          <a:bodyPr>
            <a:normAutofit/>
          </a:bodyPr>
          <a:lstStyle>
            <a:lvl1pPr>
              <a:defRPr sz="1760" spc="-20">
                <a:latin typeface="Arial" panose="020B0604020202020204" pitchFamily="34" charset="0"/>
                <a:cs typeface="Arial" panose="020B0604020202020204" pitchFamily="34" charset="0"/>
              </a:defRPr>
            </a:lvl1pPr>
          </a:lstStyle>
          <a:p>
            <a:pPr lvl="0"/>
            <a:r>
              <a:rPr lang="en-US" dirty="0"/>
              <a:t>international locations</a:t>
            </a:r>
            <a:endParaRPr lang="en-GB" dirty="0"/>
          </a:p>
        </p:txBody>
      </p:sp>
      <p:sp>
        <p:nvSpPr>
          <p:cNvPr id="24" name="Text Placeholder 23"/>
          <p:cNvSpPr>
            <a:spLocks noGrp="1"/>
          </p:cNvSpPr>
          <p:nvPr>
            <p:ph type="body" sz="quarter" idx="21" hasCustomPrompt="1"/>
            <p:custDataLst>
              <p:tags r:id="rId12"/>
            </p:custDataLst>
          </p:nvPr>
        </p:nvSpPr>
        <p:spPr>
          <a:xfrm>
            <a:off x="7401600" y="1684913"/>
            <a:ext cx="2037600" cy="547200"/>
          </a:xfrm>
        </p:spPr>
        <p:txBody>
          <a:bodyPr anchor="b" anchorCtr="0">
            <a:normAutofit/>
          </a:bodyPr>
          <a:lstStyle>
            <a:lvl1pPr>
              <a:spcBef>
                <a:spcPts val="0"/>
              </a:spcBef>
              <a:spcAft>
                <a:spcPts val="0"/>
              </a:spcAft>
              <a:defRPr sz="1760" spc="-20">
                <a:latin typeface="Arial" panose="020B0604020202020204" pitchFamily="34" charset="0"/>
                <a:cs typeface="Arial" panose="020B0604020202020204" pitchFamily="34" charset="0"/>
              </a:defRPr>
            </a:lvl1pPr>
          </a:lstStyle>
          <a:p>
            <a:pPr lvl="0"/>
            <a:r>
              <a:rPr lang="en-US" dirty="0"/>
              <a:t>advising across</a:t>
            </a:r>
            <a:endParaRPr lang="en-GB" dirty="0"/>
          </a:p>
        </p:txBody>
      </p:sp>
      <p:sp>
        <p:nvSpPr>
          <p:cNvPr id="26" name="Text Placeholder 25"/>
          <p:cNvSpPr>
            <a:spLocks noGrp="1"/>
          </p:cNvSpPr>
          <p:nvPr>
            <p:ph type="body" sz="quarter" idx="22" hasCustomPrompt="1"/>
            <p:custDataLst>
              <p:tags r:id="rId13"/>
            </p:custDataLst>
          </p:nvPr>
        </p:nvSpPr>
        <p:spPr>
          <a:xfrm>
            <a:off x="7401600" y="3106800"/>
            <a:ext cx="2037600" cy="802800"/>
          </a:xfrm>
        </p:spPr>
        <p:txBody>
          <a:bodyPr>
            <a:normAutofit/>
          </a:bodyPr>
          <a:lstStyle>
            <a:lvl1pPr>
              <a:defRPr sz="1760" spc="-20">
                <a:latin typeface="Arial" panose="020B0604020202020204" pitchFamily="34" charset="0"/>
                <a:cs typeface="Arial" panose="020B0604020202020204" pitchFamily="34" charset="0"/>
              </a:defRPr>
            </a:lvl1pPr>
          </a:lstStyle>
          <a:p>
            <a:pPr lvl="0"/>
            <a:r>
              <a:rPr lang="en-US" dirty="0"/>
              <a:t>core sectors</a:t>
            </a:r>
            <a:endParaRPr lang="en-GB" dirty="0"/>
          </a:p>
        </p:txBody>
      </p:sp>
      <p:sp>
        <p:nvSpPr>
          <p:cNvPr id="28" name="Text Placeholder 27"/>
          <p:cNvSpPr>
            <a:spLocks noGrp="1"/>
          </p:cNvSpPr>
          <p:nvPr>
            <p:ph type="body" sz="quarter" idx="23" hasCustomPrompt="1"/>
            <p:custDataLst>
              <p:tags r:id="rId14"/>
            </p:custDataLst>
          </p:nvPr>
        </p:nvSpPr>
        <p:spPr>
          <a:xfrm>
            <a:off x="9738000" y="1684912"/>
            <a:ext cx="2037600" cy="547200"/>
          </a:xfrm>
        </p:spPr>
        <p:txBody>
          <a:bodyPr anchor="b" anchorCtr="0">
            <a:normAutofit/>
          </a:bodyPr>
          <a:lstStyle>
            <a:lvl1pPr>
              <a:defRPr sz="1760" spc="-20">
                <a:latin typeface="Arial" panose="020B0604020202020204" pitchFamily="34" charset="0"/>
                <a:cs typeface="Arial" panose="020B0604020202020204" pitchFamily="34" charset="0"/>
              </a:defRPr>
            </a:lvl1pPr>
          </a:lstStyle>
          <a:p>
            <a:pPr lvl="0"/>
            <a:r>
              <a:rPr lang="en-US" dirty="0"/>
              <a:t>with</a:t>
            </a:r>
            <a:endParaRPr lang="en-GB" dirty="0"/>
          </a:p>
        </p:txBody>
      </p:sp>
      <p:sp>
        <p:nvSpPr>
          <p:cNvPr id="30" name="Text Placeholder 29"/>
          <p:cNvSpPr>
            <a:spLocks noGrp="1"/>
          </p:cNvSpPr>
          <p:nvPr>
            <p:ph type="body" sz="quarter" idx="24" hasCustomPrompt="1"/>
            <p:custDataLst>
              <p:tags r:id="rId15"/>
            </p:custDataLst>
          </p:nvPr>
        </p:nvSpPr>
        <p:spPr>
          <a:xfrm>
            <a:off x="9738000" y="3106800"/>
            <a:ext cx="2037600" cy="801435"/>
          </a:xfrm>
        </p:spPr>
        <p:txBody>
          <a:bodyPr>
            <a:normAutofit/>
          </a:bodyPr>
          <a:lstStyle>
            <a:lvl1pPr>
              <a:defRPr sz="1760" spc="-20" baseline="0">
                <a:latin typeface="Arial" panose="020B0604020202020204" pitchFamily="34" charset="0"/>
                <a:cs typeface="Arial" panose="020B0604020202020204" pitchFamily="34" charset="0"/>
              </a:defRPr>
            </a:lvl1pPr>
          </a:lstStyle>
          <a:p>
            <a:pPr lvl="0"/>
            <a:r>
              <a:rPr lang="en-US" dirty="0"/>
              <a:t>client-</a:t>
            </a:r>
            <a:r>
              <a:rPr lang="en-US" dirty="0" err="1"/>
              <a:t>centred</a:t>
            </a:r>
            <a:r>
              <a:rPr lang="en-US" dirty="0"/>
              <a:t> approach</a:t>
            </a:r>
            <a:endParaRPr lang="en-GB" dirty="0"/>
          </a:p>
        </p:txBody>
      </p:sp>
      <p:sp>
        <p:nvSpPr>
          <p:cNvPr id="20" name="OC Business Name">
            <a:extLst>
              <a:ext uri="{FF2B5EF4-FFF2-40B4-BE49-F238E27FC236}">
                <a16:creationId xmlns:a16="http://schemas.microsoft.com/office/drawing/2014/main" id="{AF1ED688-3D68-4790-A992-D401ABC25CAF}"/>
              </a:ext>
            </a:extLst>
          </p:cNvPr>
          <p:cNvSpPr>
            <a:spLocks noGrp="1"/>
          </p:cNvSpPr>
          <p:nvPr>
            <p:ph type="body" sz="quarter" idx="25" hasCustomPrompt="1"/>
            <p:custDataLst>
              <p:tags r:id="rId16"/>
            </p:custDataLst>
          </p:nvPr>
        </p:nvSpPr>
        <p:spPr>
          <a:xfrm>
            <a:off x="338400" y="6458400"/>
            <a:ext cx="7772400" cy="246295"/>
          </a:xfrm>
        </p:spPr>
        <p:txBody>
          <a:bodyPr lIns="90000" tIns="46800" rIns="90000" bIns="111600">
            <a:noAutofit/>
          </a:bodyPr>
          <a:lstStyle>
            <a:lvl1pPr>
              <a:spcAft>
                <a:spcPts val="0"/>
              </a:spcAft>
              <a:defRPr sz="800"/>
            </a:lvl1pPr>
          </a:lstStyle>
          <a:p>
            <a:pPr lvl="0"/>
            <a:r>
              <a:rPr lang="en-US" dirty="0"/>
              <a:t>&lt;&lt;</a:t>
            </a:r>
            <a:r>
              <a:rPr lang="en-US" dirty="0" err="1"/>
              <a:t>Labels.OC</a:t>
            </a:r>
            <a:r>
              <a:rPr lang="en-US" dirty="0"/>
              <a:t> Business Name&gt;&gt;</a:t>
            </a:r>
          </a:p>
        </p:txBody>
      </p:sp>
      <p:sp>
        <p:nvSpPr>
          <p:cNvPr id="23" name="Relationship">
            <a:extLst>
              <a:ext uri="{FF2B5EF4-FFF2-40B4-BE49-F238E27FC236}">
                <a16:creationId xmlns:a16="http://schemas.microsoft.com/office/drawing/2014/main" id="{0199CF85-1BDD-4404-9914-B2B0FB059A62}"/>
              </a:ext>
            </a:extLst>
          </p:cNvPr>
          <p:cNvSpPr>
            <a:spLocks noGrp="1"/>
          </p:cNvSpPr>
          <p:nvPr>
            <p:ph type="body" sz="quarter" idx="26" hasCustomPrompt="1"/>
            <p:custDataLst>
              <p:tags r:id="rId17"/>
            </p:custDataLst>
          </p:nvPr>
        </p:nvSpPr>
        <p:spPr>
          <a:xfrm>
            <a:off x="8110800" y="6457950"/>
            <a:ext cx="3241784" cy="246745"/>
          </a:xfrm>
        </p:spPr>
        <p:txBody>
          <a:bodyPr lIns="90000" tIns="46800" rIns="90000" bIns="46800">
            <a:normAutofit/>
          </a:bodyPr>
          <a:lstStyle>
            <a:lvl1pPr>
              <a:spcAft>
                <a:spcPts val="0"/>
              </a:spcAft>
              <a:defRPr sz="800"/>
            </a:lvl1pPr>
          </a:lstStyle>
          <a:p>
            <a:pPr lvl="0"/>
            <a:r>
              <a:rPr lang="en-GB" dirty="0"/>
              <a:t>&lt;&lt;</a:t>
            </a:r>
            <a:r>
              <a:rPr lang="en-GB" dirty="0" err="1"/>
              <a:t>Labels.Relationship</a:t>
            </a:r>
            <a:r>
              <a:rPr lang="en-GB" dirty="0"/>
              <a:t> Firm&gt;&gt;</a:t>
            </a:r>
            <a:endParaRPr lang="en-US" dirty="0"/>
          </a:p>
        </p:txBody>
      </p:sp>
    </p:spTree>
    <p:extLst>
      <p:ext uri="{BB962C8B-B14F-4D97-AF65-F5344CB8AC3E}">
        <p14:creationId xmlns:p14="http://schemas.microsoft.com/office/powerpoint/2010/main" val="2224335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Switch off phones">
    <p:bg bwMode="gray">
      <p:bgPr>
        <a:solidFill>
          <a:schemeClr val="accent1"/>
        </a:solidFill>
        <a:effectLst/>
      </p:bgPr>
    </p:bg>
    <p:spTree>
      <p:nvGrpSpPr>
        <p:cNvPr id="1" name=""/>
        <p:cNvGrpSpPr/>
        <p:nvPr/>
      </p:nvGrpSpPr>
      <p:grpSpPr>
        <a:xfrm>
          <a:off x="0" y="0"/>
          <a:ext cx="0" cy="0"/>
          <a:chOff x="0" y="0"/>
          <a:chExt cx="0" cy="0"/>
        </a:xfrm>
      </p:grpSpPr>
      <p:sp>
        <p:nvSpPr>
          <p:cNvPr id="7" name="Line 31">
            <a:extLst>
              <a:ext uri="{FF2B5EF4-FFF2-40B4-BE49-F238E27FC236}">
                <a16:creationId xmlns:a16="http://schemas.microsoft.com/office/drawing/2014/main" id="{F95DEC9C-58F3-4C95-A7E6-0DE5EB0367B9}"/>
              </a:ext>
            </a:extLst>
          </p:cNvPr>
          <p:cNvSpPr>
            <a:spLocks noChangeShapeType="1"/>
          </p:cNvSpPr>
          <p:nvPr userDrawn="1"/>
        </p:nvSpPr>
        <p:spPr bwMode="white">
          <a:xfrm>
            <a:off x="439490" y="432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8" name="Line 31">
            <a:extLst>
              <a:ext uri="{FF2B5EF4-FFF2-40B4-BE49-F238E27FC236}">
                <a16:creationId xmlns:a16="http://schemas.microsoft.com/office/drawing/2014/main" id="{153B1FF1-414A-4719-96AA-A7A333EAA173}"/>
              </a:ext>
            </a:extLst>
          </p:cNvPr>
          <p:cNvSpPr>
            <a:spLocks noChangeShapeType="1"/>
          </p:cNvSpPr>
          <p:nvPr userDrawn="1"/>
        </p:nvSpPr>
        <p:spPr bwMode="white">
          <a:xfrm>
            <a:off x="439490" y="6426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60" name="Freeform 5">
            <a:extLst>
              <a:ext uri="{FF2B5EF4-FFF2-40B4-BE49-F238E27FC236}">
                <a16:creationId xmlns:a16="http://schemas.microsoft.com/office/drawing/2014/main" id="{5540FFF5-A9BF-4374-ADBF-5DDDAE1E0A98}"/>
              </a:ext>
            </a:extLst>
          </p:cNvPr>
          <p:cNvSpPr>
            <a:spLocks/>
          </p:cNvSpPr>
          <p:nvPr userDrawn="1"/>
        </p:nvSpPr>
        <p:spPr bwMode="auto">
          <a:xfrm>
            <a:off x="9122171" y="3845900"/>
            <a:ext cx="1737628" cy="2426819"/>
          </a:xfrm>
          <a:custGeom>
            <a:avLst/>
            <a:gdLst>
              <a:gd name="T0" fmla="*/ 11 w 542"/>
              <a:gd name="T1" fmla="*/ 757 h 757"/>
              <a:gd name="T2" fmla="*/ 0 w 542"/>
              <a:gd name="T3" fmla="*/ 745 h 757"/>
              <a:gd name="T4" fmla="*/ 0 w 542"/>
              <a:gd name="T5" fmla="*/ 11 h 757"/>
              <a:gd name="T6" fmla="*/ 11 w 542"/>
              <a:gd name="T7" fmla="*/ 0 h 757"/>
              <a:gd name="T8" fmla="*/ 531 w 542"/>
              <a:gd name="T9" fmla="*/ 0 h 757"/>
              <a:gd name="T10" fmla="*/ 542 w 542"/>
              <a:gd name="T11" fmla="*/ 11 h 757"/>
              <a:gd name="T12" fmla="*/ 542 w 542"/>
              <a:gd name="T13" fmla="*/ 745 h 757"/>
              <a:gd name="T14" fmla="*/ 531 w 542"/>
              <a:gd name="T15" fmla="*/ 757 h 757"/>
              <a:gd name="T16" fmla="*/ 11 w 542"/>
              <a:gd name="T17" fmla="*/ 757 h 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2" h="757">
                <a:moveTo>
                  <a:pt x="11" y="757"/>
                </a:moveTo>
                <a:cubicBezTo>
                  <a:pt x="5" y="757"/>
                  <a:pt x="0" y="751"/>
                  <a:pt x="0" y="745"/>
                </a:cubicBezTo>
                <a:cubicBezTo>
                  <a:pt x="0" y="11"/>
                  <a:pt x="0" y="11"/>
                  <a:pt x="0" y="11"/>
                </a:cubicBezTo>
                <a:cubicBezTo>
                  <a:pt x="0" y="5"/>
                  <a:pt x="5" y="0"/>
                  <a:pt x="11" y="0"/>
                </a:cubicBezTo>
                <a:cubicBezTo>
                  <a:pt x="531" y="0"/>
                  <a:pt x="531" y="0"/>
                  <a:pt x="531" y="0"/>
                </a:cubicBezTo>
                <a:cubicBezTo>
                  <a:pt x="537" y="0"/>
                  <a:pt x="542" y="5"/>
                  <a:pt x="542" y="11"/>
                </a:cubicBezTo>
                <a:cubicBezTo>
                  <a:pt x="542" y="745"/>
                  <a:pt x="542" y="745"/>
                  <a:pt x="542" y="745"/>
                </a:cubicBezTo>
                <a:cubicBezTo>
                  <a:pt x="542" y="751"/>
                  <a:pt x="537" y="757"/>
                  <a:pt x="531" y="757"/>
                </a:cubicBezTo>
                <a:lnTo>
                  <a:pt x="11" y="757"/>
                </a:lnTo>
                <a:close/>
              </a:path>
            </a:pathLst>
          </a:custGeom>
          <a:solidFill>
            <a:srgbClr val="B2B2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61" name="Rectangle 7">
            <a:extLst>
              <a:ext uri="{FF2B5EF4-FFF2-40B4-BE49-F238E27FC236}">
                <a16:creationId xmlns:a16="http://schemas.microsoft.com/office/drawing/2014/main" id="{0323222A-AE7C-49E0-A983-03D71DB5A74C}"/>
              </a:ext>
            </a:extLst>
          </p:cNvPr>
          <p:cNvSpPr>
            <a:spLocks noChangeArrowheads="1"/>
          </p:cNvSpPr>
          <p:nvPr userDrawn="1"/>
        </p:nvSpPr>
        <p:spPr bwMode="auto">
          <a:xfrm>
            <a:off x="9163800" y="4128053"/>
            <a:ext cx="1658995" cy="1859431"/>
          </a:xfrm>
          <a:prstGeom prst="rect">
            <a:avLst/>
          </a:prstGeom>
          <a:solidFill>
            <a:srgbClr val="0431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grpSp>
        <p:nvGrpSpPr>
          <p:cNvPr id="62" name="Group 61">
            <a:extLst>
              <a:ext uri="{FF2B5EF4-FFF2-40B4-BE49-F238E27FC236}">
                <a16:creationId xmlns:a16="http://schemas.microsoft.com/office/drawing/2014/main" id="{9C71E136-8352-41BC-864C-756E43354BF5}"/>
              </a:ext>
            </a:extLst>
          </p:cNvPr>
          <p:cNvGrpSpPr/>
          <p:nvPr userDrawn="1"/>
        </p:nvGrpSpPr>
        <p:grpSpPr>
          <a:xfrm>
            <a:off x="9884598" y="4777928"/>
            <a:ext cx="496466" cy="496466"/>
            <a:chOff x="6020593" y="2009728"/>
            <a:chExt cx="511176" cy="511176"/>
          </a:xfrm>
        </p:grpSpPr>
        <p:grpSp>
          <p:nvGrpSpPr>
            <p:cNvPr id="63" name="Group 62">
              <a:extLst>
                <a:ext uri="{FF2B5EF4-FFF2-40B4-BE49-F238E27FC236}">
                  <a16:creationId xmlns:a16="http://schemas.microsoft.com/office/drawing/2014/main" id="{8DF0E26B-957F-4AF0-9557-166D3B4A590C}"/>
                </a:ext>
              </a:extLst>
            </p:cNvPr>
            <p:cNvGrpSpPr/>
            <p:nvPr/>
          </p:nvGrpSpPr>
          <p:grpSpPr>
            <a:xfrm>
              <a:off x="6275388" y="2021635"/>
              <a:ext cx="241300" cy="487363"/>
              <a:chOff x="6275388" y="2021634"/>
              <a:chExt cx="241300" cy="487363"/>
            </a:xfrm>
          </p:grpSpPr>
          <p:sp>
            <p:nvSpPr>
              <p:cNvPr id="65" name="Freeform 25">
                <a:extLst>
                  <a:ext uri="{FF2B5EF4-FFF2-40B4-BE49-F238E27FC236}">
                    <a16:creationId xmlns:a16="http://schemas.microsoft.com/office/drawing/2014/main" id="{120FBD1B-80B2-4749-9BB4-0A95CFBBD41F}"/>
                  </a:ext>
                </a:extLst>
              </p:cNvPr>
              <p:cNvSpPr>
                <a:spLocks/>
              </p:cNvSpPr>
              <p:nvPr/>
            </p:nvSpPr>
            <p:spPr bwMode="auto">
              <a:xfrm>
                <a:off x="6275388" y="2021634"/>
                <a:ext cx="241300" cy="487363"/>
              </a:xfrm>
              <a:custGeom>
                <a:avLst/>
                <a:gdLst>
                  <a:gd name="T0" fmla="*/ 0 w 73"/>
                  <a:gd name="T1" fmla="*/ 148 h 148"/>
                  <a:gd name="T2" fmla="*/ 0 w 73"/>
                  <a:gd name="T3" fmla="*/ 137 h 148"/>
                  <a:gd name="T4" fmla="*/ 63 w 73"/>
                  <a:gd name="T5" fmla="*/ 74 h 148"/>
                  <a:gd name="T6" fmla="*/ 0 w 73"/>
                  <a:gd name="T7" fmla="*/ 10 h 148"/>
                  <a:gd name="T8" fmla="*/ 0 w 73"/>
                  <a:gd name="T9" fmla="*/ 0 h 148"/>
                  <a:gd name="T10" fmla="*/ 73 w 73"/>
                  <a:gd name="T11" fmla="*/ 74 h 148"/>
                  <a:gd name="T12" fmla="*/ 0 w 73"/>
                  <a:gd name="T13" fmla="*/ 148 h 148"/>
                </a:gdLst>
                <a:ahLst/>
                <a:cxnLst>
                  <a:cxn ang="0">
                    <a:pos x="T0" y="T1"/>
                  </a:cxn>
                  <a:cxn ang="0">
                    <a:pos x="T2" y="T3"/>
                  </a:cxn>
                  <a:cxn ang="0">
                    <a:pos x="T4" y="T5"/>
                  </a:cxn>
                  <a:cxn ang="0">
                    <a:pos x="T6" y="T7"/>
                  </a:cxn>
                  <a:cxn ang="0">
                    <a:pos x="T8" y="T9"/>
                  </a:cxn>
                  <a:cxn ang="0">
                    <a:pos x="T10" y="T11"/>
                  </a:cxn>
                  <a:cxn ang="0">
                    <a:pos x="T12" y="T13"/>
                  </a:cxn>
                </a:cxnLst>
                <a:rect l="0" t="0" r="r" b="b"/>
                <a:pathLst>
                  <a:path w="73" h="148">
                    <a:moveTo>
                      <a:pt x="0" y="148"/>
                    </a:moveTo>
                    <a:cubicBezTo>
                      <a:pt x="0" y="137"/>
                      <a:pt x="0" y="137"/>
                      <a:pt x="0" y="137"/>
                    </a:cubicBezTo>
                    <a:cubicBezTo>
                      <a:pt x="35" y="137"/>
                      <a:pt x="63" y="109"/>
                      <a:pt x="63" y="74"/>
                    </a:cubicBezTo>
                    <a:cubicBezTo>
                      <a:pt x="63" y="39"/>
                      <a:pt x="35" y="10"/>
                      <a:pt x="0" y="10"/>
                    </a:cubicBezTo>
                    <a:cubicBezTo>
                      <a:pt x="0" y="0"/>
                      <a:pt x="0" y="0"/>
                      <a:pt x="0" y="0"/>
                    </a:cubicBezTo>
                    <a:cubicBezTo>
                      <a:pt x="40" y="0"/>
                      <a:pt x="73" y="33"/>
                      <a:pt x="73" y="74"/>
                    </a:cubicBezTo>
                    <a:cubicBezTo>
                      <a:pt x="73" y="114"/>
                      <a:pt x="40" y="148"/>
                      <a:pt x="0" y="148"/>
                    </a:cubicBezTo>
                    <a:close/>
                  </a:path>
                </a:pathLst>
              </a:custGeom>
              <a:solidFill>
                <a:srgbClr val="344A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66" name="Freeform 26">
                <a:extLst>
                  <a:ext uri="{FF2B5EF4-FFF2-40B4-BE49-F238E27FC236}">
                    <a16:creationId xmlns:a16="http://schemas.microsoft.com/office/drawing/2014/main" id="{1FDD5615-5AF8-4009-A84D-8849FC3D4E97}"/>
                  </a:ext>
                </a:extLst>
              </p:cNvPr>
              <p:cNvSpPr>
                <a:spLocks/>
              </p:cNvSpPr>
              <p:nvPr/>
            </p:nvSpPr>
            <p:spPr bwMode="auto">
              <a:xfrm>
                <a:off x="6275388" y="2172447"/>
                <a:ext cx="92075" cy="182563"/>
              </a:xfrm>
              <a:custGeom>
                <a:avLst/>
                <a:gdLst>
                  <a:gd name="T0" fmla="*/ 0 w 28"/>
                  <a:gd name="T1" fmla="*/ 55 h 55"/>
                  <a:gd name="T2" fmla="*/ 0 w 28"/>
                  <a:gd name="T3" fmla="*/ 45 h 55"/>
                  <a:gd name="T4" fmla="*/ 18 w 28"/>
                  <a:gd name="T5" fmla="*/ 28 h 55"/>
                  <a:gd name="T6" fmla="*/ 0 w 28"/>
                  <a:gd name="T7" fmla="*/ 10 h 55"/>
                  <a:gd name="T8" fmla="*/ 0 w 28"/>
                  <a:gd name="T9" fmla="*/ 0 h 55"/>
                  <a:gd name="T10" fmla="*/ 28 w 28"/>
                  <a:gd name="T11" fmla="*/ 28 h 55"/>
                  <a:gd name="T12" fmla="*/ 0 w 28"/>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28" h="55">
                    <a:moveTo>
                      <a:pt x="0" y="55"/>
                    </a:moveTo>
                    <a:cubicBezTo>
                      <a:pt x="0" y="45"/>
                      <a:pt x="0" y="45"/>
                      <a:pt x="0" y="45"/>
                    </a:cubicBezTo>
                    <a:cubicBezTo>
                      <a:pt x="10" y="45"/>
                      <a:pt x="18" y="37"/>
                      <a:pt x="18" y="28"/>
                    </a:cubicBezTo>
                    <a:cubicBezTo>
                      <a:pt x="18" y="18"/>
                      <a:pt x="10" y="10"/>
                      <a:pt x="0" y="10"/>
                    </a:cubicBezTo>
                    <a:cubicBezTo>
                      <a:pt x="0" y="0"/>
                      <a:pt x="0" y="0"/>
                      <a:pt x="0" y="0"/>
                    </a:cubicBezTo>
                    <a:cubicBezTo>
                      <a:pt x="15" y="0"/>
                      <a:pt x="28" y="12"/>
                      <a:pt x="28" y="28"/>
                    </a:cubicBezTo>
                    <a:cubicBezTo>
                      <a:pt x="28" y="43"/>
                      <a:pt x="15" y="55"/>
                      <a:pt x="0" y="55"/>
                    </a:cubicBezTo>
                    <a:close/>
                  </a:path>
                </a:pathLst>
              </a:custGeom>
              <a:solidFill>
                <a:srgbClr val="9096A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67" name="Freeform 27">
                <a:extLst>
                  <a:ext uri="{FF2B5EF4-FFF2-40B4-BE49-F238E27FC236}">
                    <a16:creationId xmlns:a16="http://schemas.microsoft.com/office/drawing/2014/main" id="{04F582C9-7778-416C-ACB1-7EDF133DF00A}"/>
                  </a:ext>
                </a:extLst>
              </p:cNvPr>
              <p:cNvSpPr>
                <a:spLocks/>
              </p:cNvSpPr>
              <p:nvPr/>
            </p:nvSpPr>
            <p:spPr bwMode="auto">
              <a:xfrm>
                <a:off x="6278563" y="2096247"/>
                <a:ext cx="165100" cy="333375"/>
              </a:xfrm>
              <a:custGeom>
                <a:avLst/>
                <a:gdLst>
                  <a:gd name="T0" fmla="*/ 0 w 50"/>
                  <a:gd name="T1" fmla="*/ 101 h 101"/>
                  <a:gd name="T2" fmla="*/ 0 w 50"/>
                  <a:gd name="T3" fmla="*/ 91 h 101"/>
                  <a:gd name="T4" fmla="*/ 40 w 50"/>
                  <a:gd name="T5" fmla="*/ 51 h 101"/>
                  <a:gd name="T6" fmla="*/ 0 w 50"/>
                  <a:gd name="T7" fmla="*/ 10 h 101"/>
                  <a:gd name="T8" fmla="*/ 0 w 50"/>
                  <a:gd name="T9" fmla="*/ 0 h 101"/>
                  <a:gd name="T10" fmla="*/ 50 w 50"/>
                  <a:gd name="T11" fmla="*/ 51 h 101"/>
                  <a:gd name="T12" fmla="*/ 0 w 50"/>
                  <a:gd name="T13" fmla="*/ 101 h 101"/>
                </a:gdLst>
                <a:ahLst/>
                <a:cxnLst>
                  <a:cxn ang="0">
                    <a:pos x="T0" y="T1"/>
                  </a:cxn>
                  <a:cxn ang="0">
                    <a:pos x="T2" y="T3"/>
                  </a:cxn>
                  <a:cxn ang="0">
                    <a:pos x="T4" y="T5"/>
                  </a:cxn>
                  <a:cxn ang="0">
                    <a:pos x="T6" y="T7"/>
                  </a:cxn>
                  <a:cxn ang="0">
                    <a:pos x="T8" y="T9"/>
                  </a:cxn>
                  <a:cxn ang="0">
                    <a:pos x="T10" y="T11"/>
                  </a:cxn>
                  <a:cxn ang="0">
                    <a:pos x="T12" y="T13"/>
                  </a:cxn>
                </a:cxnLst>
                <a:rect l="0" t="0" r="r" b="b"/>
                <a:pathLst>
                  <a:path w="50" h="101">
                    <a:moveTo>
                      <a:pt x="0" y="101"/>
                    </a:moveTo>
                    <a:cubicBezTo>
                      <a:pt x="0" y="91"/>
                      <a:pt x="0" y="91"/>
                      <a:pt x="0" y="91"/>
                    </a:cubicBezTo>
                    <a:cubicBezTo>
                      <a:pt x="22" y="91"/>
                      <a:pt x="40" y="73"/>
                      <a:pt x="40" y="51"/>
                    </a:cubicBezTo>
                    <a:cubicBezTo>
                      <a:pt x="40" y="28"/>
                      <a:pt x="22" y="10"/>
                      <a:pt x="0" y="10"/>
                    </a:cubicBezTo>
                    <a:cubicBezTo>
                      <a:pt x="0" y="0"/>
                      <a:pt x="0" y="0"/>
                      <a:pt x="0" y="0"/>
                    </a:cubicBezTo>
                    <a:cubicBezTo>
                      <a:pt x="28" y="0"/>
                      <a:pt x="50" y="23"/>
                      <a:pt x="50" y="51"/>
                    </a:cubicBezTo>
                    <a:cubicBezTo>
                      <a:pt x="50" y="78"/>
                      <a:pt x="28" y="101"/>
                      <a:pt x="0" y="101"/>
                    </a:cubicBezTo>
                    <a:close/>
                  </a:path>
                </a:pathLst>
              </a:custGeom>
              <a:solidFill>
                <a:srgbClr val="606C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grpSp>
        <p:sp>
          <p:nvSpPr>
            <p:cNvPr id="64" name="Oval 63">
              <a:extLst>
                <a:ext uri="{FF2B5EF4-FFF2-40B4-BE49-F238E27FC236}">
                  <a16:creationId xmlns:a16="http://schemas.microsoft.com/office/drawing/2014/main" id="{64E38435-1FA7-42E9-BA1A-668E9C9CB149}"/>
                </a:ext>
              </a:extLst>
            </p:cNvPr>
            <p:cNvSpPr/>
            <p:nvPr/>
          </p:nvSpPr>
          <p:spPr>
            <a:xfrm>
              <a:off x="6020593" y="2009728"/>
              <a:ext cx="511176" cy="51117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88065"/>
              <a:endParaRPr lang="en-GB" sz="1748">
                <a:solidFill>
                  <a:prstClr val="white"/>
                </a:solidFill>
                <a:latin typeface="Calibri"/>
              </a:endParaRPr>
            </a:p>
          </p:txBody>
        </p:sp>
      </p:grpSp>
      <p:sp>
        <p:nvSpPr>
          <p:cNvPr id="68" name="Oval 6">
            <a:extLst>
              <a:ext uri="{FF2B5EF4-FFF2-40B4-BE49-F238E27FC236}">
                <a16:creationId xmlns:a16="http://schemas.microsoft.com/office/drawing/2014/main" id="{7BF7BAFA-B1F9-4306-97AE-F5E0AE4C339A}"/>
              </a:ext>
            </a:extLst>
          </p:cNvPr>
          <p:cNvSpPr>
            <a:spLocks noChangeArrowheads="1"/>
          </p:cNvSpPr>
          <p:nvPr userDrawn="1"/>
        </p:nvSpPr>
        <p:spPr bwMode="auto">
          <a:xfrm>
            <a:off x="9933167" y="6067658"/>
            <a:ext cx="121804" cy="121804"/>
          </a:xfrm>
          <a:prstGeom prst="ellipse">
            <a:avLst/>
          </a:pr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69" name="Line 8">
            <a:extLst>
              <a:ext uri="{FF2B5EF4-FFF2-40B4-BE49-F238E27FC236}">
                <a16:creationId xmlns:a16="http://schemas.microsoft.com/office/drawing/2014/main" id="{BCB61CFE-1684-4DE5-BEA3-B916117B70C2}"/>
              </a:ext>
            </a:extLst>
          </p:cNvPr>
          <p:cNvSpPr>
            <a:spLocks noChangeShapeType="1"/>
          </p:cNvSpPr>
          <p:nvPr userDrawn="1"/>
        </p:nvSpPr>
        <p:spPr bwMode="auto">
          <a:xfrm>
            <a:off x="9900789" y="3987747"/>
            <a:ext cx="180393" cy="0"/>
          </a:xfrm>
          <a:prstGeom prst="line">
            <a:avLst/>
          </a:prstGeom>
          <a:noFill/>
          <a:ln w="52388" cap="rnd">
            <a:solidFill>
              <a:srgbClr val="043145"/>
            </a:solidFill>
            <a:prstDash val="solid"/>
            <a:miter lim="800000"/>
            <a:headEnd/>
            <a:tailEnd/>
          </a:ln>
          <a:extLst>
            <a:ext uri="{909E8E84-426E-40DD-AFC4-6F175D3DCCD1}">
              <a14:hiddenFill xmlns:a14="http://schemas.microsoft.com/office/drawing/2010/main">
                <a:noFill/>
              </a14:hiddenFill>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0" name="Rectangle 9">
            <a:extLst>
              <a:ext uri="{FF2B5EF4-FFF2-40B4-BE49-F238E27FC236}">
                <a16:creationId xmlns:a16="http://schemas.microsoft.com/office/drawing/2014/main" id="{1543DEAE-A31F-4F9F-B2D0-871957E5AC17}"/>
              </a:ext>
            </a:extLst>
          </p:cNvPr>
          <p:cNvSpPr>
            <a:spLocks noChangeArrowheads="1"/>
          </p:cNvSpPr>
          <p:nvPr userDrawn="1"/>
        </p:nvSpPr>
        <p:spPr bwMode="auto">
          <a:xfrm>
            <a:off x="10761122" y="4750947"/>
            <a:ext cx="901963" cy="1583446"/>
          </a:xfrm>
          <a:prstGeom prst="rect">
            <a:avLst/>
          </a:prstGeom>
          <a:solidFill>
            <a:srgbClr val="C2C2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1" name="Freeform 10">
            <a:extLst>
              <a:ext uri="{FF2B5EF4-FFF2-40B4-BE49-F238E27FC236}">
                <a16:creationId xmlns:a16="http://schemas.microsoft.com/office/drawing/2014/main" id="{3D65FE75-32CB-4783-A7BE-1D60BA60C086}"/>
              </a:ext>
            </a:extLst>
          </p:cNvPr>
          <p:cNvSpPr>
            <a:spLocks noEditPoints="1"/>
          </p:cNvSpPr>
          <p:nvPr userDrawn="1"/>
        </p:nvSpPr>
        <p:spPr bwMode="auto">
          <a:xfrm>
            <a:off x="10671697" y="4659979"/>
            <a:ext cx="1080814" cy="1763838"/>
          </a:xfrm>
          <a:custGeom>
            <a:avLst/>
            <a:gdLst>
              <a:gd name="T0" fmla="*/ 309 w 337"/>
              <a:gd name="T1" fmla="*/ 550 h 550"/>
              <a:gd name="T2" fmla="*/ 28 w 337"/>
              <a:gd name="T3" fmla="*/ 550 h 550"/>
              <a:gd name="T4" fmla="*/ 0 w 337"/>
              <a:gd name="T5" fmla="*/ 522 h 550"/>
              <a:gd name="T6" fmla="*/ 0 w 337"/>
              <a:gd name="T7" fmla="*/ 28 h 550"/>
              <a:gd name="T8" fmla="*/ 28 w 337"/>
              <a:gd name="T9" fmla="*/ 0 h 550"/>
              <a:gd name="T10" fmla="*/ 309 w 337"/>
              <a:gd name="T11" fmla="*/ 0 h 550"/>
              <a:gd name="T12" fmla="*/ 337 w 337"/>
              <a:gd name="T13" fmla="*/ 28 h 550"/>
              <a:gd name="T14" fmla="*/ 337 w 337"/>
              <a:gd name="T15" fmla="*/ 522 h 550"/>
              <a:gd name="T16" fmla="*/ 309 w 337"/>
              <a:gd name="T17" fmla="*/ 550 h 550"/>
              <a:gd name="T18" fmla="*/ 56 w 337"/>
              <a:gd name="T19" fmla="*/ 494 h 550"/>
              <a:gd name="T20" fmla="*/ 281 w 337"/>
              <a:gd name="T21" fmla="*/ 494 h 550"/>
              <a:gd name="T22" fmla="*/ 281 w 337"/>
              <a:gd name="T23" fmla="*/ 56 h 550"/>
              <a:gd name="T24" fmla="*/ 56 w 337"/>
              <a:gd name="T25" fmla="*/ 56 h 550"/>
              <a:gd name="T26" fmla="*/ 56 w 337"/>
              <a:gd name="T27" fmla="*/ 49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7" h="550">
                <a:moveTo>
                  <a:pt x="309" y="550"/>
                </a:moveTo>
                <a:cubicBezTo>
                  <a:pt x="28" y="550"/>
                  <a:pt x="28" y="550"/>
                  <a:pt x="28" y="550"/>
                </a:cubicBezTo>
                <a:cubicBezTo>
                  <a:pt x="12" y="550"/>
                  <a:pt x="0" y="538"/>
                  <a:pt x="0" y="522"/>
                </a:cubicBezTo>
                <a:cubicBezTo>
                  <a:pt x="0" y="28"/>
                  <a:pt x="0" y="28"/>
                  <a:pt x="0" y="28"/>
                </a:cubicBezTo>
                <a:cubicBezTo>
                  <a:pt x="0" y="13"/>
                  <a:pt x="12" y="0"/>
                  <a:pt x="28" y="0"/>
                </a:cubicBezTo>
                <a:cubicBezTo>
                  <a:pt x="309" y="0"/>
                  <a:pt x="309" y="0"/>
                  <a:pt x="309" y="0"/>
                </a:cubicBezTo>
                <a:cubicBezTo>
                  <a:pt x="325" y="0"/>
                  <a:pt x="337" y="13"/>
                  <a:pt x="337" y="28"/>
                </a:cubicBezTo>
                <a:cubicBezTo>
                  <a:pt x="337" y="522"/>
                  <a:pt x="337" y="522"/>
                  <a:pt x="337" y="522"/>
                </a:cubicBezTo>
                <a:cubicBezTo>
                  <a:pt x="337" y="538"/>
                  <a:pt x="325" y="550"/>
                  <a:pt x="309" y="550"/>
                </a:cubicBezTo>
                <a:close/>
                <a:moveTo>
                  <a:pt x="56" y="494"/>
                </a:moveTo>
                <a:cubicBezTo>
                  <a:pt x="281" y="494"/>
                  <a:pt x="281" y="494"/>
                  <a:pt x="281" y="494"/>
                </a:cubicBezTo>
                <a:cubicBezTo>
                  <a:pt x="281" y="56"/>
                  <a:pt x="281" y="56"/>
                  <a:pt x="281" y="56"/>
                </a:cubicBezTo>
                <a:cubicBezTo>
                  <a:pt x="56" y="56"/>
                  <a:pt x="56" y="56"/>
                  <a:pt x="56" y="56"/>
                </a:cubicBezTo>
                <a:lnTo>
                  <a:pt x="56" y="494"/>
                </a:lnTo>
                <a:close/>
              </a:path>
            </a:pathLst>
          </a:custGeom>
          <a:solidFill>
            <a:srgbClr val="C2C2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2" name="Rectangle 11">
            <a:extLst>
              <a:ext uri="{FF2B5EF4-FFF2-40B4-BE49-F238E27FC236}">
                <a16:creationId xmlns:a16="http://schemas.microsoft.com/office/drawing/2014/main" id="{CFEA9807-A205-4D89-BBAE-DDB1EA0D7F92}"/>
              </a:ext>
            </a:extLst>
          </p:cNvPr>
          <p:cNvSpPr>
            <a:spLocks noChangeArrowheads="1"/>
          </p:cNvSpPr>
          <p:nvPr userDrawn="1"/>
        </p:nvSpPr>
        <p:spPr bwMode="auto">
          <a:xfrm>
            <a:off x="10761123" y="4840372"/>
            <a:ext cx="905047" cy="1214951"/>
          </a:xfrm>
          <a:prstGeom prst="rect">
            <a:avLst/>
          </a:prstGeom>
          <a:solidFill>
            <a:srgbClr val="0431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3" name="Oval 12">
            <a:extLst>
              <a:ext uri="{FF2B5EF4-FFF2-40B4-BE49-F238E27FC236}">
                <a16:creationId xmlns:a16="http://schemas.microsoft.com/office/drawing/2014/main" id="{CFCB15EB-BBAD-4C7B-A98C-5501CCC40180}"/>
              </a:ext>
            </a:extLst>
          </p:cNvPr>
          <p:cNvSpPr>
            <a:spLocks noChangeArrowheads="1"/>
          </p:cNvSpPr>
          <p:nvPr userDrawn="1"/>
        </p:nvSpPr>
        <p:spPr bwMode="auto">
          <a:xfrm>
            <a:off x="11135783" y="6170960"/>
            <a:ext cx="148014" cy="14647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4" name="Freeform 13">
            <a:extLst>
              <a:ext uri="{FF2B5EF4-FFF2-40B4-BE49-F238E27FC236}">
                <a16:creationId xmlns:a16="http://schemas.microsoft.com/office/drawing/2014/main" id="{D30D0249-96D2-4A73-A8E2-7CC265B039E9}"/>
              </a:ext>
            </a:extLst>
          </p:cNvPr>
          <p:cNvSpPr>
            <a:spLocks noEditPoints="1"/>
          </p:cNvSpPr>
          <p:nvPr userDrawn="1"/>
        </p:nvSpPr>
        <p:spPr bwMode="auto">
          <a:xfrm>
            <a:off x="11174329" y="6206422"/>
            <a:ext cx="74007" cy="77091"/>
          </a:xfrm>
          <a:custGeom>
            <a:avLst/>
            <a:gdLst>
              <a:gd name="T0" fmla="*/ 36 w 48"/>
              <a:gd name="T1" fmla="*/ 12 h 50"/>
              <a:gd name="T2" fmla="*/ 36 w 48"/>
              <a:gd name="T3" fmla="*/ 37 h 50"/>
              <a:gd name="T4" fmla="*/ 13 w 48"/>
              <a:gd name="T5" fmla="*/ 37 h 50"/>
              <a:gd name="T6" fmla="*/ 13 w 48"/>
              <a:gd name="T7" fmla="*/ 12 h 50"/>
              <a:gd name="T8" fmla="*/ 36 w 48"/>
              <a:gd name="T9" fmla="*/ 12 h 50"/>
              <a:gd name="T10" fmla="*/ 48 w 48"/>
              <a:gd name="T11" fmla="*/ 0 h 50"/>
              <a:gd name="T12" fmla="*/ 0 w 48"/>
              <a:gd name="T13" fmla="*/ 0 h 50"/>
              <a:gd name="T14" fmla="*/ 0 w 48"/>
              <a:gd name="T15" fmla="*/ 50 h 50"/>
              <a:gd name="T16" fmla="*/ 48 w 48"/>
              <a:gd name="T17" fmla="*/ 50 h 50"/>
              <a:gd name="T18" fmla="*/ 48 w 48"/>
              <a:gd name="T19" fmla="*/ 0 h 50"/>
              <a:gd name="T20" fmla="*/ 48 w 48"/>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50">
                <a:moveTo>
                  <a:pt x="36" y="12"/>
                </a:moveTo>
                <a:lnTo>
                  <a:pt x="36" y="37"/>
                </a:lnTo>
                <a:lnTo>
                  <a:pt x="13" y="37"/>
                </a:lnTo>
                <a:lnTo>
                  <a:pt x="13" y="12"/>
                </a:lnTo>
                <a:lnTo>
                  <a:pt x="36" y="12"/>
                </a:lnTo>
                <a:close/>
                <a:moveTo>
                  <a:pt x="48" y="0"/>
                </a:moveTo>
                <a:lnTo>
                  <a:pt x="0" y="0"/>
                </a:lnTo>
                <a:lnTo>
                  <a:pt x="0" y="50"/>
                </a:lnTo>
                <a:lnTo>
                  <a:pt x="48" y="50"/>
                </a:lnTo>
                <a:lnTo>
                  <a:pt x="48" y="0"/>
                </a:lnTo>
                <a:lnTo>
                  <a:pt x="48" y="0"/>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5" name="Freeform 14">
            <a:extLst>
              <a:ext uri="{FF2B5EF4-FFF2-40B4-BE49-F238E27FC236}">
                <a16:creationId xmlns:a16="http://schemas.microsoft.com/office/drawing/2014/main" id="{AD104258-8887-4C86-AB37-EF41EA299FD5}"/>
              </a:ext>
            </a:extLst>
          </p:cNvPr>
          <p:cNvSpPr>
            <a:spLocks noEditPoints="1"/>
          </p:cNvSpPr>
          <p:nvPr userDrawn="1"/>
        </p:nvSpPr>
        <p:spPr bwMode="auto">
          <a:xfrm>
            <a:off x="11174329" y="6206422"/>
            <a:ext cx="74007" cy="77091"/>
          </a:xfrm>
          <a:custGeom>
            <a:avLst/>
            <a:gdLst>
              <a:gd name="T0" fmla="*/ 36 w 48"/>
              <a:gd name="T1" fmla="*/ 12 h 50"/>
              <a:gd name="T2" fmla="*/ 36 w 48"/>
              <a:gd name="T3" fmla="*/ 37 h 50"/>
              <a:gd name="T4" fmla="*/ 13 w 48"/>
              <a:gd name="T5" fmla="*/ 37 h 50"/>
              <a:gd name="T6" fmla="*/ 13 w 48"/>
              <a:gd name="T7" fmla="*/ 12 h 50"/>
              <a:gd name="T8" fmla="*/ 36 w 48"/>
              <a:gd name="T9" fmla="*/ 12 h 50"/>
              <a:gd name="T10" fmla="*/ 48 w 48"/>
              <a:gd name="T11" fmla="*/ 0 h 50"/>
              <a:gd name="T12" fmla="*/ 0 w 48"/>
              <a:gd name="T13" fmla="*/ 0 h 50"/>
              <a:gd name="T14" fmla="*/ 0 w 48"/>
              <a:gd name="T15" fmla="*/ 50 h 50"/>
              <a:gd name="T16" fmla="*/ 48 w 48"/>
              <a:gd name="T17" fmla="*/ 50 h 50"/>
              <a:gd name="T18" fmla="*/ 48 w 48"/>
              <a:gd name="T19" fmla="*/ 0 h 50"/>
              <a:gd name="T20" fmla="*/ 48 w 48"/>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50">
                <a:moveTo>
                  <a:pt x="36" y="12"/>
                </a:moveTo>
                <a:lnTo>
                  <a:pt x="36" y="37"/>
                </a:lnTo>
                <a:lnTo>
                  <a:pt x="13" y="37"/>
                </a:lnTo>
                <a:lnTo>
                  <a:pt x="13" y="12"/>
                </a:lnTo>
                <a:lnTo>
                  <a:pt x="36" y="12"/>
                </a:lnTo>
                <a:moveTo>
                  <a:pt x="48" y="0"/>
                </a:moveTo>
                <a:lnTo>
                  <a:pt x="0" y="0"/>
                </a:lnTo>
                <a:lnTo>
                  <a:pt x="0" y="50"/>
                </a:lnTo>
                <a:lnTo>
                  <a:pt x="48" y="50"/>
                </a:lnTo>
                <a:lnTo>
                  <a:pt x="48" y="0"/>
                </a:lnTo>
                <a:lnTo>
                  <a:pt x="4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6" name="Line 15">
            <a:extLst>
              <a:ext uri="{FF2B5EF4-FFF2-40B4-BE49-F238E27FC236}">
                <a16:creationId xmlns:a16="http://schemas.microsoft.com/office/drawing/2014/main" id="{B670C82F-6329-4BED-B864-EA2DA74A76BB}"/>
              </a:ext>
            </a:extLst>
          </p:cNvPr>
          <p:cNvSpPr>
            <a:spLocks noChangeShapeType="1"/>
          </p:cNvSpPr>
          <p:nvPr userDrawn="1"/>
        </p:nvSpPr>
        <p:spPr bwMode="auto">
          <a:xfrm>
            <a:off x="11161995" y="4750947"/>
            <a:ext cx="109469" cy="0"/>
          </a:xfrm>
          <a:prstGeom prst="line">
            <a:avLst/>
          </a:prstGeom>
          <a:noFill/>
          <a:ln w="52388" cap="rnd">
            <a:solidFill>
              <a:srgbClr val="043145"/>
            </a:solidFill>
            <a:prstDash val="solid"/>
            <a:miter lim="800000"/>
            <a:headEnd/>
            <a:tailEnd/>
          </a:ln>
          <a:extLst>
            <a:ext uri="{909E8E84-426E-40DD-AFC4-6F175D3DCCD1}">
              <a14:hiddenFill xmlns:a14="http://schemas.microsoft.com/office/drawing/2010/main">
                <a:noFill/>
              </a14:hiddenFill>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7" name="Freeform 16">
            <a:extLst>
              <a:ext uri="{FF2B5EF4-FFF2-40B4-BE49-F238E27FC236}">
                <a16:creationId xmlns:a16="http://schemas.microsoft.com/office/drawing/2014/main" id="{E26EB816-E9BC-4B72-A488-C9B54DAAFA35}"/>
              </a:ext>
            </a:extLst>
          </p:cNvPr>
          <p:cNvSpPr>
            <a:spLocks/>
          </p:cNvSpPr>
          <p:nvPr userDrawn="1"/>
        </p:nvSpPr>
        <p:spPr bwMode="auto">
          <a:xfrm>
            <a:off x="8816891" y="5000721"/>
            <a:ext cx="98676" cy="47797"/>
          </a:xfrm>
          <a:custGeom>
            <a:avLst/>
            <a:gdLst>
              <a:gd name="T0" fmla="*/ 23 w 31"/>
              <a:gd name="T1" fmla="*/ 15 h 15"/>
              <a:gd name="T2" fmla="*/ 8 w 31"/>
              <a:gd name="T3" fmla="*/ 15 h 15"/>
              <a:gd name="T4" fmla="*/ 0 w 31"/>
              <a:gd name="T5" fmla="*/ 8 h 15"/>
              <a:gd name="T6" fmla="*/ 8 w 31"/>
              <a:gd name="T7" fmla="*/ 0 h 15"/>
              <a:gd name="T8" fmla="*/ 23 w 31"/>
              <a:gd name="T9" fmla="*/ 0 h 15"/>
              <a:gd name="T10" fmla="*/ 31 w 31"/>
              <a:gd name="T11" fmla="*/ 8 h 15"/>
              <a:gd name="T12" fmla="*/ 23 w 31"/>
              <a:gd name="T13" fmla="*/ 15 h 15"/>
            </a:gdLst>
            <a:ahLst/>
            <a:cxnLst>
              <a:cxn ang="0">
                <a:pos x="T0" y="T1"/>
              </a:cxn>
              <a:cxn ang="0">
                <a:pos x="T2" y="T3"/>
              </a:cxn>
              <a:cxn ang="0">
                <a:pos x="T4" y="T5"/>
              </a:cxn>
              <a:cxn ang="0">
                <a:pos x="T6" y="T7"/>
              </a:cxn>
              <a:cxn ang="0">
                <a:pos x="T8" y="T9"/>
              </a:cxn>
              <a:cxn ang="0">
                <a:pos x="T10" y="T11"/>
              </a:cxn>
              <a:cxn ang="0">
                <a:pos x="T12" y="T13"/>
              </a:cxn>
            </a:cxnLst>
            <a:rect l="0" t="0" r="r" b="b"/>
            <a:pathLst>
              <a:path w="31" h="15">
                <a:moveTo>
                  <a:pt x="23" y="15"/>
                </a:moveTo>
                <a:cubicBezTo>
                  <a:pt x="8" y="15"/>
                  <a:pt x="8" y="15"/>
                  <a:pt x="8" y="15"/>
                </a:cubicBezTo>
                <a:cubicBezTo>
                  <a:pt x="4" y="15"/>
                  <a:pt x="0" y="12"/>
                  <a:pt x="0" y="8"/>
                </a:cubicBezTo>
                <a:cubicBezTo>
                  <a:pt x="0" y="4"/>
                  <a:pt x="4" y="0"/>
                  <a:pt x="8" y="0"/>
                </a:cubicBezTo>
                <a:cubicBezTo>
                  <a:pt x="23" y="0"/>
                  <a:pt x="23" y="0"/>
                  <a:pt x="23" y="0"/>
                </a:cubicBezTo>
                <a:cubicBezTo>
                  <a:pt x="27" y="0"/>
                  <a:pt x="31" y="4"/>
                  <a:pt x="31" y="8"/>
                </a:cubicBezTo>
                <a:cubicBezTo>
                  <a:pt x="31" y="12"/>
                  <a:pt x="27" y="15"/>
                  <a:pt x="23" y="15"/>
                </a:cubicBezTo>
                <a:close/>
              </a:path>
            </a:pathLst>
          </a:custGeom>
          <a:solidFill>
            <a:srgbClr val="B2B2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8" name="Freeform 17">
            <a:extLst>
              <a:ext uri="{FF2B5EF4-FFF2-40B4-BE49-F238E27FC236}">
                <a16:creationId xmlns:a16="http://schemas.microsoft.com/office/drawing/2014/main" id="{AD7D4474-F4C3-4F40-BA72-D4BA7873115E}"/>
              </a:ext>
            </a:extLst>
          </p:cNvPr>
          <p:cNvSpPr>
            <a:spLocks/>
          </p:cNvSpPr>
          <p:nvPr userDrawn="1"/>
        </p:nvSpPr>
        <p:spPr bwMode="auto">
          <a:xfrm>
            <a:off x="8422186" y="4945216"/>
            <a:ext cx="888086" cy="1478603"/>
          </a:xfrm>
          <a:custGeom>
            <a:avLst/>
            <a:gdLst>
              <a:gd name="T0" fmla="*/ 254 w 277"/>
              <a:gd name="T1" fmla="*/ 0 h 461"/>
              <a:gd name="T2" fmla="*/ 24 w 277"/>
              <a:gd name="T3" fmla="*/ 0 h 461"/>
              <a:gd name="T4" fmla="*/ 0 w 277"/>
              <a:gd name="T5" fmla="*/ 23 h 461"/>
              <a:gd name="T6" fmla="*/ 0 w 277"/>
              <a:gd name="T7" fmla="*/ 438 h 461"/>
              <a:gd name="T8" fmla="*/ 24 w 277"/>
              <a:gd name="T9" fmla="*/ 461 h 461"/>
              <a:gd name="T10" fmla="*/ 254 w 277"/>
              <a:gd name="T11" fmla="*/ 461 h 461"/>
              <a:gd name="T12" fmla="*/ 277 w 277"/>
              <a:gd name="T13" fmla="*/ 438 h 461"/>
              <a:gd name="T14" fmla="*/ 277 w 277"/>
              <a:gd name="T15" fmla="*/ 23 h 461"/>
              <a:gd name="T16" fmla="*/ 254 w 277"/>
              <a:gd name="T17" fmla="*/ 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7" h="461">
                <a:moveTo>
                  <a:pt x="254" y="0"/>
                </a:moveTo>
                <a:cubicBezTo>
                  <a:pt x="24" y="0"/>
                  <a:pt x="24" y="0"/>
                  <a:pt x="24" y="0"/>
                </a:cubicBezTo>
                <a:cubicBezTo>
                  <a:pt x="11" y="0"/>
                  <a:pt x="0" y="11"/>
                  <a:pt x="0" y="23"/>
                </a:cubicBezTo>
                <a:cubicBezTo>
                  <a:pt x="0" y="438"/>
                  <a:pt x="0" y="438"/>
                  <a:pt x="0" y="438"/>
                </a:cubicBezTo>
                <a:cubicBezTo>
                  <a:pt x="0" y="451"/>
                  <a:pt x="11" y="461"/>
                  <a:pt x="24" y="461"/>
                </a:cubicBezTo>
                <a:cubicBezTo>
                  <a:pt x="254" y="461"/>
                  <a:pt x="254" y="461"/>
                  <a:pt x="254" y="461"/>
                </a:cubicBezTo>
                <a:cubicBezTo>
                  <a:pt x="267" y="461"/>
                  <a:pt x="277" y="451"/>
                  <a:pt x="277" y="438"/>
                </a:cubicBezTo>
                <a:cubicBezTo>
                  <a:pt x="277" y="23"/>
                  <a:pt x="277" y="23"/>
                  <a:pt x="277" y="23"/>
                </a:cubicBezTo>
                <a:cubicBezTo>
                  <a:pt x="277" y="11"/>
                  <a:pt x="267" y="0"/>
                  <a:pt x="254" y="0"/>
                </a:cubicBezTo>
                <a:close/>
              </a:path>
            </a:pathLst>
          </a:custGeom>
          <a:solidFill>
            <a:srgbClr val="DADA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79" name="Rectangle 18">
            <a:extLst>
              <a:ext uri="{FF2B5EF4-FFF2-40B4-BE49-F238E27FC236}">
                <a16:creationId xmlns:a16="http://schemas.microsoft.com/office/drawing/2014/main" id="{E5460164-234F-4E77-BFE4-35E7D8ABFECA}"/>
              </a:ext>
            </a:extLst>
          </p:cNvPr>
          <p:cNvSpPr>
            <a:spLocks noChangeArrowheads="1"/>
          </p:cNvSpPr>
          <p:nvPr userDrawn="1"/>
        </p:nvSpPr>
        <p:spPr bwMode="auto">
          <a:xfrm>
            <a:off x="8499278" y="5093230"/>
            <a:ext cx="736988" cy="994472"/>
          </a:xfrm>
          <a:prstGeom prst="rect">
            <a:avLst/>
          </a:prstGeom>
          <a:noFill/>
          <a:ln w="12700" cap="flat">
            <a:solidFill>
              <a:srgbClr val="B2B2B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0" name="Rectangle 19">
            <a:extLst>
              <a:ext uri="{FF2B5EF4-FFF2-40B4-BE49-F238E27FC236}">
                <a16:creationId xmlns:a16="http://schemas.microsoft.com/office/drawing/2014/main" id="{48C85673-097D-4BB7-83C1-BDCBD13462A2}"/>
              </a:ext>
            </a:extLst>
          </p:cNvPr>
          <p:cNvSpPr>
            <a:spLocks noChangeArrowheads="1"/>
          </p:cNvSpPr>
          <p:nvPr userDrawn="1"/>
        </p:nvSpPr>
        <p:spPr bwMode="auto">
          <a:xfrm>
            <a:off x="8499277" y="5096314"/>
            <a:ext cx="733905" cy="991389"/>
          </a:xfrm>
          <a:prstGeom prst="rect">
            <a:avLst/>
          </a:prstGeom>
          <a:solidFill>
            <a:srgbClr val="04314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1" name="Rectangle 20">
            <a:extLst>
              <a:ext uri="{FF2B5EF4-FFF2-40B4-BE49-F238E27FC236}">
                <a16:creationId xmlns:a16="http://schemas.microsoft.com/office/drawing/2014/main" id="{C647C80C-710D-4C3F-AFFA-6DC9E55CF3B8}"/>
              </a:ext>
            </a:extLst>
          </p:cNvPr>
          <p:cNvSpPr>
            <a:spLocks noChangeArrowheads="1"/>
          </p:cNvSpPr>
          <p:nvPr userDrawn="1"/>
        </p:nvSpPr>
        <p:spPr bwMode="auto">
          <a:xfrm>
            <a:off x="8796849" y="6206421"/>
            <a:ext cx="132596" cy="131055"/>
          </a:xfrm>
          <a:prstGeom prst="ellipse">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2" name="Freeform 21">
            <a:extLst>
              <a:ext uri="{FF2B5EF4-FFF2-40B4-BE49-F238E27FC236}">
                <a16:creationId xmlns:a16="http://schemas.microsoft.com/office/drawing/2014/main" id="{F677933D-1DB5-47DA-80C3-EBD4BCBD7B8F}"/>
              </a:ext>
            </a:extLst>
          </p:cNvPr>
          <p:cNvSpPr>
            <a:spLocks noEditPoints="1"/>
          </p:cNvSpPr>
          <p:nvPr userDrawn="1"/>
        </p:nvSpPr>
        <p:spPr bwMode="auto">
          <a:xfrm>
            <a:off x="8826142" y="6234174"/>
            <a:ext cx="74007" cy="74007"/>
          </a:xfrm>
          <a:custGeom>
            <a:avLst/>
            <a:gdLst>
              <a:gd name="T0" fmla="*/ 35 w 48"/>
              <a:gd name="T1" fmla="*/ 36 h 48"/>
              <a:gd name="T2" fmla="*/ 13 w 48"/>
              <a:gd name="T3" fmla="*/ 36 h 48"/>
              <a:gd name="T4" fmla="*/ 13 w 48"/>
              <a:gd name="T5" fmla="*/ 13 h 48"/>
              <a:gd name="T6" fmla="*/ 35 w 48"/>
              <a:gd name="T7" fmla="*/ 13 h 48"/>
              <a:gd name="T8" fmla="*/ 35 w 48"/>
              <a:gd name="T9" fmla="*/ 36 h 48"/>
              <a:gd name="T10" fmla="*/ 48 w 48"/>
              <a:gd name="T11" fmla="*/ 0 h 48"/>
              <a:gd name="T12" fmla="*/ 0 w 48"/>
              <a:gd name="T13" fmla="*/ 0 h 48"/>
              <a:gd name="T14" fmla="*/ 0 w 48"/>
              <a:gd name="T15" fmla="*/ 48 h 48"/>
              <a:gd name="T16" fmla="*/ 48 w 48"/>
              <a:gd name="T17" fmla="*/ 48 h 48"/>
              <a:gd name="T18" fmla="*/ 48 w 48"/>
              <a:gd name="T1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8">
                <a:moveTo>
                  <a:pt x="35" y="36"/>
                </a:moveTo>
                <a:lnTo>
                  <a:pt x="13" y="36"/>
                </a:lnTo>
                <a:lnTo>
                  <a:pt x="13" y="13"/>
                </a:lnTo>
                <a:lnTo>
                  <a:pt x="35" y="13"/>
                </a:lnTo>
                <a:lnTo>
                  <a:pt x="35" y="36"/>
                </a:lnTo>
                <a:close/>
                <a:moveTo>
                  <a:pt x="48" y="0"/>
                </a:moveTo>
                <a:lnTo>
                  <a:pt x="0" y="0"/>
                </a:lnTo>
                <a:lnTo>
                  <a:pt x="0" y="48"/>
                </a:lnTo>
                <a:lnTo>
                  <a:pt x="48" y="48"/>
                </a:lnTo>
                <a:lnTo>
                  <a:pt x="48" y="0"/>
                </a:lnTo>
                <a:close/>
              </a:path>
            </a:pathLst>
          </a:custGeom>
          <a:solidFill>
            <a:srgbClr val="0431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3" name="Oval 22">
            <a:extLst>
              <a:ext uri="{FF2B5EF4-FFF2-40B4-BE49-F238E27FC236}">
                <a16:creationId xmlns:a16="http://schemas.microsoft.com/office/drawing/2014/main" id="{0D0F4439-5AA9-4182-9617-0CD66B95245C}"/>
              </a:ext>
            </a:extLst>
          </p:cNvPr>
          <p:cNvSpPr>
            <a:spLocks noChangeArrowheads="1"/>
          </p:cNvSpPr>
          <p:nvPr userDrawn="1"/>
        </p:nvSpPr>
        <p:spPr bwMode="auto">
          <a:xfrm>
            <a:off x="8642667" y="6218757"/>
            <a:ext cx="109469" cy="10946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4" name="Oval 23">
            <a:extLst>
              <a:ext uri="{FF2B5EF4-FFF2-40B4-BE49-F238E27FC236}">
                <a16:creationId xmlns:a16="http://schemas.microsoft.com/office/drawing/2014/main" id="{2C82FD41-46CF-4515-A2D1-D35E62B3A377}"/>
              </a:ext>
            </a:extLst>
          </p:cNvPr>
          <p:cNvSpPr>
            <a:spLocks noChangeArrowheads="1"/>
          </p:cNvSpPr>
          <p:nvPr userDrawn="1"/>
        </p:nvSpPr>
        <p:spPr bwMode="auto">
          <a:xfrm>
            <a:off x="8971074" y="6218757"/>
            <a:ext cx="109469" cy="10946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5" name="Freeform 24">
            <a:extLst>
              <a:ext uri="{FF2B5EF4-FFF2-40B4-BE49-F238E27FC236}">
                <a16:creationId xmlns:a16="http://schemas.microsoft.com/office/drawing/2014/main" id="{616F4737-179A-4824-9623-4033C0334ABC}"/>
              </a:ext>
            </a:extLst>
          </p:cNvPr>
          <p:cNvSpPr>
            <a:spLocks/>
          </p:cNvSpPr>
          <p:nvPr userDrawn="1"/>
        </p:nvSpPr>
        <p:spPr bwMode="auto">
          <a:xfrm>
            <a:off x="9677225" y="4775616"/>
            <a:ext cx="390080" cy="501091"/>
          </a:xfrm>
          <a:custGeom>
            <a:avLst/>
            <a:gdLst>
              <a:gd name="T0" fmla="*/ 172 w 253"/>
              <a:gd name="T1" fmla="*/ 244 h 325"/>
              <a:gd name="T2" fmla="*/ 0 w 253"/>
              <a:gd name="T3" fmla="*/ 244 h 325"/>
              <a:gd name="T4" fmla="*/ 0 w 253"/>
              <a:gd name="T5" fmla="*/ 77 h 325"/>
              <a:gd name="T6" fmla="*/ 172 w 253"/>
              <a:gd name="T7" fmla="*/ 77 h 325"/>
              <a:gd name="T8" fmla="*/ 253 w 253"/>
              <a:gd name="T9" fmla="*/ 0 h 325"/>
              <a:gd name="T10" fmla="*/ 253 w 253"/>
              <a:gd name="T11" fmla="*/ 325 h 325"/>
              <a:gd name="T12" fmla="*/ 172 w 253"/>
              <a:gd name="T13" fmla="*/ 244 h 325"/>
            </a:gdLst>
            <a:ahLst/>
            <a:cxnLst>
              <a:cxn ang="0">
                <a:pos x="T0" y="T1"/>
              </a:cxn>
              <a:cxn ang="0">
                <a:pos x="T2" y="T3"/>
              </a:cxn>
              <a:cxn ang="0">
                <a:pos x="T4" y="T5"/>
              </a:cxn>
              <a:cxn ang="0">
                <a:pos x="T6" y="T7"/>
              </a:cxn>
              <a:cxn ang="0">
                <a:pos x="T8" y="T9"/>
              </a:cxn>
              <a:cxn ang="0">
                <a:pos x="T10" y="T11"/>
              </a:cxn>
              <a:cxn ang="0">
                <a:pos x="T12" y="T13"/>
              </a:cxn>
            </a:cxnLst>
            <a:rect l="0" t="0" r="r" b="b"/>
            <a:pathLst>
              <a:path w="253" h="325">
                <a:moveTo>
                  <a:pt x="172" y="244"/>
                </a:moveTo>
                <a:lnTo>
                  <a:pt x="0" y="244"/>
                </a:lnTo>
                <a:lnTo>
                  <a:pt x="0" y="77"/>
                </a:lnTo>
                <a:lnTo>
                  <a:pt x="172" y="77"/>
                </a:lnTo>
                <a:lnTo>
                  <a:pt x="253" y="0"/>
                </a:lnTo>
                <a:lnTo>
                  <a:pt x="253" y="325"/>
                </a:lnTo>
                <a:lnTo>
                  <a:pt x="172"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6" name="Freeform 28">
            <a:extLst>
              <a:ext uri="{FF2B5EF4-FFF2-40B4-BE49-F238E27FC236}">
                <a16:creationId xmlns:a16="http://schemas.microsoft.com/office/drawing/2014/main" id="{43FBFF0E-35D8-4136-9292-07A828C009AF}"/>
              </a:ext>
            </a:extLst>
          </p:cNvPr>
          <p:cNvSpPr>
            <a:spLocks/>
          </p:cNvSpPr>
          <p:nvPr userDrawn="1"/>
        </p:nvSpPr>
        <p:spPr bwMode="auto">
          <a:xfrm>
            <a:off x="8681212" y="5461724"/>
            <a:ext cx="218938" cy="282153"/>
          </a:xfrm>
          <a:custGeom>
            <a:avLst/>
            <a:gdLst>
              <a:gd name="T0" fmla="*/ 96 w 142"/>
              <a:gd name="T1" fmla="*/ 137 h 183"/>
              <a:gd name="T2" fmla="*/ 0 w 142"/>
              <a:gd name="T3" fmla="*/ 137 h 183"/>
              <a:gd name="T4" fmla="*/ 0 w 142"/>
              <a:gd name="T5" fmla="*/ 44 h 183"/>
              <a:gd name="T6" fmla="*/ 96 w 142"/>
              <a:gd name="T7" fmla="*/ 44 h 183"/>
              <a:gd name="T8" fmla="*/ 142 w 142"/>
              <a:gd name="T9" fmla="*/ 0 h 183"/>
              <a:gd name="T10" fmla="*/ 142 w 142"/>
              <a:gd name="T11" fmla="*/ 183 h 183"/>
              <a:gd name="T12" fmla="*/ 96 w 142"/>
              <a:gd name="T13" fmla="*/ 137 h 183"/>
            </a:gdLst>
            <a:ahLst/>
            <a:cxnLst>
              <a:cxn ang="0">
                <a:pos x="T0" y="T1"/>
              </a:cxn>
              <a:cxn ang="0">
                <a:pos x="T2" y="T3"/>
              </a:cxn>
              <a:cxn ang="0">
                <a:pos x="T4" y="T5"/>
              </a:cxn>
              <a:cxn ang="0">
                <a:pos x="T6" y="T7"/>
              </a:cxn>
              <a:cxn ang="0">
                <a:pos x="T8" y="T9"/>
              </a:cxn>
              <a:cxn ang="0">
                <a:pos x="T10" y="T11"/>
              </a:cxn>
              <a:cxn ang="0">
                <a:pos x="T12" y="T13"/>
              </a:cxn>
            </a:cxnLst>
            <a:rect l="0" t="0" r="r" b="b"/>
            <a:pathLst>
              <a:path w="142" h="183">
                <a:moveTo>
                  <a:pt x="96" y="137"/>
                </a:moveTo>
                <a:lnTo>
                  <a:pt x="0" y="137"/>
                </a:lnTo>
                <a:lnTo>
                  <a:pt x="0" y="44"/>
                </a:lnTo>
                <a:lnTo>
                  <a:pt x="96" y="44"/>
                </a:lnTo>
                <a:lnTo>
                  <a:pt x="142" y="0"/>
                </a:lnTo>
                <a:lnTo>
                  <a:pt x="142" y="183"/>
                </a:lnTo>
                <a:lnTo>
                  <a:pt x="96" y="1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7" name="Freeform 32">
            <a:extLst>
              <a:ext uri="{FF2B5EF4-FFF2-40B4-BE49-F238E27FC236}">
                <a16:creationId xmlns:a16="http://schemas.microsoft.com/office/drawing/2014/main" id="{A7EDEF9D-19AF-41C6-9B1C-2DED38C08534}"/>
              </a:ext>
            </a:extLst>
          </p:cNvPr>
          <p:cNvSpPr>
            <a:spLocks/>
          </p:cNvSpPr>
          <p:nvPr userDrawn="1"/>
        </p:nvSpPr>
        <p:spPr bwMode="auto">
          <a:xfrm>
            <a:off x="10995478" y="5275164"/>
            <a:ext cx="272902" cy="345367"/>
          </a:xfrm>
          <a:custGeom>
            <a:avLst/>
            <a:gdLst>
              <a:gd name="T0" fmla="*/ 121 w 177"/>
              <a:gd name="T1" fmla="*/ 168 h 224"/>
              <a:gd name="T2" fmla="*/ 0 w 177"/>
              <a:gd name="T3" fmla="*/ 168 h 224"/>
              <a:gd name="T4" fmla="*/ 0 w 177"/>
              <a:gd name="T5" fmla="*/ 52 h 224"/>
              <a:gd name="T6" fmla="*/ 121 w 177"/>
              <a:gd name="T7" fmla="*/ 52 h 224"/>
              <a:gd name="T8" fmla="*/ 177 w 177"/>
              <a:gd name="T9" fmla="*/ 0 h 224"/>
              <a:gd name="T10" fmla="*/ 177 w 177"/>
              <a:gd name="T11" fmla="*/ 224 h 224"/>
              <a:gd name="T12" fmla="*/ 121 w 177"/>
              <a:gd name="T13" fmla="*/ 168 h 224"/>
            </a:gdLst>
            <a:ahLst/>
            <a:cxnLst>
              <a:cxn ang="0">
                <a:pos x="T0" y="T1"/>
              </a:cxn>
              <a:cxn ang="0">
                <a:pos x="T2" y="T3"/>
              </a:cxn>
              <a:cxn ang="0">
                <a:pos x="T4" y="T5"/>
              </a:cxn>
              <a:cxn ang="0">
                <a:pos x="T6" y="T7"/>
              </a:cxn>
              <a:cxn ang="0">
                <a:pos x="T8" y="T9"/>
              </a:cxn>
              <a:cxn ang="0">
                <a:pos x="T10" y="T11"/>
              </a:cxn>
              <a:cxn ang="0">
                <a:pos x="T12" y="T13"/>
              </a:cxn>
            </a:cxnLst>
            <a:rect l="0" t="0" r="r" b="b"/>
            <a:pathLst>
              <a:path w="177" h="224">
                <a:moveTo>
                  <a:pt x="121" y="168"/>
                </a:moveTo>
                <a:lnTo>
                  <a:pt x="0" y="168"/>
                </a:lnTo>
                <a:lnTo>
                  <a:pt x="0" y="52"/>
                </a:lnTo>
                <a:lnTo>
                  <a:pt x="121" y="52"/>
                </a:lnTo>
                <a:lnTo>
                  <a:pt x="177" y="0"/>
                </a:lnTo>
                <a:lnTo>
                  <a:pt x="177" y="224"/>
                </a:lnTo>
                <a:lnTo>
                  <a:pt x="121" y="16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88" name="Freeform 36">
            <a:extLst>
              <a:ext uri="{FF2B5EF4-FFF2-40B4-BE49-F238E27FC236}">
                <a16:creationId xmlns:a16="http://schemas.microsoft.com/office/drawing/2014/main" id="{3C2B19F9-770D-4E02-A9D6-B360D3A46E7A}"/>
              </a:ext>
            </a:extLst>
          </p:cNvPr>
          <p:cNvSpPr>
            <a:spLocks/>
          </p:cNvSpPr>
          <p:nvPr userDrawn="1"/>
        </p:nvSpPr>
        <p:spPr bwMode="auto">
          <a:xfrm>
            <a:off x="9715771" y="4585972"/>
            <a:ext cx="612102" cy="875752"/>
          </a:xfrm>
          <a:custGeom>
            <a:avLst/>
            <a:gdLst>
              <a:gd name="T0" fmla="*/ 397 w 397"/>
              <a:gd name="T1" fmla="*/ 568 h 568"/>
              <a:gd name="T2" fmla="*/ 341 w 397"/>
              <a:gd name="T3" fmla="*/ 568 h 568"/>
              <a:gd name="T4" fmla="*/ 0 w 397"/>
              <a:gd name="T5" fmla="*/ 0 h 568"/>
              <a:gd name="T6" fmla="*/ 56 w 397"/>
              <a:gd name="T7" fmla="*/ 0 h 568"/>
              <a:gd name="T8" fmla="*/ 397 w 397"/>
              <a:gd name="T9" fmla="*/ 568 h 568"/>
            </a:gdLst>
            <a:ahLst/>
            <a:cxnLst>
              <a:cxn ang="0">
                <a:pos x="T0" y="T1"/>
              </a:cxn>
              <a:cxn ang="0">
                <a:pos x="T2" y="T3"/>
              </a:cxn>
              <a:cxn ang="0">
                <a:pos x="T4" y="T5"/>
              </a:cxn>
              <a:cxn ang="0">
                <a:pos x="T6" y="T7"/>
              </a:cxn>
              <a:cxn ang="0">
                <a:pos x="T8" y="T9"/>
              </a:cxn>
            </a:cxnLst>
            <a:rect l="0" t="0" r="r" b="b"/>
            <a:pathLst>
              <a:path w="397" h="568">
                <a:moveTo>
                  <a:pt x="397" y="568"/>
                </a:moveTo>
                <a:lnTo>
                  <a:pt x="341" y="568"/>
                </a:lnTo>
                <a:lnTo>
                  <a:pt x="0" y="0"/>
                </a:lnTo>
                <a:lnTo>
                  <a:pt x="56" y="0"/>
                </a:lnTo>
                <a:lnTo>
                  <a:pt x="397" y="568"/>
                </a:lnTo>
                <a:close/>
              </a:path>
            </a:pathLst>
          </a:custGeom>
          <a:solidFill>
            <a:srgbClr val="B1200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grpSp>
        <p:nvGrpSpPr>
          <p:cNvPr id="89" name="Group 88">
            <a:extLst>
              <a:ext uri="{FF2B5EF4-FFF2-40B4-BE49-F238E27FC236}">
                <a16:creationId xmlns:a16="http://schemas.microsoft.com/office/drawing/2014/main" id="{11EBD090-BCB0-4BAA-BFF6-E0F39264174F}"/>
              </a:ext>
            </a:extLst>
          </p:cNvPr>
          <p:cNvGrpSpPr/>
          <p:nvPr userDrawn="1"/>
        </p:nvGrpSpPr>
        <p:grpSpPr>
          <a:xfrm>
            <a:off x="8798389" y="5467891"/>
            <a:ext cx="275986" cy="275986"/>
            <a:chOff x="6020593" y="2009728"/>
            <a:chExt cx="511176" cy="511176"/>
          </a:xfrm>
        </p:grpSpPr>
        <p:grpSp>
          <p:nvGrpSpPr>
            <p:cNvPr id="90" name="Group 89">
              <a:extLst>
                <a:ext uri="{FF2B5EF4-FFF2-40B4-BE49-F238E27FC236}">
                  <a16:creationId xmlns:a16="http://schemas.microsoft.com/office/drawing/2014/main" id="{D96CD900-4FD0-49D3-980B-9D69CBD328AA}"/>
                </a:ext>
              </a:extLst>
            </p:cNvPr>
            <p:cNvGrpSpPr/>
            <p:nvPr/>
          </p:nvGrpSpPr>
          <p:grpSpPr>
            <a:xfrm>
              <a:off x="6275388" y="2021635"/>
              <a:ext cx="241300" cy="487363"/>
              <a:chOff x="6275388" y="2021634"/>
              <a:chExt cx="241300" cy="487363"/>
            </a:xfrm>
          </p:grpSpPr>
          <p:sp>
            <p:nvSpPr>
              <p:cNvPr id="92" name="Freeform 25">
                <a:extLst>
                  <a:ext uri="{FF2B5EF4-FFF2-40B4-BE49-F238E27FC236}">
                    <a16:creationId xmlns:a16="http://schemas.microsoft.com/office/drawing/2014/main" id="{D022442F-C26C-4356-866F-C5BE4C6320DE}"/>
                  </a:ext>
                </a:extLst>
              </p:cNvPr>
              <p:cNvSpPr>
                <a:spLocks/>
              </p:cNvSpPr>
              <p:nvPr/>
            </p:nvSpPr>
            <p:spPr bwMode="auto">
              <a:xfrm>
                <a:off x="6275388" y="2021634"/>
                <a:ext cx="241300" cy="487363"/>
              </a:xfrm>
              <a:custGeom>
                <a:avLst/>
                <a:gdLst>
                  <a:gd name="T0" fmla="*/ 0 w 73"/>
                  <a:gd name="T1" fmla="*/ 148 h 148"/>
                  <a:gd name="T2" fmla="*/ 0 w 73"/>
                  <a:gd name="T3" fmla="*/ 137 h 148"/>
                  <a:gd name="T4" fmla="*/ 63 w 73"/>
                  <a:gd name="T5" fmla="*/ 74 h 148"/>
                  <a:gd name="T6" fmla="*/ 0 w 73"/>
                  <a:gd name="T7" fmla="*/ 10 h 148"/>
                  <a:gd name="T8" fmla="*/ 0 w 73"/>
                  <a:gd name="T9" fmla="*/ 0 h 148"/>
                  <a:gd name="T10" fmla="*/ 73 w 73"/>
                  <a:gd name="T11" fmla="*/ 74 h 148"/>
                  <a:gd name="T12" fmla="*/ 0 w 73"/>
                  <a:gd name="T13" fmla="*/ 148 h 148"/>
                </a:gdLst>
                <a:ahLst/>
                <a:cxnLst>
                  <a:cxn ang="0">
                    <a:pos x="T0" y="T1"/>
                  </a:cxn>
                  <a:cxn ang="0">
                    <a:pos x="T2" y="T3"/>
                  </a:cxn>
                  <a:cxn ang="0">
                    <a:pos x="T4" y="T5"/>
                  </a:cxn>
                  <a:cxn ang="0">
                    <a:pos x="T6" y="T7"/>
                  </a:cxn>
                  <a:cxn ang="0">
                    <a:pos x="T8" y="T9"/>
                  </a:cxn>
                  <a:cxn ang="0">
                    <a:pos x="T10" y="T11"/>
                  </a:cxn>
                  <a:cxn ang="0">
                    <a:pos x="T12" y="T13"/>
                  </a:cxn>
                </a:cxnLst>
                <a:rect l="0" t="0" r="r" b="b"/>
                <a:pathLst>
                  <a:path w="73" h="148">
                    <a:moveTo>
                      <a:pt x="0" y="148"/>
                    </a:moveTo>
                    <a:cubicBezTo>
                      <a:pt x="0" y="137"/>
                      <a:pt x="0" y="137"/>
                      <a:pt x="0" y="137"/>
                    </a:cubicBezTo>
                    <a:cubicBezTo>
                      <a:pt x="35" y="137"/>
                      <a:pt x="63" y="109"/>
                      <a:pt x="63" y="74"/>
                    </a:cubicBezTo>
                    <a:cubicBezTo>
                      <a:pt x="63" y="39"/>
                      <a:pt x="35" y="10"/>
                      <a:pt x="0" y="10"/>
                    </a:cubicBezTo>
                    <a:cubicBezTo>
                      <a:pt x="0" y="0"/>
                      <a:pt x="0" y="0"/>
                      <a:pt x="0" y="0"/>
                    </a:cubicBezTo>
                    <a:cubicBezTo>
                      <a:pt x="40" y="0"/>
                      <a:pt x="73" y="33"/>
                      <a:pt x="73" y="74"/>
                    </a:cubicBezTo>
                    <a:cubicBezTo>
                      <a:pt x="73" y="114"/>
                      <a:pt x="40" y="148"/>
                      <a:pt x="0" y="148"/>
                    </a:cubicBezTo>
                    <a:close/>
                  </a:path>
                </a:pathLst>
              </a:custGeom>
              <a:solidFill>
                <a:srgbClr val="344A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93" name="Freeform 26">
                <a:extLst>
                  <a:ext uri="{FF2B5EF4-FFF2-40B4-BE49-F238E27FC236}">
                    <a16:creationId xmlns:a16="http://schemas.microsoft.com/office/drawing/2014/main" id="{4126D915-A5A4-41A2-8CC3-37CD260F7915}"/>
                  </a:ext>
                </a:extLst>
              </p:cNvPr>
              <p:cNvSpPr>
                <a:spLocks/>
              </p:cNvSpPr>
              <p:nvPr/>
            </p:nvSpPr>
            <p:spPr bwMode="auto">
              <a:xfrm>
                <a:off x="6275388" y="2172447"/>
                <a:ext cx="92075" cy="182563"/>
              </a:xfrm>
              <a:custGeom>
                <a:avLst/>
                <a:gdLst>
                  <a:gd name="T0" fmla="*/ 0 w 28"/>
                  <a:gd name="T1" fmla="*/ 55 h 55"/>
                  <a:gd name="T2" fmla="*/ 0 w 28"/>
                  <a:gd name="T3" fmla="*/ 45 h 55"/>
                  <a:gd name="T4" fmla="*/ 18 w 28"/>
                  <a:gd name="T5" fmla="*/ 28 h 55"/>
                  <a:gd name="T6" fmla="*/ 0 w 28"/>
                  <a:gd name="T7" fmla="*/ 10 h 55"/>
                  <a:gd name="T8" fmla="*/ 0 w 28"/>
                  <a:gd name="T9" fmla="*/ 0 h 55"/>
                  <a:gd name="T10" fmla="*/ 28 w 28"/>
                  <a:gd name="T11" fmla="*/ 28 h 55"/>
                  <a:gd name="T12" fmla="*/ 0 w 28"/>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28" h="55">
                    <a:moveTo>
                      <a:pt x="0" y="55"/>
                    </a:moveTo>
                    <a:cubicBezTo>
                      <a:pt x="0" y="45"/>
                      <a:pt x="0" y="45"/>
                      <a:pt x="0" y="45"/>
                    </a:cubicBezTo>
                    <a:cubicBezTo>
                      <a:pt x="10" y="45"/>
                      <a:pt x="18" y="37"/>
                      <a:pt x="18" y="28"/>
                    </a:cubicBezTo>
                    <a:cubicBezTo>
                      <a:pt x="18" y="18"/>
                      <a:pt x="10" y="10"/>
                      <a:pt x="0" y="10"/>
                    </a:cubicBezTo>
                    <a:cubicBezTo>
                      <a:pt x="0" y="0"/>
                      <a:pt x="0" y="0"/>
                      <a:pt x="0" y="0"/>
                    </a:cubicBezTo>
                    <a:cubicBezTo>
                      <a:pt x="15" y="0"/>
                      <a:pt x="28" y="12"/>
                      <a:pt x="28" y="28"/>
                    </a:cubicBezTo>
                    <a:cubicBezTo>
                      <a:pt x="28" y="43"/>
                      <a:pt x="15" y="55"/>
                      <a:pt x="0" y="55"/>
                    </a:cubicBezTo>
                    <a:close/>
                  </a:path>
                </a:pathLst>
              </a:custGeom>
              <a:solidFill>
                <a:srgbClr val="9096A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94" name="Freeform 27">
                <a:extLst>
                  <a:ext uri="{FF2B5EF4-FFF2-40B4-BE49-F238E27FC236}">
                    <a16:creationId xmlns:a16="http://schemas.microsoft.com/office/drawing/2014/main" id="{D950FDBB-F488-49AF-935F-068DD7589368}"/>
                  </a:ext>
                </a:extLst>
              </p:cNvPr>
              <p:cNvSpPr>
                <a:spLocks/>
              </p:cNvSpPr>
              <p:nvPr/>
            </p:nvSpPr>
            <p:spPr bwMode="auto">
              <a:xfrm>
                <a:off x="6278563" y="2096247"/>
                <a:ext cx="165100" cy="333375"/>
              </a:xfrm>
              <a:custGeom>
                <a:avLst/>
                <a:gdLst>
                  <a:gd name="T0" fmla="*/ 0 w 50"/>
                  <a:gd name="T1" fmla="*/ 101 h 101"/>
                  <a:gd name="T2" fmla="*/ 0 w 50"/>
                  <a:gd name="T3" fmla="*/ 91 h 101"/>
                  <a:gd name="T4" fmla="*/ 40 w 50"/>
                  <a:gd name="T5" fmla="*/ 51 h 101"/>
                  <a:gd name="T6" fmla="*/ 0 w 50"/>
                  <a:gd name="T7" fmla="*/ 10 h 101"/>
                  <a:gd name="T8" fmla="*/ 0 w 50"/>
                  <a:gd name="T9" fmla="*/ 0 h 101"/>
                  <a:gd name="T10" fmla="*/ 50 w 50"/>
                  <a:gd name="T11" fmla="*/ 51 h 101"/>
                  <a:gd name="T12" fmla="*/ 0 w 50"/>
                  <a:gd name="T13" fmla="*/ 101 h 101"/>
                </a:gdLst>
                <a:ahLst/>
                <a:cxnLst>
                  <a:cxn ang="0">
                    <a:pos x="T0" y="T1"/>
                  </a:cxn>
                  <a:cxn ang="0">
                    <a:pos x="T2" y="T3"/>
                  </a:cxn>
                  <a:cxn ang="0">
                    <a:pos x="T4" y="T5"/>
                  </a:cxn>
                  <a:cxn ang="0">
                    <a:pos x="T6" y="T7"/>
                  </a:cxn>
                  <a:cxn ang="0">
                    <a:pos x="T8" y="T9"/>
                  </a:cxn>
                  <a:cxn ang="0">
                    <a:pos x="T10" y="T11"/>
                  </a:cxn>
                  <a:cxn ang="0">
                    <a:pos x="T12" y="T13"/>
                  </a:cxn>
                </a:cxnLst>
                <a:rect l="0" t="0" r="r" b="b"/>
                <a:pathLst>
                  <a:path w="50" h="101">
                    <a:moveTo>
                      <a:pt x="0" y="101"/>
                    </a:moveTo>
                    <a:cubicBezTo>
                      <a:pt x="0" y="91"/>
                      <a:pt x="0" y="91"/>
                      <a:pt x="0" y="91"/>
                    </a:cubicBezTo>
                    <a:cubicBezTo>
                      <a:pt x="22" y="91"/>
                      <a:pt x="40" y="73"/>
                      <a:pt x="40" y="51"/>
                    </a:cubicBezTo>
                    <a:cubicBezTo>
                      <a:pt x="40" y="28"/>
                      <a:pt x="22" y="10"/>
                      <a:pt x="0" y="10"/>
                    </a:cubicBezTo>
                    <a:cubicBezTo>
                      <a:pt x="0" y="0"/>
                      <a:pt x="0" y="0"/>
                      <a:pt x="0" y="0"/>
                    </a:cubicBezTo>
                    <a:cubicBezTo>
                      <a:pt x="28" y="0"/>
                      <a:pt x="50" y="23"/>
                      <a:pt x="50" y="51"/>
                    </a:cubicBezTo>
                    <a:cubicBezTo>
                      <a:pt x="50" y="78"/>
                      <a:pt x="28" y="101"/>
                      <a:pt x="0" y="101"/>
                    </a:cubicBezTo>
                    <a:close/>
                  </a:path>
                </a:pathLst>
              </a:custGeom>
              <a:solidFill>
                <a:srgbClr val="606C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grpSp>
        <p:sp>
          <p:nvSpPr>
            <p:cNvPr id="91" name="Oval 90">
              <a:extLst>
                <a:ext uri="{FF2B5EF4-FFF2-40B4-BE49-F238E27FC236}">
                  <a16:creationId xmlns:a16="http://schemas.microsoft.com/office/drawing/2014/main" id="{20355BE9-A5B1-477E-BEE8-DB2F0460346C}"/>
                </a:ext>
              </a:extLst>
            </p:cNvPr>
            <p:cNvSpPr/>
            <p:nvPr/>
          </p:nvSpPr>
          <p:spPr>
            <a:xfrm>
              <a:off x="6020593" y="2009728"/>
              <a:ext cx="511176" cy="51117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88065"/>
              <a:endParaRPr lang="en-GB" sz="1748">
                <a:solidFill>
                  <a:prstClr val="white"/>
                </a:solidFill>
                <a:latin typeface="Calibri"/>
              </a:endParaRPr>
            </a:p>
          </p:txBody>
        </p:sp>
      </p:grpSp>
      <p:sp>
        <p:nvSpPr>
          <p:cNvPr id="95" name="Freeform 38">
            <a:extLst>
              <a:ext uri="{FF2B5EF4-FFF2-40B4-BE49-F238E27FC236}">
                <a16:creationId xmlns:a16="http://schemas.microsoft.com/office/drawing/2014/main" id="{7A534C6B-056F-4EF4-9DCA-183C2575D590}"/>
              </a:ext>
            </a:extLst>
          </p:cNvPr>
          <p:cNvSpPr>
            <a:spLocks/>
          </p:cNvSpPr>
          <p:nvPr userDrawn="1"/>
        </p:nvSpPr>
        <p:spPr bwMode="auto">
          <a:xfrm>
            <a:off x="8698172" y="5378466"/>
            <a:ext cx="353076" cy="477963"/>
          </a:xfrm>
          <a:custGeom>
            <a:avLst/>
            <a:gdLst>
              <a:gd name="T0" fmla="*/ 229 w 229"/>
              <a:gd name="T1" fmla="*/ 310 h 310"/>
              <a:gd name="T2" fmla="*/ 195 w 229"/>
              <a:gd name="T3" fmla="*/ 310 h 310"/>
              <a:gd name="T4" fmla="*/ 0 w 229"/>
              <a:gd name="T5" fmla="*/ 0 h 310"/>
              <a:gd name="T6" fmla="*/ 33 w 229"/>
              <a:gd name="T7" fmla="*/ 0 h 310"/>
              <a:gd name="T8" fmla="*/ 229 w 229"/>
              <a:gd name="T9" fmla="*/ 310 h 310"/>
            </a:gdLst>
            <a:ahLst/>
            <a:cxnLst>
              <a:cxn ang="0">
                <a:pos x="T0" y="T1"/>
              </a:cxn>
              <a:cxn ang="0">
                <a:pos x="T2" y="T3"/>
              </a:cxn>
              <a:cxn ang="0">
                <a:pos x="T4" y="T5"/>
              </a:cxn>
              <a:cxn ang="0">
                <a:pos x="T6" y="T7"/>
              </a:cxn>
              <a:cxn ang="0">
                <a:pos x="T8" y="T9"/>
              </a:cxn>
            </a:cxnLst>
            <a:rect l="0" t="0" r="r" b="b"/>
            <a:pathLst>
              <a:path w="229" h="310">
                <a:moveTo>
                  <a:pt x="229" y="310"/>
                </a:moveTo>
                <a:lnTo>
                  <a:pt x="195" y="310"/>
                </a:lnTo>
                <a:lnTo>
                  <a:pt x="0" y="0"/>
                </a:lnTo>
                <a:lnTo>
                  <a:pt x="33" y="0"/>
                </a:lnTo>
                <a:lnTo>
                  <a:pt x="229" y="310"/>
                </a:lnTo>
                <a:close/>
              </a:path>
            </a:pathLst>
          </a:custGeom>
          <a:solidFill>
            <a:srgbClr val="B1200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grpSp>
        <p:nvGrpSpPr>
          <p:cNvPr id="96" name="Group 95">
            <a:extLst>
              <a:ext uri="{FF2B5EF4-FFF2-40B4-BE49-F238E27FC236}">
                <a16:creationId xmlns:a16="http://schemas.microsoft.com/office/drawing/2014/main" id="{AC85E34C-7AEC-410F-A474-ECC77DBCC569}"/>
              </a:ext>
            </a:extLst>
          </p:cNvPr>
          <p:cNvGrpSpPr/>
          <p:nvPr userDrawn="1"/>
        </p:nvGrpSpPr>
        <p:grpSpPr>
          <a:xfrm>
            <a:off x="11136744" y="5271499"/>
            <a:ext cx="352698" cy="352698"/>
            <a:chOff x="6020593" y="2009728"/>
            <a:chExt cx="511176" cy="511176"/>
          </a:xfrm>
        </p:grpSpPr>
        <p:grpSp>
          <p:nvGrpSpPr>
            <p:cNvPr id="97" name="Group 96">
              <a:extLst>
                <a:ext uri="{FF2B5EF4-FFF2-40B4-BE49-F238E27FC236}">
                  <a16:creationId xmlns:a16="http://schemas.microsoft.com/office/drawing/2014/main" id="{FB9BC7BF-FB7D-4069-812D-8A3852C5A2CE}"/>
                </a:ext>
              </a:extLst>
            </p:cNvPr>
            <p:cNvGrpSpPr/>
            <p:nvPr/>
          </p:nvGrpSpPr>
          <p:grpSpPr>
            <a:xfrm>
              <a:off x="6275388" y="2021635"/>
              <a:ext cx="241300" cy="487363"/>
              <a:chOff x="6275388" y="2021634"/>
              <a:chExt cx="241300" cy="487363"/>
            </a:xfrm>
          </p:grpSpPr>
          <p:sp>
            <p:nvSpPr>
              <p:cNvPr id="99" name="Freeform 25">
                <a:extLst>
                  <a:ext uri="{FF2B5EF4-FFF2-40B4-BE49-F238E27FC236}">
                    <a16:creationId xmlns:a16="http://schemas.microsoft.com/office/drawing/2014/main" id="{C23DCBF9-BDC9-407A-B77E-99FDBDA32C4C}"/>
                  </a:ext>
                </a:extLst>
              </p:cNvPr>
              <p:cNvSpPr>
                <a:spLocks/>
              </p:cNvSpPr>
              <p:nvPr/>
            </p:nvSpPr>
            <p:spPr bwMode="auto">
              <a:xfrm>
                <a:off x="6275388" y="2021634"/>
                <a:ext cx="241300" cy="487363"/>
              </a:xfrm>
              <a:custGeom>
                <a:avLst/>
                <a:gdLst>
                  <a:gd name="T0" fmla="*/ 0 w 73"/>
                  <a:gd name="T1" fmla="*/ 148 h 148"/>
                  <a:gd name="T2" fmla="*/ 0 w 73"/>
                  <a:gd name="T3" fmla="*/ 137 h 148"/>
                  <a:gd name="T4" fmla="*/ 63 w 73"/>
                  <a:gd name="T5" fmla="*/ 74 h 148"/>
                  <a:gd name="T6" fmla="*/ 0 w 73"/>
                  <a:gd name="T7" fmla="*/ 10 h 148"/>
                  <a:gd name="T8" fmla="*/ 0 w 73"/>
                  <a:gd name="T9" fmla="*/ 0 h 148"/>
                  <a:gd name="T10" fmla="*/ 73 w 73"/>
                  <a:gd name="T11" fmla="*/ 74 h 148"/>
                  <a:gd name="T12" fmla="*/ 0 w 73"/>
                  <a:gd name="T13" fmla="*/ 148 h 148"/>
                </a:gdLst>
                <a:ahLst/>
                <a:cxnLst>
                  <a:cxn ang="0">
                    <a:pos x="T0" y="T1"/>
                  </a:cxn>
                  <a:cxn ang="0">
                    <a:pos x="T2" y="T3"/>
                  </a:cxn>
                  <a:cxn ang="0">
                    <a:pos x="T4" y="T5"/>
                  </a:cxn>
                  <a:cxn ang="0">
                    <a:pos x="T6" y="T7"/>
                  </a:cxn>
                  <a:cxn ang="0">
                    <a:pos x="T8" y="T9"/>
                  </a:cxn>
                  <a:cxn ang="0">
                    <a:pos x="T10" y="T11"/>
                  </a:cxn>
                  <a:cxn ang="0">
                    <a:pos x="T12" y="T13"/>
                  </a:cxn>
                </a:cxnLst>
                <a:rect l="0" t="0" r="r" b="b"/>
                <a:pathLst>
                  <a:path w="73" h="148">
                    <a:moveTo>
                      <a:pt x="0" y="148"/>
                    </a:moveTo>
                    <a:cubicBezTo>
                      <a:pt x="0" y="137"/>
                      <a:pt x="0" y="137"/>
                      <a:pt x="0" y="137"/>
                    </a:cubicBezTo>
                    <a:cubicBezTo>
                      <a:pt x="35" y="137"/>
                      <a:pt x="63" y="109"/>
                      <a:pt x="63" y="74"/>
                    </a:cubicBezTo>
                    <a:cubicBezTo>
                      <a:pt x="63" y="39"/>
                      <a:pt x="35" y="10"/>
                      <a:pt x="0" y="10"/>
                    </a:cubicBezTo>
                    <a:cubicBezTo>
                      <a:pt x="0" y="0"/>
                      <a:pt x="0" y="0"/>
                      <a:pt x="0" y="0"/>
                    </a:cubicBezTo>
                    <a:cubicBezTo>
                      <a:pt x="40" y="0"/>
                      <a:pt x="73" y="33"/>
                      <a:pt x="73" y="74"/>
                    </a:cubicBezTo>
                    <a:cubicBezTo>
                      <a:pt x="73" y="114"/>
                      <a:pt x="40" y="148"/>
                      <a:pt x="0" y="148"/>
                    </a:cubicBezTo>
                    <a:close/>
                  </a:path>
                </a:pathLst>
              </a:custGeom>
              <a:solidFill>
                <a:srgbClr val="344A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100" name="Freeform 26">
                <a:extLst>
                  <a:ext uri="{FF2B5EF4-FFF2-40B4-BE49-F238E27FC236}">
                    <a16:creationId xmlns:a16="http://schemas.microsoft.com/office/drawing/2014/main" id="{7C9DFB53-739A-4F07-9F74-69DD7ECBE435}"/>
                  </a:ext>
                </a:extLst>
              </p:cNvPr>
              <p:cNvSpPr>
                <a:spLocks/>
              </p:cNvSpPr>
              <p:nvPr/>
            </p:nvSpPr>
            <p:spPr bwMode="auto">
              <a:xfrm>
                <a:off x="6275388" y="2172447"/>
                <a:ext cx="92075" cy="182563"/>
              </a:xfrm>
              <a:custGeom>
                <a:avLst/>
                <a:gdLst>
                  <a:gd name="T0" fmla="*/ 0 w 28"/>
                  <a:gd name="T1" fmla="*/ 55 h 55"/>
                  <a:gd name="T2" fmla="*/ 0 w 28"/>
                  <a:gd name="T3" fmla="*/ 45 h 55"/>
                  <a:gd name="T4" fmla="*/ 18 w 28"/>
                  <a:gd name="T5" fmla="*/ 28 h 55"/>
                  <a:gd name="T6" fmla="*/ 0 w 28"/>
                  <a:gd name="T7" fmla="*/ 10 h 55"/>
                  <a:gd name="T8" fmla="*/ 0 w 28"/>
                  <a:gd name="T9" fmla="*/ 0 h 55"/>
                  <a:gd name="T10" fmla="*/ 28 w 28"/>
                  <a:gd name="T11" fmla="*/ 28 h 55"/>
                  <a:gd name="T12" fmla="*/ 0 w 28"/>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28" h="55">
                    <a:moveTo>
                      <a:pt x="0" y="55"/>
                    </a:moveTo>
                    <a:cubicBezTo>
                      <a:pt x="0" y="45"/>
                      <a:pt x="0" y="45"/>
                      <a:pt x="0" y="45"/>
                    </a:cubicBezTo>
                    <a:cubicBezTo>
                      <a:pt x="10" y="45"/>
                      <a:pt x="18" y="37"/>
                      <a:pt x="18" y="28"/>
                    </a:cubicBezTo>
                    <a:cubicBezTo>
                      <a:pt x="18" y="18"/>
                      <a:pt x="10" y="10"/>
                      <a:pt x="0" y="10"/>
                    </a:cubicBezTo>
                    <a:cubicBezTo>
                      <a:pt x="0" y="0"/>
                      <a:pt x="0" y="0"/>
                      <a:pt x="0" y="0"/>
                    </a:cubicBezTo>
                    <a:cubicBezTo>
                      <a:pt x="15" y="0"/>
                      <a:pt x="28" y="12"/>
                      <a:pt x="28" y="28"/>
                    </a:cubicBezTo>
                    <a:cubicBezTo>
                      <a:pt x="28" y="43"/>
                      <a:pt x="15" y="55"/>
                      <a:pt x="0" y="55"/>
                    </a:cubicBezTo>
                    <a:close/>
                  </a:path>
                </a:pathLst>
              </a:custGeom>
              <a:solidFill>
                <a:srgbClr val="9096A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101" name="Freeform 27">
                <a:extLst>
                  <a:ext uri="{FF2B5EF4-FFF2-40B4-BE49-F238E27FC236}">
                    <a16:creationId xmlns:a16="http://schemas.microsoft.com/office/drawing/2014/main" id="{CDB2EC94-B764-49FD-95FF-4C1B4B839927}"/>
                  </a:ext>
                </a:extLst>
              </p:cNvPr>
              <p:cNvSpPr>
                <a:spLocks/>
              </p:cNvSpPr>
              <p:nvPr/>
            </p:nvSpPr>
            <p:spPr bwMode="auto">
              <a:xfrm>
                <a:off x="6278563" y="2096247"/>
                <a:ext cx="165100" cy="333375"/>
              </a:xfrm>
              <a:custGeom>
                <a:avLst/>
                <a:gdLst>
                  <a:gd name="T0" fmla="*/ 0 w 50"/>
                  <a:gd name="T1" fmla="*/ 101 h 101"/>
                  <a:gd name="T2" fmla="*/ 0 w 50"/>
                  <a:gd name="T3" fmla="*/ 91 h 101"/>
                  <a:gd name="T4" fmla="*/ 40 w 50"/>
                  <a:gd name="T5" fmla="*/ 51 h 101"/>
                  <a:gd name="T6" fmla="*/ 0 w 50"/>
                  <a:gd name="T7" fmla="*/ 10 h 101"/>
                  <a:gd name="T8" fmla="*/ 0 w 50"/>
                  <a:gd name="T9" fmla="*/ 0 h 101"/>
                  <a:gd name="T10" fmla="*/ 50 w 50"/>
                  <a:gd name="T11" fmla="*/ 51 h 101"/>
                  <a:gd name="T12" fmla="*/ 0 w 50"/>
                  <a:gd name="T13" fmla="*/ 101 h 101"/>
                </a:gdLst>
                <a:ahLst/>
                <a:cxnLst>
                  <a:cxn ang="0">
                    <a:pos x="T0" y="T1"/>
                  </a:cxn>
                  <a:cxn ang="0">
                    <a:pos x="T2" y="T3"/>
                  </a:cxn>
                  <a:cxn ang="0">
                    <a:pos x="T4" y="T5"/>
                  </a:cxn>
                  <a:cxn ang="0">
                    <a:pos x="T6" y="T7"/>
                  </a:cxn>
                  <a:cxn ang="0">
                    <a:pos x="T8" y="T9"/>
                  </a:cxn>
                  <a:cxn ang="0">
                    <a:pos x="T10" y="T11"/>
                  </a:cxn>
                  <a:cxn ang="0">
                    <a:pos x="T12" y="T13"/>
                  </a:cxn>
                </a:cxnLst>
                <a:rect l="0" t="0" r="r" b="b"/>
                <a:pathLst>
                  <a:path w="50" h="101">
                    <a:moveTo>
                      <a:pt x="0" y="101"/>
                    </a:moveTo>
                    <a:cubicBezTo>
                      <a:pt x="0" y="91"/>
                      <a:pt x="0" y="91"/>
                      <a:pt x="0" y="91"/>
                    </a:cubicBezTo>
                    <a:cubicBezTo>
                      <a:pt x="22" y="91"/>
                      <a:pt x="40" y="73"/>
                      <a:pt x="40" y="51"/>
                    </a:cubicBezTo>
                    <a:cubicBezTo>
                      <a:pt x="40" y="28"/>
                      <a:pt x="22" y="10"/>
                      <a:pt x="0" y="10"/>
                    </a:cubicBezTo>
                    <a:cubicBezTo>
                      <a:pt x="0" y="0"/>
                      <a:pt x="0" y="0"/>
                      <a:pt x="0" y="0"/>
                    </a:cubicBezTo>
                    <a:cubicBezTo>
                      <a:pt x="28" y="0"/>
                      <a:pt x="50" y="23"/>
                      <a:pt x="50" y="51"/>
                    </a:cubicBezTo>
                    <a:cubicBezTo>
                      <a:pt x="50" y="78"/>
                      <a:pt x="28" y="101"/>
                      <a:pt x="0" y="101"/>
                    </a:cubicBezTo>
                    <a:close/>
                  </a:path>
                </a:pathLst>
              </a:custGeom>
              <a:solidFill>
                <a:srgbClr val="606C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grpSp>
        <p:sp>
          <p:nvSpPr>
            <p:cNvPr id="98" name="Oval 97">
              <a:extLst>
                <a:ext uri="{FF2B5EF4-FFF2-40B4-BE49-F238E27FC236}">
                  <a16:creationId xmlns:a16="http://schemas.microsoft.com/office/drawing/2014/main" id="{E014DA5C-E6CC-44A3-BC86-F9B019610D28}"/>
                </a:ext>
              </a:extLst>
            </p:cNvPr>
            <p:cNvSpPr/>
            <p:nvPr/>
          </p:nvSpPr>
          <p:spPr>
            <a:xfrm>
              <a:off x="6020593" y="2009728"/>
              <a:ext cx="511176" cy="51117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88065"/>
              <a:endParaRPr lang="en-GB" sz="1748">
                <a:solidFill>
                  <a:prstClr val="white"/>
                </a:solidFill>
                <a:latin typeface="Calibri"/>
              </a:endParaRPr>
            </a:p>
          </p:txBody>
        </p:sp>
      </p:grpSp>
      <p:sp>
        <p:nvSpPr>
          <p:cNvPr id="102" name="Freeform 37">
            <a:extLst>
              <a:ext uri="{FF2B5EF4-FFF2-40B4-BE49-F238E27FC236}">
                <a16:creationId xmlns:a16="http://schemas.microsoft.com/office/drawing/2014/main" id="{4B94A02B-770D-461B-981A-3F31EFB40CF8}"/>
              </a:ext>
            </a:extLst>
          </p:cNvPr>
          <p:cNvSpPr>
            <a:spLocks/>
          </p:cNvSpPr>
          <p:nvPr userDrawn="1"/>
        </p:nvSpPr>
        <p:spPr bwMode="auto">
          <a:xfrm>
            <a:off x="11024773" y="5159529"/>
            <a:ext cx="428625" cy="576639"/>
          </a:xfrm>
          <a:custGeom>
            <a:avLst/>
            <a:gdLst>
              <a:gd name="T0" fmla="*/ 278 w 278"/>
              <a:gd name="T1" fmla="*/ 374 h 374"/>
              <a:gd name="T2" fmla="*/ 237 w 278"/>
              <a:gd name="T3" fmla="*/ 374 h 374"/>
              <a:gd name="T4" fmla="*/ 0 w 278"/>
              <a:gd name="T5" fmla="*/ 0 h 374"/>
              <a:gd name="T6" fmla="*/ 41 w 278"/>
              <a:gd name="T7" fmla="*/ 0 h 374"/>
              <a:gd name="T8" fmla="*/ 278 w 278"/>
              <a:gd name="T9" fmla="*/ 374 h 374"/>
            </a:gdLst>
            <a:ahLst/>
            <a:cxnLst>
              <a:cxn ang="0">
                <a:pos x="T0" y="T1"/>
              </a:cxn>
              <a:cxn ang="0">
                <a:pos x="T2" y="T3"/>
              </a:cxn>
              <a:cxn ang="0">
                <a:pos x="T4" y="T5"/>
              </a:cxn>
              <a:cxn ang="0">
                <a:pos x="T6" y="T7"/>
              </a:cxn>
              <a:cxn ang="0">
                <a:pos x="T8" y="T9"/>
              </a:cxn>
            </a:cxnLst>
            <a:rect l="0" t="0" r="r" b="b"/>
            <a:pathLst>
              <a:path w="278" h="374">
                <a:moveTo>
                  <a:pt x="278" y="374"/>
                </a:moveTo>
                <a:lnTo>
                  <a:pt x="237" y="374"/>
                </a:lnTo>
                <a:lnTo>
                  <a:pt x="0" y="0"/>
                </a:lnTo>
                <a:lnTo>
                  <a:pt x="41" y="0"/>
                </a:lnTo>
                <a:lnTo>
                  <a:pt x="278" y="374"/>
                </a:lnTo>
                <a:close/>
              </a:path>
            </a:pathLst>
          </a:custGeom>
          <a:solidFill>
            <a:srgbClr val="B1200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809" tIns="44404" rIns="88809" bIns="44404" numCol="1" anchor="t" anchorCtr="0" compatLnSpc="1">
            <a:prstTxWarp prst="textNoShape">
              <a:avLst/>
            </a:prstTxWarp>
          </a:bodyPr>
          <a:lstStyle/>
          <a:p>
            <a:pPr defTabSz="888065"/>
            <a:endParaRPr lang="en-GB" sz="1748">
              <a:solidFill>
                <a:prstClr val="black"/>
              </a:solidFill>
              <a:latin typeface="Calibri"/>
            </a:endParaRPr>
          </a:p>
        </p:txBody>
      </p:sp>
      <p:sp>
        <p:nvSpPr>
          <p:cNvPr id="48" name="Text Placeholder 3">
            <a:extLst>
              <a:ext uri="{FF2B5EF4-FFF2-40B4-BE49-F238E27FC236}">
                <a16:creationId xmlns:a16="http://schemas.microsoft.com/office/drawing/2014/main" id="{9428723D-18D6-4616-91E7-04E0E992894A}"/>
              </a:ext>
            </a:extLst>
          </p:cNvPr>
          <p:cNvSpPr>
            <a:spLocks noGrp="1"/>
          </p:cNvSpPr>
          <p:nvPr>
            <p:ph type="body" sz="quarter" idx="12" hasCustomPrompt="1"/>
            <p:custDataLst>
              <p:tags r:id="rId1"/>
            </p:custDataLst>
          </p:nvPr>
        </p:nvSpPr>
        <p:spPr bwMode="white">
          <a:xfrm>
            <a:off x="439738" y="875115"/>
            <a:ext cx="9941326" cy="656202"/>
          </a:xfrm>
        </p:spPr>
        <p:txBody>
          <a:bodyPr>
            <a:normAutofit/>
          </a:bodyPr>
          <a:lstStyle>
            <a:lvl1pPr algn="l">
              <a:defRPr sz="3600" b="0">
                <a:solidFill>
                  <a:schemeClr val="bg1"/>
                </a:solidFill>
              </a:defRPr>
            </a:lvl1pPr>
            <a:lvl2pPr algn="l">
              <a:defRPr sz="3600">
                <a:solidFill>
                  <a:schemeClr val="bg1"/>
                </a:solidFill>
              </a:defRPr>
            </a:lvl2pPr>
            <a:lvl3pPr algn="l">
              <a:defRPr sz="2400" b="0">
                <a:solidFill>
                  <a:schemeClr val="bg1"/>
                </a:solidFill>
              </a:defRPr>
            </a:lvl3pPr>
            <a:lvl4pPr>
              <a:defRPr>
                <a:solidFill>
                  <a:schemeClr val="bg1"/>
                </a:solidFill>
              </a:defRPr>
            </a:lvl4pPr>
            <a:lvl5pPr>
              <a:defRPr>
                <a:solidFill>
                  <a:schemeClr val="bg1"/>
                </a:solidFill>
              </a:defRPr>
            </a:lvl5pPr>
          </a:lstStyle>
          <a:p>
            <a:pPr lvl="0"/>
            <a:r>
              <a:rPr lang="en-GB" dirty="0"/>
              <a:t>&lt;&lt;</a:t>
            </a:r>
            <a:r>
              <a:rPr lang="en-GB" dirty="0" err="1"/>
              <a:t>Labels.Please</a:t>
            </a:r>
            <a:r>
              <a:rPr lang="en-GB" dirty="0"/>
              <a:t> switch all mobile devices to&gt;&gt;</a:t>
            </a:r>
            <a:endParaRPr lang="en-US" dirty="0"/>
          </a:p>
        </p:txBody>
      </p:sp>
      <p:sp>
        <p:nvSpPr>
          <p:cNvPr id="5" name="Text Placeholder 4"/>
          <p:cNvSpPr>
            <a:spLocks noGrp="1"/>
          </p:cNvSpPr>
          <p:nvPr>
            <p:ph type="body" sz="quarter" idx="13" hasCustomPrompt="1"/>
            <p:custDataLst>
              <p:tags r:id="rId2"/>
            </p:custDataLst>
          </p:nvPr>
        </p:nvSpPr>
        <p:spPr>
          <a:xfrm>
            <a:off x="439738" y="1556792"/>
            <a:ext cx="4828170" cy="1116012"/>
          </a:xfrm>
        </p:spPr>
        <p:txBody>
          <a:bodyPr>
            <a:normAutofit/>
          </a:bodyPr>
          <a:lstStyle>
            <a:lvl1pPr>
              <a:defRPr sz="4800">
                <a:solidFill>
                  <a:schemeClr val="bg1"/>
                </a:solidFill>
              </a:defRPr>
            </a:lvl1pPr>
          </a:lstStyle>
          <a:p>
            <a:pPr lvl="0"/>
            <a:r>
              <a:rPr lang="en-US" dirty="0"/>
              <a:t>&lt;&lt;</a:t>
            </a:r>
            <a:r>
              <a:rPr lang="en-US" dirty="0" err="1"/>
              <a:t>Labels.Silent</a:t>
            </a:r>
            <a:r>
              <a:rPr lang="en-US" dirty="0"/>
              <a:t>&gt;&gt;</a:t>
            </a:r>
            <a:endParaRPr lang="en-GB" dirty="0"/>
          </a:p>
        </p:txBody>
      </p:sp>
    </p:spTree>
    <p:extLst>
      <p:ext uri="{BB962C8B-B14F-4D97-AF65-F5344CB8AC3E}">
        <p14:creationId xmlns:p14="http://schemas.microsoft.com/office/powerpoint/2010/main" val="560031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repeatCount="indefinite" fill="hold" nodeType="with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circle(out)">
                                      <p:cBhvr>
                                        <p:cTn id="7" dur="1250"/>
                                        <p:tgtEl>
                                          <p:spTgt spid="62"/>
                                        </p:tgtEl>
                                      </p:cBhvr>
                                    </p:animEffect>
                                  </p:childTnLst>
                                </p:cTn>
                              </p:par>
                              <p:par>
                                <p:cTn id="8" presetID="6" presetClass="entr" presetSubtype="32" repeatCount="indefinite" fill="hold" nodeType="withEffect">
                                  <p:stCondLst>
                                    <p:cond delay="0"/>
                                  </p:stCondLst>
                                  <p:childTnLst>
                                    <p:set>
                                      <p:cBhvr>
                                        <p:cTn id="9" dur="1" fill="hold">
                                          <p:stCondLst>
                                            <p:cond delay="0"/>
                                          </p:stCondLst>
                                        </p:cTn>
                                        <p:tgtEl>
                                          <p:spTgt spid="89"/>
                                        </p:tgtEl>
                                        <p:attrNameLst>
                                          <p:attrName>style.visibility</p:attrName>
                                        </p:attrNameLst>
                                      </p:cBhvr>
                                      <p:to>
                                        <p:strVal val="visible"/>
                                      </p:to>
                                    </p:set>
                                    <p:animEffect transition="in" filter="circle(out)">
                                      <p:cBhvr>
                                        <p:cTn id="10" dur="1250"/>
                                        <p:tgtEl>
                                          <p:spTgt spid="89"/>
                                        </p:tgtEl>
                                      </p:cBhvr>
                                    </p:animEffect>
                                  </p:childTnLst>
                                </p:cTn>
                              </p:par>
                              <p:par>
                                <p:cTn id="11" presetID="6" presetClass="entr" presetSubtype="32" repeatCount="indefinite" fill="hold" nodeType="withEffect">
                                  <p:stCondLst>
                                    <p:cond delay="0"/>
                                  </p:stCondLst>
                                  <p:childTnLst>
                                    <p:set>
                                      <p:cBhvr>
                                        <p:cTn id="12" dur="1" fill="hold">
                                          <p:stCondLst>
                                            <p:cond delay="0"/>
                                          </p:stCondLst>
                                        </p:cTn>
                                        <p:tgtEl>
                                          <p:spTgt spid="96"/>
                                        </p:tgtEl>
                                        <p:attrNameLst>
                                          <p:attrName>style.visibility</p:attrName>
                                        </p:attrNameLst>
                                      </p:cBhvr>
                                      <p:to>
                                        <p:strVal val="visible"/>
                                      </p:to>
                                    </p:set>
                                    <p:animEffect transition="in" filter="circle(out)">
                                      <p:cBhvr>
                                        <p:cTn id="13" dur="1250"/>
                                        <p:tgtEl>
                                          <p:spTgt spid="96"/>
                                        </p:tgtEl>
                                      </p:cBhvr>
                                    </p:animEffect>
                                  </p:childTnLst>
                                </p:cTn>
                              </p:par>
                              <p:par>
                                <p:cTn id="14" presetID="16" presetClass="entr" presetSubtype="42" fill="hold" grpId="0" nodeType="withEffect">
                                  <p:stCondLst>
                                    <p:cond delay="1000"/>
                                  </p:stCondLst>
                                  <p:childTnLst>
                                    <p:set>
                                      <p:cBhvr>
                                        <p:cTn id="15" dur="1" fill="hold">
                                          <p:stCondLst>
                                            <p:cond delay="0"/>
                                          </p:stCondLst>
                                        </p:cTn>
                                        <p:tgtEl>
                                          <p:spTgt spid="95"/>
                                        </p:tgtEl>
                                        <p:attrNameLst>
                                          <p:attrName>style.visibility</p:attrName>
                                        </p:attrNameLst>
                                      </p:cBhvr>
                                      <p:to>
                                        <p:strVal val="visible"/>
                                      </p:to>
                                    </p:set>
                                    <p:animEffect transition="in" filter="barn(outHorizontal)">
                                      <p:cBhvr>
                                        <p:cTn id="16" dur="750"/>
                                        <p:tgtEl>
                                          <p:spTgt spid="95"/>
                                        </p:tgtEl>
                                      </p:cBhvr>
                                    </p:animEffect>
                                  </p:childTnLst>
                                </p:cTn>
                              </p:par>
                              <p:par>
                                <p:cTn id="17" presetID="16" presetClass="entr" presetSubtype="42" fill="hold" grpId="0" nodeType="withEffect">
                                  <p:stCondLst>
                                    <p:cond delay="1000"/>
                                  </p:stCondLst>
                                  <p:childTnLst>
                                    <p:set>
                                      <p:cBhvr>
                                        <p:cTn id="18" dur="1" fill="hold">
                                          <p:stCondLst>
                                            <p:cond delay="0"/>
                                          </p:stCondLst>
                                        </p:cTn>
                                        <p:tgtEl>
                                          <p:spTgt spid="88"/>
                                        </p:tgtEl>
                                        <p:attrNameLst>
                                          <p:attrName>style.visibility</p:attrName>
                                        </p:attrNameLst>
                                      </p:cBhvr>
                                      <p:to>
                                        <p:strVal val="visible"/>
                                      </p:to>
                                    </p:set>
                                    <p:animEffect transition="in" filter="barn(outHorizontal)">
                                      <p:cBhvr>
                                        <p:cTn id="19" dur="750"/>
                                        <p:tgtEl>
                                          <p:spTgt spid="88"/>
                                        </p:tgtEl>
                                      </p:cBhvr>
                                    </p:animEffect>
                                  </p:childTnLst>
                                </p:cTn>
                              </p:par>
                              <p:par>
                                <p:cTn id="20" presetID="16" presetClass="entr" presetSubtype="42" fill="hold" grpId="0" nodeType="withEffect">
                                  <p:stCondLst>
                                    <p:cond delay="1000"/>
                                  </p:stCondLst>
                                  <p:childTnLst>
                                    <p:set>
                                      <p:cBhvr>
                                        <p:cTn id="21" dur="1" fill="hold">
                                          <p:stCondLst>
                                            <p:cond delay="0"/>
                                          </p:stCondLst>
                                        </p:cTn>
                                        <p:tgtEl>
                                          <p:spTgt spid="102"/>
                                        </p:tgtEl>
                                        <p:attrNameLst>
                                          <p:attrName>style.visibility</p:attrName>
                                        </p:attrNameLst>
                                      </p:cBhvr>
                                      <p:to>
                                        <p:strVal val="visible"/>
                                      </p:to>
                                    </p:set>
                                    <p:animEffect transition="in" filter="barn(outHorizontal)">
                                      <p:cBhvr>
                                        <p:cTn id="22" dur="75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95" grpId="0" animBg="1"/>
      <p:bldP spid="102" grpId="0" animBg="1"/>
    </p:bld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only - smart ar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194AFE5-EC90-40CB-B9EA-8B2BCED8C1C8}"/>
              </a:ext>
            </a:extLst>
          </p:cNvPr>
          <p:cNvSpPr>
            <a:spLocks noGrp="1"/>
          </p:cNvSpPr>
          <p:nvPr>
            <p:ph type="title"/>
          </p:nvPr>
        </p:nvSpPr>
        <p:spPr/>
        <p:txBody>
          <a:bodyPr/>
          <a:lstStyle/>
          <a:p>
            <a:r>
              <a:rPr lang="en-US"/>
              <a:t>Click to edit Master title style</a:t>
            </a:r>
            <a:endParaRPr lang="en-GB"/>
          </a:p>
        </p:txBody>
      </p:sp>
      <p:sp>
        <p:nvSpPr>
          <p:cNvPr id="4" name="SmartArt Placeholder 3"/>
          <p:cNvSpPr>
            <a:spLocks noGrp="1"/>
          </p:cNvSpPr>
          <p:nvPr>
            <p:ph type="dgm" sz="quarter" idx="10"/>
          </p:nvPr>
        </p:nvSpPr>
        <p:spPr>
          <a:xfrm>
            <a:off x="1596000" y="1440000"/>
            <a:ext cx="9000000" cy="4680000"/>
          </a:xfrm>
        </p:spPr>
        <p:txBody>
          <a:bodyPr/>
          <a:lstStyle/>
          <a:p>
            <a:r>
              <a:rPr lang="en-US"/>
              <a:t>Click icon to add SmartArt graphic</a:t>
            </a:r>
            <a:endParaRPr lang="en-GB"/>
          </a:p>
        </p:txBody>
      </p:sp>
    </p:spTree>
    <p:extLst>
      <p:ext uri="{BB962C8B-B14F-4D97-AF65-F5344CB8AC3E}">
        <p14:creationId xmlns:p14="http://schemas.microsoft.com/office/powerpoint/2010/main" val="1840888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C in numbers + global reach">
    <p:spTree>
      <p:nvGrpSpPr>
        <p:cNvPr id="1" name=""/>
        <p:cNvGrpSpPr/>
        <p:nvPr/>
      </p:nvGrpSpPr>
      <p:grpSpPr>
        <a:xfrm>
          <a:off x="0" y="0"/>
          <a:ext cx="0" cy="0"/>
          <a:chOff x="0" y="0"/>
          <a:chExt cx="0" cy="0"/>
        </a:xfrm>
      </p:grpSpPr>
      <p:sp>
        <p:nvSpPr>
          <p:cNvPr id="12" name="Sectors">
            <a:extLst>
              <a:ext uri="{FF2B5EF4-FFF2-40B4-BE49-F238E27FC236}">
                <a16:creationId xmlns:a16="http://schemas.microsoft.com/office/drawing/2014/main" id="{5846A6C1-2066-470E-ABB1-AEDDC1770586}"/>
              </a:ext>
            </a:extLst>
          </p:cNvPr>
          <p:cNvSpPr>
            <a:spLocks noGrp="1"/>
          </p:cNvSpPr>
          <p:nvPr>
            <p:ph type="body" sz="quarter" idx="14" hasCustomPrompt="1"/>
            <p:custDataLst>
              <p:tags r:id="rId1"/>
            </p:custDataLst>
          </p:nvPr>
        </p:nvSpPr>
        <p:spPr>
          <a:xfrm>
            <a:off x="9194400" y="4042745"/>
            <a:ext cx="1657350" cy="731837"/>
          </a:xfrm>
        </p:spPr>
        <p:txBody>
          <a:bodyPr/>
          <a:lstStyle>
            <a:lvl1pPr>
              <a:defRPr sz="5400" b="1" baseline="0">
                <a:solidFill>
                  <a:schemeClr val="accent2"/>
                </a:solidFill>
              </a:defRPr>
            </a:lvl1pPr>
          </a:lstStyle>
          <a:p>
            <a:pPr lvl="0"/>
            <a:r>
              <a:rPr lang="en-GB" dirty="0"/>
              <a:t>Se</a:t>
            </a:r>
            <a:endParaRPr lang="en-US" dirty="0"/>
          </a:p>
        </p:txBody>
      </p:sp>
      <p:sp>
        <p:nvSpPr>
          <p:cNvPr id="11" name="Locations">
            <a:extLst>
              <a:ext uri="{FF2B5EF4-FFF2-40B4-BE49-F238E27FC236}">
                <a16:creationId xmlns:a16="http://schemas.microsoft.com/office/drawing/2014/main" id="{28BDDD25-1B92-4AAC-8F3A-9DD0689710F1}"/>
              </a:ext>
            </a:extLst>
          </p:cNvPr>
          <p:cNvSpPr>
            <a:spLocks noGrp="1"/>
          </p:cNvSpPr>
          <p:nvPr>
            <p:ph type="body" sz="quarter" idx="13" hasCustomPrompt="1"/>
            <p:custDataLst>
              <p:tags r:id="rId2"/>
            </p:custDataLst>
          </p:nvPr>
        </p:nvSpPr>
        <p:spPr>
          <a:xfrm>
            <a:off x="9194400" y="2862000"/>
            <a:ext cx="1657350" cy="731837"/>
          </a:xfrm>
        </p:spPr>
        <p:txBody>
          <a:bodyPr/>
          <a:lstStyle>
            <a:lvl1pPr>
              <a:defRPr sz="5400" b="1" baseline="0">
                <a:solidFill>
                  <a:schemeClr val="accent1"/>
                </a:solidFill>
              </a:defRPr>
            </a:lvl1pPr>
          </a:lstStyle>
          <a:p>
            <a:pPr lvl="0"/>
            <a:r>
              <a:rPr lang="en-US" dirty="0"/>
              <a:t>Lo</a:t>
            </a:r>
          </a:p>
        </p:txBody>
      </p:sp>
      <p:sp>
        <p:nvSpPr>
          <p:cNvPr id="10" name="Partners">
            <a:extLst>
              <a:ext uri="{FF2B5EF4-FFF2-40B4-BE49-F238E27FC236}">
                <a16:creationId xmlns:a16="http://schemas.microsoft.com/office/drawing/2014/main" id="{2D9285AA-1157-4E1D-8041-D00E77424F4D}"/>
              </a:ext>
            </a:extLst>
          </p:cNvPr>
          <p:cNvSpPr>
            <a:spLocks noGrp="1"/>
          </p:cNvSpPr>
          <p:nvPr>
            <p:ph type="body" sz="quarter" idx="12" hasCustomPrompt="1"/>
            <p:custDataLst>
              <p:tags r:id="rId3"/>
            </p:custDataLst>
          </p:nvPr>
        </p:nvSpPr>
        <p:spPr>
          <a:xfrm>
            <a:off x="9194400" y="1674000"/>
            <a:ext cx="1657350" cy="731837"/>
          </a:xfrm>
        </p:spPr>
        <p:txBody>
          <a:bodyPr/>
          <a:lstStyle>
            <a:lvl1pPr>
              <a:defRPr sz="5400" b="1" baseline="0">
                <a:solidFill>
                  <a:schemeClr val="accent2"/>
                </a:solidFill>
              </a:defRPr>
            </a:lvl1pPr>
          </a:lstStyle>
          <a:p>
            <a:pPr lvl="0"/>
            <a:r>
              <a:rPr lang="en-US" dirty="0"/>
              <a:t>Pa</a:t>
            </a:r>
          </a:p>
        </p:txBody>
      </p:sp>
      <p:sp>
        <p:nvSpPr>
          <p:cNvPr id="9" name="Lawyers">
            <a:extLst>
              <a:ext uri="{FF2B5EF4-FFF2-40B4-BE49-F238E27FC236}">
                <a16:creationId xmlns:a16="http://schemas.microsoft.com/office/drawing/2014/main" id="{2D170AB3-A8A6-4E94-8CC6-525B501BD610}"/>
              </a:ext>
            </a:extLst>
          </p:cNvPr>
          <p:cNvSpPr>
            <a:spLocks noGrp="1"/>
          </p:cNvSpPr>
          <p:nvPr>
            <p:ph type="body" sz="quarter" idx="11" hasCustomPrompt="1"/>
            <p:custDataLst>
              <p:tags r:id="rId4"/>
            </p:custDataLst>
          </p:nvPr>
        </p:nvSpPr>
        <p:spPr>
          <a:xfrm>
            <a:off x="9194400" y="486000"/>
            <a:ext cx="2230192" cy="731837"/>
          </a:xfrm>
        </p:spPr>
        <p:txBody>
          <a:bodyPr/>
          <a:lstStyle>
            <a:lvl1pPr>
              <a:defRPr sz="5400" b="1" baseline="0">
                <a:solidFill>
                  <a:schemeClr val="accent1"/>
                </a:solidFill>
              </a:defRPr>
            </a:lvl1pPr>
          </a:lstStyle>
          <a:p>
            <a:pPr lvl="0"/>
            <a:r>
              <a:rPr lang="en-US" dirty="0"/>
              <a:t>La</a:t>
            </a:r>
          </a:p>
        </p:txBody>
      </p:sp>
      <p:sp>
        <p:nvSpPr>
          <p:cNvPr id="15" name="Connections">
            <a:extLst>
              <a:ext uri="{FF2B5EF4-FFF2-40B4-BE49-F238E27FC236}">
                <a16:creationId xmlns:a16="http://schemas.microsoft.com/office/drawing/2014/main" id="{7C48A24A-2DA4-4742-A145-A20BB77B484B}"/>
              </a:ext>
            </a:extLst>
          </p:cNvPr>
          <p:cNvSpPr>
            <a:spLocks noGrp="1"/>
          </p:cNvSpPr>
          <p:nvPr>
            <p:ph type="body" sz="quarter" idx="15" hasCustomPrompt="1"/>
            <p:custDataLst>
              <p:tags r:id="rId5"/>
            </p:custDataLst>
          </p:nvPr>
        </p:nvSpPr>
        <p:spPr>
          <a:xfrm>
            <a:off x="439737" y="1763999"/>
            <a:ext cx="3564000" cy="512873"/>
          </a:xfrm>
        </p:spPr>
        <p:txBody>
          <a:bodyPr>
            <a:normAutofit/>
          </a:bodyPr>
          <a:lstStyle>
            <a:lvl1pPr>
              <a:spcAft>
                <a:spcPts val="0"/>
              </a:spcAft>
              <a:defRPr sz="2400" baseline="0"/>
            </a:lvl1pPr>
          </a:lstStyle>
          <a:p>
            <a:pPr lvl="0"/>
            <a:r>
              <a:rPr lang="en-US" dirty="0"/>
              <a:t>&lt;&lt;Friends Heading&gt;&gt;</a:t>
            </a:r>
          </a:p>
        </p:txBody>
      </p:sp>
      <p:sp>
        <p:nvSpPr>
          <p:cNvPr id="6" name="OC Business Name">
            <a:extLst>
              <a:ext uri="{FF2B5EF4-FFF2-40B4-BE49-F238E27FC236}">
                <a16:creationId xmlns:a16="http://schemas.microsoft.com/office/drawing/2014/main" id="{D91FE0B2-247E-4F73-A3DF-CFF7CF64118B}"/>
              </a:ext>
            </a:extLst>
          </p:cNvPr>
          <p:cNvSpPr>
            <a:spLocks noGrp="1"/>
          </p:cNvSpPr>
          <p:nvPr>
            <p:ph type="body" sz="quarter" idx="17" hasCustomPrompt="1"/>
            <p:custDataLst>
              <p:tags r:id="rId6"/>
            </p:custDataLst>
          </p:nvPr>
        </p:nvSpPr>
        <p:spPr>
          <a:xfrm>
            <a:off x="439738" y="5517232"/>
            <a:ext cx="3563937" cy="684076"/>
          </a:xfrm>
        </p:spPr>
        <p:txBody>
          <a:bodyPr anchor="b" anchorCtr="0">
            <a:normAutofit/>
          </a:bodyPr>
          <a:lstStyle>
            <a:lvl1pPr>
              <a:spcAft>
                <a:spcPts val="0"/>
              </a:spcAft>
              <a:defRPr sz="1000" baseline="0"/>
            </a:lvl1pPr>
          </a:lstStyle>
          <a:p>
            <a:pPr lvl="0"/>
            <a:r>
              <a:rPr lang="en-GB" dirty="0"/>
              <a:t>&lt;&lt;OC Business Name&gt;&gt;</a:t>
            </a:r>
            <a:endParaRPr lang="en-US" dirty="0"/>
          </a:p>
        </p:txBody>
      </p:sp>
      <p:sp>
        <p:nvSpPr>
          <p:cNvPr id="14" name="Text Placeholder 13">
            <a:extLst>
              <a:ext uri="{FF2B5EF4-FFF2-40B4-BE49-F238E27FC236}">
                <a16:creationId xmlns:a16="http://schemas.microsoft.com/office/drawing/2014/main" id="{25C3C6D6-02BE-49B1-8B9B-7ED7A17DE4CF}"/>
              </a:ext>
            </a:extLst>
          </p:cNvPr>
          <p:cNvSpPr>
            <a:spLocks noGrp="1"/>
          </p:cNvSpPr>
          <p:nvPr>
            <p:ph type="body" sz="quarter" idx="18" hasCustomPrompt="1"/>
            <p:custDataLst>
              <p:tags r:id="rId7"/>
            </p:custDataLst>
          </p:nvPr>
        </p:nvSpPr>
        <p:spPr>
          <a:xfrm>
            <a:off x="439738" y="2528888"/>
            <a:ext cx="3563937" cy="2875020"/>
          </a:xfrm>
        </p:spPr>
        <p:txBody>
          <a:bodyPr>
            <a:normAutofit/>
          </a:bodyPr>
          <a:lstStyle>
            <a:lvl1pPr>
              <a:defRPr sz="1600"/>
            </a:lvl1pPr>
          </a:lstStyle>
          <a:p>
            <a:pPr lvl="0"/>
            <a:r>
              <a:rPr lang="en-US" dirty="0"/>
              <a:t>&lt;&lt;Friends Text&gt;&gt;</a:t>
            </a:r>
          </a:p>
        </p:txBody>
      </p:sp>
      <p:sp>
        <p:nvSpPr>
          <p:cNvPr id="16" name="About OC">
            <a:extLst>
              <a:ext uri="{FF2B5EF4-FFF2-40B4-BE49-F238E27FC236}">
                <a16:creationId xmlns:a16="http://schemas.microsoft.com/office/drawing/2014/main" id="{D129700C-5AF3-43E2-AE16-AA76EE3CF5AB}"/>
              </a:ext>
            </a:extLst>
          </p:cNvPr>
          <p:cNvSpPr>
            <a:spLocks noGrp="1"/>
          </p:cNvSpPr>
          <p:nvPr>
            <p:ph type="body" sz="quarter" idx="10" hasCustomPrompt="1"/>
            <p:custDataLst>
              <p:tags r:id="rId8"/>
            </p:custDataLst>
          </p:nvPr>
        </p:nvSpPr>
        <p:spPr>
          <a:xfrm>
            <a:off x="439200" y="642176"/>
            <a:ext cx="8374533" cy="430887"/>
          </a:xfrm>
        </p:spPr>
        <p:txBody>
          <a:bodyPr/>
          <a:lstStyle>
            <a:lvl1pPr>
              <a:spcAft>
                <a:spcPts val="0"/>
              </a:spcAft>
              <a:defRPr sz="2800" baseline="0">
                <a:solidFill>
                  <a:srgbClr val="FB5A17"/>
                </a:solidFill>
              </a:defRPr>
            </a:lvl1pPr>
          </a:lstStyle>
          <a:p>
            <a:pPr lvl="0"/>
            <a:r>
              <a:rPr lang="en-GB" sz="2800"/>
              <a:t>About Osborne Clarke</a:t>
            </a:r>
            <a:endParaRPr lang="en-US"/>
          </a:p>
        </p:txBody>
      </p:sp>
      <p:sp>
        <p:nvSpPr>
          <p:cNvPr id="3" name="Text Placeholder 2"/>
          <p:cNvSpPr>
            <a:spLocks noGrp="1"/>
          </p:cNvSpPr>
          <p:nvPr>
            <p:ph type="body" sz="quarter" idx="19" hasCustomPrompt="1"/>
            <p:custDataLst>
              <p:tags r:id="rId9"/>
            </p:custDataLst>
          </p:nvPr>
        </p:nvSpPr>
        <p:spPr>
          <a:xfrm>
            <a:off x="9191748" y="1291683"/>
            <a:ext cx="2522727" cy="265109"/>
          </a:xfrm>
        </p:spPr>
        <p:txBody>
          <a:bodyPr>
            <a:normAutofit/>
          </a:bodyPr>
          <a:lstStyle>
            <a:lvl1pPr>
              <a:defRPr sz="1400">
                <a:latin typeface="Arial" panose="020B0604020202020204" pitchFamily="34" charset="0"/>
                <a:cs typeface="Arial" panose="020B0604020202020204" pitchFamily="34" charset="0"/>
              </a:defRPr>
            </a:lvl1pPr>
            <a:lvl2pPr>
              <a:defRPr sz="1400"/>
            </a:lvl2pPr>
            <a:lvl3pPr>
              <a:defRPr sz="1400"/>
            </a:lvl3pPr>
            <a:lvl4pPr>
              <a:defRPr sz="1400"/>
            </a:lvl4pPr>
            <a:lvl5pPr>
              <a:defRPr sz="1400"/>
            </a:lvl5pPr>
          </a:lstStyle>
          <a:p>
            <a:pPr lvl="0"/>
            <a:r>
              <a:rPr lang="en-US" dirty="0"/>
              <a:t>talented lawyers</a:t>
            </a:r>
            <a:endParaRPr lang="en-GB" dirty="0"/>
          </a:p>
        </p:txBody>
      </p:sp>
      <p:sp>
        <p:nvSpPr>
          <p:cNvPr id="19" name="Text Placeholder 18"/>
          <p:cNvSpPr>
            <a:spLocks noGrp="1"/>
          </p:cNvSpPr>
          <p:nvPr>
            <p:ph type="body" sz="quarter" idx="20" hasCustomPrompt="1"/>
            <p:custDataLst>
              <p:tags r:id="rId10"/>
            </p:custDataLst>
          </p:nvPr>
        </p:nvSpPr>
        <p:spPr>
          <a:xfrm>
            <a:off x="9192344" y="1556792"/>
            <a:ext cx="2522132" cy="264924"/>
          </a:xfrm>
        </p:spPr>
        <p:txBody>
          <a:bodyPr>
            <a:normAutofit/>
          </a:bodyPr>
          <a:lstStyle>
            <a:lvl1pPr>
              <a:defRPr sz="1400" baseline="0">
                <a:latin typeface="Arial" panose="020B0604020202020204" pitchFamily="34" charset="0"/>
                <a:cs typeface="Arial" panose="020B0604020202020204" pitchFamily="34" charset="0"/>
              </a:defRPr>
            </a:lvl1pPr>
            <a:lvl2pPr>
              <a:defRPr sz="1400"/>
            </a:lvl2pPr>
            <a:lvl3pPr>
              <a:defRPr sz="1400"/>
            </a:lvl3pPr>
            <a:lvl4pPr>
              <a:defRPr sz="1400"/>
            </a:lvl4pPr>
            <a:lvl5pPr>
              <a:defRPr sz="1400"/>
            </a:lvl5pPr>
          </a:lstStyle>
          <a:p>
            <a:pPr lvl="0"/>
            <a:r>
              <a:rPr lang="en-US" dirty="0"/>
              <a:t>working with</a:t>
            </a:r>
            <a:endParaRPr lang="en-GB" dirty="0"/>
          </a:p>
        </p:txBody>
      </p:sp>
      <p:sp>
        <p:nvSpPr>
          <p:cNvPr id="21" name="Text Placeholder 20"/>
          <p:cNvSpPr>
            <a:spLocks noGrp="1"/>
          </p:cNvSpPr>
          <p:nvPr>
            <p:ph type="body" sz="quarter" idx="21" hasCustomPrompt="1"/>
            <p:custDataLst>
              <p:tags r:id="rId11"/>
            </p:custDataLst>
          </p:nvPr>
        </p:nvSpPr>
        <p:spPr>
          <a:xfrm>
            <a:off x="9192343" y="2496007"/>
            <a:ext cx="2522133" cy="249049"/>
          </a:xfrm>
        </p:spPr>
        <p:txBody>
          <a:bodyPr>
            <a:normAutofit/>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expert partners</a:t>
            </a:r>
            <a:endParaRPr lang="en-GB" dirty="0"/>
          </a:p>
        </p:txBody>
      </p:sp>
      <p:sp>
        <p:nvSpPr>
          <p:cNvPr id="23" name="Text Placeholder 22"/>
          <p:cNvSpPr>
            <a:spLocks noGrp="1"/>
          </p:cNvSpPr>
          <p:nvPr>
            <p:ph type="body" sz="quarter" idx="22" hasCustomPrompt="1"/>
            <p:custDataLst>
              <p:tags r:id="rId12"/>
            </p:custDataLst>
          </p:nvPr>
        </p:nvSpPr>
        <p:spPr>
          <a:xfrm>
            <a:off x="9191749" y="2745056"/>
            <a:ext cx="2522728" cy="264660"/>
          </a:xfrm>
        </p:spPr>
        <p:txBody>
          <a:bodyPr>
            <a:normAutofit/>
          </a:bodyPr>
          <a:lstStyle>
            <a:lvl1pPr>
              <a:defRPr sz="1400">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in</a:t>
            </a:r>
            <a:endParaRPr lang="en-GB" dirty="0"/>
          </a:p>
        </p:txBody>
      </p:sp>
      <p:sp>
        <p:nvSpPr>
          <p:cNvPr id="25" name="Text Placeholder 24"/>
          <p:cNvSpPr>
            <a:spLocks noGrp="1"/>
          </p:cNvSpPr>
          <p:nvPr>
            <p:ph type="body" sz="quarter" idx="23" hasCustomPrompt="1"/>
            <p:custDataLst>
              <p:tags r:id="rId13"/>
            </p:custDataLst>
          </p:nvPr>
        </p:nvSpPr>
        <p:spPr>
          <a:xfrm>
            <a:off x="9192343" y="3668396"/>
            <a:ext cx="2503285" cy="264660"/>
          </a:xfrm>
        </p:spPr>
        <p:txBody>
          <a:bodyPr>
            <a:normAutofit/>
          </a:bodyPr>
          <a:lstStyle>
            <a:lvl1pPr>
              <a:defRPr sz="1400" baseline="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international locations</a:t>
            </a:r>
            <a:endParaRPr lang="en-GB" dirty="0"/>
          </a:p>
        </p:txBody>
      </p:sp>
      <p:sp>
        <p:nvSpPr>
          <p:cNvPr id="27" name="Text Placeholder 26"/>
          <p:cNvSpPr>
            <a:spLocks noGrp="1"/>
          </p:cNvSpPr>
          <p:nvPr>
            <p:ph type="body" sz="quarter" idx="24" hasCustomPrompt="1"/>
            <p:custDataLst>
              <p:tags r:id="rId14"/>
            </p:custDataLst>
          </p:nvPr>
        </p:nvSpPr>
        <p:spPr>
          <a:xfrm>
            <a:off x="9191749" y="3933056"/>
            <a:ext cx="2503879" cy="199765"/>
          </a:xfrm>
        </p:spPr>
        <p:txBody>
          <a:bodyPr>
            <a:normAutofit/>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advising across</a:t>
            </a:r>
            <a:endParaRPr lang="en-GB" dirty="0"/>
          </a:p>
        </p:txBody>
      </p:sp>
      <p:sp>
        <p:nvSpPr>
          <p:cNvPr id="29" name="Text Placeholder 28"/>
          <p:cNvSpPr>
            <a:spLocks noGrp="1"/>
          </p:cNvSpPr>
          <p:nvPr>
            <p:ph type="body" sz="quarter" idx="25" hasCustomPrompt="1"/>
            <p:custDataLst>
              <p:tags r:id="rId15"/>
            </p:custDataLst>
          </p:nvPr>
        </p:nvSpPr>
        <p:spPr>
          <a:xfrm>
            <a:off x="9192506" y="4843455"/>
            <a:ext cx="2503122" cy="280521"/>
          </a:xfrm>
        </p:spPr>
        <p:txBody>
          <a:bodyPr>
            <a:normAutofit/>
          </a:bodyPr>
          <a:lstStyle>
            <a:lvl1pPr>
              <a:defRPr sz="1400" baseline="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core sectors</a:t>
            </a:r>
            <a:endParaRPr lang="en-GB" dirty="0"/>
          </a:p>
        </p:txBody>
      </p:sp>
      <p:sp>
        <p:nvSpPr>
          <p:cNvPr id="31" name="Text Placeholder 30"/>
          <p:cNvSpPr>
            <a:spLocks noGrp="1"/>
          </p:cNvSpPr>
          <p:nvPr>
            <p:ph type="body" sz="quarter" idx="26" hasCustomPrompt="1"/>
            <p:custDataLst>
              <p:tags r:id="rId16"/>
            </p:custDataLst>
          </p:nvPr>
        </p:nvSpPr>
        <p:spPr>
          <a:xfrm>
            <a:off x="9191748" y="5123976"/>
            <a:ext cx="2503879" cy="279932"/>
          </a:xfrm>
        </p:spPr>
        <p:txBody>
          <a:bodyPr>
            <a:normAutofit/>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with</a:t>
            </a:r>
            <a:endParaRPr lang="en-GB" dirty="0"/>
          </a:p>
        </p:txBody>
      </p:sp>
      <p:sp>
        <p:nvSpPr>
          <p:cNvPr id="33" name="Text Placeholder 32"/>
          <p:cNvSpPr>
            <a:spLocks noGrp="1"/>
          </p:cNvSpPr>
          <p:nvPr>
            <p:ph type="body" sz="quarter" idx="27" hasCustomPrompt="1"/>
            <p:custDataLst>
              <p:tags r:id="rId17"/>
            </p:custDataLst>
          </p:nvPr>
        </p:nvSpPr>
        <p:spPr>
          <a:xfrm>
            <a:off x="9191749" y="5972757"/>
            <a:ext cx="2522728" cy="421200"/>
          </a:xfrm>
        </p:spPr>
        <p:txBody>
          <a:bodyPr>
            <a:normAutofit/>
          </a:bodyPr>
          <a:lstStyle>
            <a:lvl1pPr>
              <a:defRPr sz="1400">
                <a:latin typeface="Arial" panose="020B0604020202020204" pitchFamily="34" charset="0"/>
                <a:cs typeface="Arial" panose="020B0604020202020204" pitchFamily="34" charset="0"/>
              </a:defRPr>
            </a:lvl1pPr>
            <a:lvl2pPr>
              <a:defRPr sz="1400"/>
            </a:lvl2pPr>
            <a:lvl3pPr>
              <a:defRPr sz="1400"/>
            </a:lvl3pPr>
            <a:lvl4pPr>
              <a:defRPr sz="1400"/>
            </a:lvl4pPr>
            <a:lvl5pPr>
              <a:defRPr sz="1400"/>
            </a:lvl5pPr>
          </a:lstStyle>
          <a:p>
            <a:pPr lvl="0"/>
            <a:r>
              <a:rPr lang="en-US" dirty="0"/>
              <a:t>client-</a:t>
            </a:r>
            <a:r>
              <a:rPr lang="en-US" dirty="0" err="1"/>
              <a:t>centred</a:t>
            </a:r>
            <a:r>
              <a:rPr lang="en-US" dirty="0"/>
              <a:t> approach</a:t>
            </a:r>
            <a:endParaRPr lang="en-GB" dirty="0"/>
          </a:p>
        </p:txBody>
      </p:sp>
      <p:sp>
        <p:nvSpPr>
          <p:cNvPr id="20" name="Client">
            <a:extLst>
              <a:ext uri="{FF2B5EF4-FFF2-40B4-BE49-F238E27FC236}">
                <a16:creationId xmlns:a16="http://schemas.microsoft.com/office/drawing/2014/main" id="{DADBF2F2-E8F7-46DA-91FE-19DB063D68B2}"/>
              </a:ext>
            </a:extLst>
          </p:cNvPr>
          <p:cNvSpPr txBox="1"/>
          <p:nvPr userDrawn="1"/>
        </p:nvSpPr>
        <p:spPr>
          <a:xfrm>
            <a:off x="9211354" y="5123976"/>
            <a:ext cx="2484275" cy="1135696"/>
          </a:xfrm>
          <a:prstGeom prst="rect">
            <a:avLst/>
          </a:prstGeom>
          <a:noFill/>
        </p:spPr>
        <p:txBody>
          <a:bodyPr wrap="square" lIns="0" tIns="0" rIns="0" bIns="0" rtlCol="0">
            <a:norm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389626" algn="l" rtl="0" fontAlgn="base">
              <a:spcBef>
                <a:spcPct val="0"/>
              </a:spcBef>
              <a:spcAft>
                <a:spcPct val="0"/>
              </a:spcAft>
              <a:defRPr kern="1200">
                <a:solidFill>
                  <a:schemeClr val="tx1"/>
                </a:solidFill>
                <a:latin typeface="Arial" charset="0"/>
                <a:ea typeface="+mn-ea"/>
                <a:cs typeface="Arial" charset="0"/>
              </a:defRPr>
            </a:lvl2pPr>
            <a:lvl3pPr marL="779252" algn="l" rtl="0" fontAlgn="base">
              <a:spcBef>
                <a:spcPct val="0"/>
              </a:spcBef>
              <a:spcAft>
                <a:spcPct val="0"/>
              </a:spcAft>
              <a:defRPr kern="1200">
                <a:solidFill>
                  <a:schemeClr val="tx1"/>
                </a:solidFill>
                <a:latin typeface="Arial" charset="0"/>
                <a:ea typeface="+mn-ea"/>
                <a:cs typeface="Arial" charset="0"/>
              </a:defRPr>
            </a:lvl3pPr>
            <a:lvl4pPr marL="1168878" algn="l" rtl="0" fontAlgn="base">
              <a:spcBef>
                <a:spcPct val="0"/>
              </a:spcBef>
              <a:spcAft>
                <a:spcPct val="0"/>
              </a:spcAft>
              <a:defRPr kern="1200">
                <a:solidFill>
                  <a:schemeClr val="tx1"/>
                </a:solidFill>
                <a:latin typeface="Arial" charset="0"/>
                <a:ea typeface="+mn-ea"/>
                <a:cs typeface="Arial" charset="0"/>
              </a:defRPr>
            </a:lvl4pPr>
            <a:lvl5pPr marL="1558503" algn="l" rtl="0" fontAlgn="base">
              <a:spcBef>
                <a:spcPct val="0"/>
              </a:spcBef>
              <a:spcAft>
                <a:spcPct val="0"/>
              </a:spcAft>
              <a:defRPr kern="1200">
                <a:solidFill>
                  <a:schemeClr val="tx1"/>
                </a:solidFill>
                <a:latin typeface="Arial" charset="0"/>
                <a:ea typeface="+mn-ea"/>
                <a:cs typeface="Arial" charset="0"/>
              </a:defRPr>
            </a:lvl5pPr>
            <a:lvl6pPr marL="1948129" algn="l" defTabSz="779252" rtl="0" eaLnBrk="1" latinLnBrk="0" hangingPunct="1">
              <a:defRPr kern="1200">
                <a:solidFill>
                  <a:schemeClr val="tx1"/>
                </a:solidFill>
                <a:latin typeface="Arial" charset="0"/>
                <a:ea typeface="+mn-ea"/>
                <a:cs typeface="Arial" charset="0"/>
              </a:defRPr>
            </a:lvl6pPr>
            <a:lvl7pPr marL="2337755" algn="l" defTabSz="779252" rtl="0" eaLnBrk="1" latinLnBrk="0" hangingPunct="1">
              <a:defRPr kern="1200">
                <a:solidFill>
                  <a:schemeClr val="tx1"/>
                </a:solidFill>
                <a:latin typeface="Arial" charset="0"/>
                <a:ea typeface="+mn-ea"/>
                <a:cs typeface="Arial" charset="0"/>
              </a:defRPr>
            </a:lvl7pPr>
            <a:lvl8pPr marL="2727381" algn="l" defTabSz="779252" rtl="0" eaLnBrk="1" latinLnBrk="0" hangingPunct="1">
              <a:defRPr kern="1200">
                <a:solidFill>
                  <a:schemeClr val="tx1"/>
                </a:solidFill>
                <a:latin typeface="Arial" charset="0"/>
                <a:ea typeface="+mn-ea"/>
                <a:cs typeface="Arial" charset="0"/>
              </a:defRPr>
            </a:lvl8pPr>
            <a:lvl9pPr marL="3117007" algn="l" defTabSz="779252" rtl="0" eaLnBrk="1" latinLnBrk="0" hangingPunct="1">
              <a:defRPr kern="1200">
                <a:solidFill>
                  <a:schemeClr val="tx1"/>
                </a:solidFill>
                <a:latin typeface="Arial" charset="0"/>
                <a:ea typeface="+mn-ea"/>
                <a:cs typeface="Arial" charset="0"/>
              </a:defRPr>
            </a:lvl9pPr>
          </a:lstStyle>
          <a:p>
            <a:pPr>
              <a:lnSpc>
                <a:spcPct val="90000"/>
              </a:lnSpc>
              <a:spcAft>
                <a:spcPts val="0"/>
              </a:spcAft>
            </a:pPr>
            <a:r>
              <a:rPr lang="en-GB" sz="1400" spc="-20" dirty="0">
                <a:latin typeface="Arial" panose="020B0604020202020204" pitchFamily="34" charset="0"/>
                <a:cs typeface="Arial" panose="020B0604020202020204" pitchFamily="34" charset="0"/>
              </a:rPr>
              <a:t> </a:t>
            </a:r>
            <a:endParaRPr lang="en-GB" sz="1600" spc="-20" dirty="0">
              <a:latin typeface="Arial" panose="020B0604020202020204" pitchFamily="34" charset="0"/>
              <a:cs typeface="Arial" panose="020B0604020202020204" pitchFamily="34" charset="0"/>
            </a:endParaRPr>
          </a:p>
          <a:p>
            <a:pPr>
              <a:lnSpc>
                <a:spcPct val="90000"/>
              </a:lnSpc>
              <a:spcAft>
                <a:spcPts val="0"/>
              </a:spcAft>
            </a:pPr>
            <a:r>
              <a:rPr lang="en-GB" sz="5400" b="1" spc="-20" dirty="0">
                <a:solidFill>
                  <a:srgbClr val="FB5A17"/>
                </a:solidFill>
                <a:latin typeface="Arial" panose="020B0604020202020204" pitchFamily="34" charset="0"/>
                <a:cs typeface="Arial" panose="020B0604020202020204" pitchFamily="34" charset="0"/>
              </a:rPr>
              <a:t>1</a:t>
            </a:r>
          </a:p>
          <a:p>
            <a:pPr lvl="0">
              <a:lnSpc>
                <a:spcPct val="90000"/>
              </a:lnSpc>
              <a:spcAft>
                <a:spcPts val="0"/>
              </a:spcAft>
            </a:pPr>
            <a:r>
              <a:rPr lang="en-GB" sz="1400" spc="-20" dirty="0">
                <a:latin typeface="Arial" panose="020B0604020202020204" pitchFamily="34" charset="0"/>
                <a:cs typeface="Arial" panose="020B0604020202020204" pitchFamily="34" charset="0"/>
              </a:rPr>
              <a:t> </a:t>
            </a:r>
          </a:p>
        </p:txBody>
      </p:sp>
      <p:sp>
        <p:nvSpPr>
          <p:cNvPr id="4" name="Text Placeholder 3"/>
          <p:cNvSpPr>
            <a:spLocks noGrp="1"/>
          </p:cNvSpPr>
          <p:nvPr>
            <p:ph type="body" sz="quarter" idx="28" hasCustomPrompt="1"/>
            <p:custDataLst>
              <p:tags r:id="rId18"/>
            </p:custDataLst>
          </p:nvPr>
        </p:nvSpPr>
        <p:spPr>
          <a:xfrm>
            <a:off x="4654800" y="1774800"/>
            <a:ext cx="2233029" cy="264567"/>
          </a:xfrm>
        </p:spPr>
        <p:txBody>
          <a:bodyPr/>
          <a:lstStyle>
            <a:lvl1pPr>
              <a:defRPr sz="1600">
                <a:latin typeface="Arial" panose="020B0604020202020204" pitchFamily="34" charset="0"/>
                <a:cs typeface="Arial" panose="020B0604020202020204" pitchFamily="34" charset="0"/>
              </a:defRPr>
            </a:lvl1pPr>
          </a:lstStyle>
          <a:p>
            <a:pPr lvl="0"/>
            <a:r>
              <a:rPr lang="en-US" dirty="0"/>
              <a:t>Europe</a:t>
            </a:r>
            <a:endParaRPr lang="en-GB" dirty="0"/>
          </a:p>
        </p:txBody>
      </p:sp>
      <p:sp>
        <p:nvSpPr>
          <p:cNvPr id="7" name="Text Placeholder 6"/>
          <p:cNvSpPr>
            <a:spLocks noGrp="1"/>
          </p:cNvSpPr>
          <p:nvPr>
            <p:ph type="body" sz="quarter" idx="29" hasCustomPrompt="1"/>
            <p:custDataLst>
              <p:tags r:id="rId19"/>
            </p:custDataLst>
          </p:nvPr>
        </p:nvSpPr>
        <p:spPr>
          <a:xfrm>
            <a:off x="4654800" y="2120400"/>
            <a:ext cx="4158933" cy="2259926"/>
          </a:xfrm>
        </p:spPr>
        <p:txBody>
          <a:bodyPr>
            <a:normAutofit/>
          </a:bodyPr>
          <a:lstStyle>
            <a:lvl1pPr>
              <a:spcBef>
                <a:spcPts val="0"/>
              </a:spcBef>
              <a:spcAft>
                <a:spcPts val="600"/>
              </a:spcAft>
              <a:defRPr sz="1200">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Belgium</a:t>
            </a:r>
            <a:endParaRPr lang="en-GB" dirty="0"/>
          </a:p>
        </p:txBody>
      </p:sp>
      <p:sp>
        <p:nvSpPr>
          <p:cNvPr id="13" name="Text Placeholder 12"/>
          <p:cNvSpPr>
            <a:spLocks noGrp="1"/>
          </p:cNvSpPr>
          <p:nvPr>
            <p:ph type="body" sz="quarter" idx="30" hasCustomPrompt="1"/>
            <p:custDataLst>
              <p:tags r:id="rId20"/>
            </p:custDataLst>
          </p:nvPr>
        </p:nvSpPr>
        <p:spPr>
          <a:xfrm>
            <a:off x="4637091" y="4492800"/>
            <a:ext cx="1047750" cy="261938"/>
          </a:xfrm>
        </p:spPr>
        <p:txBody>
          <a:bodyPr/>
          <a:lstStyle>
            <a:lvl1pPr>
              <a:defRPr sz="1600">
                <a:latin typeface="Arial" panose="020B0604020202020204" pitchFamily="34" charset="0"/>
                <a:cs typeface="Arial" panose="020B0604020202020204" pitchFamily="34" charset="0"/>
              </a:defRPr>
            </a:lvl1pPr>
          </a:lstStyle>
          <a:p>
            <a:pPr lvl="0"/>
            <a:r>
              <a:rPr lang="en-US" dirty="0"/>
              <a:t>USA</a:t>
            </a:r>
            <a:endParaRPr lang="en-GB" dirty="0"/>
          </a:p>
        </p:txBody>
      </p:sp>
      <p:sp>
        <p:nvSpPr>
          <p:cNvPr id="24" name="Text Placeholder 23"/>
          <p:cNvSpPr>
            <a:spLocks noGrp="1"/>
          </p:cNvSpPr>
          <p:nvPr>
            <p:ph type="body" sz="quarter" idx="31" hasCustomPrompt="1"/>
            <p:custDataLst>
              <p:tags r:id="rId21"/>
            </p:custDataLst>
          </p:nvPr>
        </p:nvSpPr>
        <p:spPr>
          <a:xfrm>
            <a:off x="4645115" y="4834800"/>
            <a:ext cx="4158933" cy="218384"/>
          </a:xfrm>
        </p:spPr>
        <p:txBody>
          <a:bodyPr>
            <a:normAutofit/>
          </a:bodyPr>
          <a:lstStyle>
            <a:lvl1pPr>
              <a:spcBef>
                <a:spcPts val="0"/>
              </a:spcBef>
              <a:spcAft>
                <a:spcPts val="600"/>
              </a:spcAft>
              <a:defRPr sz="1200"/>
            </a:lvl1pPr>
          </a:lstStyle>
          <a:p>
            <a:pPr lvl="0"/>
            <a:r>
              <a:rPr lang="en-US" dirty="0"/>
              <a:t>New York</a:t>
            </a:r>
            <a:endParaRPr lang="en-GB" dirty="0"/>
          </a:p>
        </p:txBody>
      </p:sp>
      <p:sp>
        <p:nvSpPr>
          <p:cNvPr id="28" name="Text Placeholder 27"/>
          <p:cNvSpPr>
            <a:spLocks noGrp="1"/>
          </p:cNvSpPr>
          <p:nvPr>
            <p:ph type="body" sz="quarter" idx="32" hasCustomPrompt="1"/>
            <p:custDataLst>
              <p:tags r:id="rId22"/>
            </p:custDataLst>
          </p:nvPr>
        </p:nvSpPr>
        <p:spPr>
          <a:xfrm>
            <a:off x="4645115" y="5141797"/>
            <a:ext cx="2089150" cy="277192"/>
          </a:xfrm>
        </p:spPr>
        <p:txBody>
          <a:bodyPr/>
          <a:lstStyle>
            <a:lvl1pPr>
              <a:defRPr sz="1600">
                <a:latin typeface="Arial" panose="020B0604020202020204" pitchFamily="34" charset="0"/>
                <a:cs typeface="Arial" panose="020B0604020202020204" pitchFamily="34" charset="0"/>
              </a:defRPr>
            </a:lvl1pPr>
          </a:lstStyle>
          <a:p>
            <a:pPr lvl="0"/>
            <a:r>
              <a:rPr lang="en-US" dirty="0"/>
              <a:t>Asia</a:t>
            </a:r>
            <a:endParaRPr lang="en-GB" dirty="0"/>
          </a:p>
        </p:txBody>
      </p:sp>
      <p:sp>
        <p:nvSpPr>
          <p:cNvPr id="32" name="Text Placeholder 31"/>
          <p:cNvSpPr>
            <a:spLocks noGrp="1"/>
          </p:cNvSpPr>
          <p:nvPr>
            <p:ph type="body" sz="quarter" idx="33" hasCustomPrompt="1"/>
            <p:custDataLst>
              <p:tags r:id="rId23"/>
            </p:custDataLst>
          </p:nvPr>
        </p:nvSpPr>
        <p:spPr>
          <a:xfrm>
            <a:off x="4654799" y="5499477"/>
            <a:ext cx="4158933" cy="806759"/>
          </a:xfrm>
        </p:spPr>
        <p:txBody>
          <a:bodyPr>
            <a:normAutofit/>
          </a:bodyPr>
          <a:lstStyle>
            <a:lvl1pPr>
              <a:spcBef>
                <a:spcPts val="0"/>
              </a:spcBef>
              <a:spcAft>
                <a:spcPts val="600"/>
              </a:spcAft>
              <a:defRPr sz="1200"/>
            </a:lvl1pPr>
          </a:lstStyle>
          <a:p>
            <a:pPr lvl="0"/>
            <a:r>
              <a:rPr lang="en-US" dirty="0"/>
              <a:t>China</a:t>
            </a:r>
            <a:endParaRPr lang="en-GB" dirty="0"/>
          </a:p>
        </p:txBody>
      </p:sp>
    </p:spTree>
    <p:extLst>
      <p:ext uri="{BB962C8B-B14F-4D97-AF65-F5344CB8AC3E}">
        <p14:creationId xmlns:p14="http://schemas.microsoft.com/office/powerpoint/2010/main" val="1306549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C in numbers chart + offices">
    <p:spTree>
      <p:nvGrpSpPr>
        <p:cNvPr id="1" name=""/>
        <p:cNvGrpSpPr/>
        <p:nvPr/>
      </p:nvGrpSpPr>
      <p:grpSpPr>
        <a:xfrm>
          <a:off x="0" y="0"/>
          <a:ext cx="0" cy="0"/>
          <a:chOff x="0" y="0"/>
          <a:chExt cx="0" cy="0"/>
        </a:xfrm>
      </p:grpSpPr>
      <p:sp>
        <p:nvSpPr>
          <p:cNvPr id="6" name="Flags">
            <a:extLst>
              <a:ext uri="{FF2B5EF4-FFF2-40B4-BE49-F238E27FC236}">
                <a16:creationId xmlns:a16="http://schemas.microsoft.com/office/drawing/2014/main" id="{CF9028BB-AD01-4A67-BC40-5D2473143ECC}"/>
              </a:ext>
            </a:extLst>
          </p:cNvPr>
          <p:cNvSpPr>
            <a:spLocks noGrp="1"/>
          </p:cNvSpPr>
          <p:nvPr>
            <p:ph type="pic" sz="quarter" idx="11"/>
            <p:custDataLst>
              <p:tags r:id="rId1"/>
            </p:custDataLst>
          </p:nvPr>
        </p:nvSpPr>
        <p:spPr>
          <a:xfrm>
            <a:off x="431620" y="4520663"/>
            <a:ext cx="11160000" cy="1839600"/>
          </a:xfrm>
        </p:spPr>
        <p:txBody>
          <a:bodyPr/>
          <a:lstStyle/>
          <a:p>
            <a:r>
              <a:rPr lang="en-US"/>
              <a:t>Click icon to add picture</a:t>
            </a:r>
            <a:endParaRPr lang="en-US" dirty="0"/>
          </a:p>
        </p:txBody>
      </p:sp>
      <p:sp>
        <p:nvSpPr>
          <p:cNvPr id="5" name="OC Chart">
            <a:extLst>
              <a:ext uri="{FF2B5EF4-FFF2-40B4-BE49-F238E27FC236}">
                <a16:creationId xmlns:a16="http://schemas.microsoft.com/office/drawing/2014/main" id="{B457C8CE-65D4-4C3A-923B-8452F78C9072}"/>
              </a:ext>
            </a:extLst>
          </p:cNvPr>
          <p:cNvSpPr>
            <a:spLocks noGrp="1"/>
          </p:cNvSpPr>
          <p:nvPr>
            <p:ph sz="quarter" idx="12" hasCustomPrompt="1"/>
            <p:custDataLst>
              <p:tags r:id="rId2"/>
            </p:custDataLst>
          </p:nvPr>
        </p:nvSpPr>
        <p:spPr>
          <a:xfrm>
            <a:off x="2682000" y="1123200"/>
            <a:ext cx="3564000" cy="3629025"/>
          </a:xfrm>
        </p:spPr>
        <p:txBody>
          <a:bodyPr/>
          <a:lstStyle/>
          <a:p>
            <a:pPr lvl="0"/>
            <a:r>
              <a:rPr lang="en-US" dirty="0"/>
              <a:t>&lt;&lt;</a:t>
            </a:r>
            <a:r>
              <a:rPr lang="en-US" dirty="0" err="1"/>
              <a:t>Labels.OC</a:t>
            </a:r>
            <a:r>
              <a:rPr lang="en-US" dirty="0"/>
              <a:t> Chart&gt;&gt;</a:t>
            </a:r>
          </a:p>
        </p:txBody>
      </p:sp>
      <p:sp>
        <p:nvSpPr>
          <p:cNvPr id="9" name="OC Business Name">
            <a:extLst>
              <a:ext uri="{FF2B5EF4-FFF2-40B4-BE49-F238E27FC236}">
                <a16:creationId xmlns:a16="http://schemas.microsoft.com/office/drawing/2014/main" id="{AF1ED688-3D68-4790-A992-D401ABC25CAF}"/>
              </a:ext>
            </a:extLst>
          </p:cNvPr>
          <p:cNvSpPr>
            <a:spLocks noGrp="1"/>
          </p:cNvSpPr>
          <p:nvPr>
            <p:ph type="body" sz="quarter" idx="13" hasCustomPrompt="1"/>
            <p:custDataLst>
              <p:tags r:id="rId3"/>
            </p:custDataLst>
          </p:nvPr>
        </p:nvSpPr>
        <p:spPr>
          <a:xfrm>
            <a:off x="338400" y="6458400"/>
            <a:ext cx="7772400" cy="264516"/>
          </a:xfrm>
        </p:spPr>
        <p:txBody>
          <a:bodyPr lIns="90000" tIns="46800" rIns="90000" bIns="111600">
            <a:noAutofit/>
          </a:bodyPr>
          <a:lstStyle>
            <a:lvl1pPr>
              <a:spcAft>
                <a:spcPts val="0"/>
              </a:spcAft>
              <a:defRPr sz="800"/>
            </a:lvl1pPr>
          </a:lstStyle>
          <a:p>
            <a:pPr lvl="0"/>
            <a:r>
              <a:rPr lang="en-US" dirty="0"/>
              <a:t>&lt;&lt;OC Business Name&gt;&gt;</a:t>
            </a:r>
          </a:p>
        </p:txBody>
      </p:sp>
      <p:sp>
        <p:nvSpPr>
          <p:cNvPr id="12" name="Relationship">
            <a:extLst>
              <a:ext uri="{FF2B5EF4-FFF2-40B4-BE49-F238E27FC236}">
                <a16:creationId xmlns:a16="http://schemas.microsoft.com/office/drawing/2014/main" id="{0199CF85-1BDD-4404-9914-B2B0FB059A62}"/>
              </a:ext>
            </a:extLst>
          </p:cNvPr>
          <p:cNvSpPr>
            <a:spLocks noGrp="1"/>
          </p:cNvSpPr>
          <p:nvPr>
            <p:ph type="body" sz="quarter" idx="14" hasCustomPrompt="1"/>
            <p:custDataLst>
              <p:tags r:id="rId4"/>
            </p:custDataLst>
          </p:nvPr>
        </p:nvSpPr>
        <p:spPr>
          <a:xfrm>
            <a:off x="8110800" y="6457950"/>
            <a:ext cx="3277788" cy="246745"/>
          </a:xfrm>
        </p:spPr>
        <p:txBody>
          <a:bodyPr lIns="90000" tIns="46800" rIns="90000" bIns="46800">
            <a:normAutofit/>
          </a:bodyPr>
          <a:lstStyle>
            <a:lvl1pPr>
              <a:spcAft>
                <a:spcPts val="0"/>
              </a:spcAft>
              <a:defRPr sz="800"/>
            </a:lvl1pPr>
          </a:lstStyle>
          <a:p>
            <a:pPr lvl="0"/>
            <a:r>
              <a:rPr lang="en-GB" dirty="0"/>
              <a:t>&lt;&lt;Relationship Firm&gt;&gt;</a:t>
            </a:r>
            <a:endParaRPr lang="en-US" dirty="0"/>
          </a:p>
        </p:txBody>
      </p:sp>
      <p:sp>
        <p:nvSpPr>
          <p:cNvPr id="17" name="No Employees">
            <a:extLst>
              <a:ext uri="{FF2B5EF4-FFF2-40B4-BE49-F238E27FC236}">
                <a16:creationId xmlns:a16="http://schemas.microsoft.com/office/drawing/2014/main" id="{DCB7664D-13F0-4911-A36E-33048D152201}"/>
              </a:ext>
            </a:extLst>
          </p:cNvPr>
          <p:cNvSpPr>
            <a:spLocks noGrp="1"/>
          </p:cNvSpPr>
          <p:nvPr>
            <p:ph type="body" sz="quarter" idx="16" hasCustomPrompt="1"/>
            <p:custDataLst>
              <p:tags r:id="rId5"/>
            </p:custDataLst>
          </p:nvPr>
        </p:nvSpPr>
        <p:spPr>
          <a:xfrm>
            <a:off x="395999" y="1476000"/>
            <a:ext cx="2074537" cy="746125"/>
          </a:xfrm>
        </p:spPr>
        <p:txBody>
          <a:bodyPr>
            <a:normAutofit/>
          </a:bodyPr>
          <a:lstStyle>
            <a:lvl1pPr>
              <a:defRPr sz="5400" b="1" baseline="0">
                <a:solidFill>
                  <a:schemeClr val="accent1"/>
                </a:solidFill>
              </a:defRPr>
            </a:lvl1pPr>
            <a:lvl2pPr>
              <a:defRPr sz="15500"/>
            </a:lvl2pPr>
            <a:lvl3pPr>
              <a:defRPr sz="100"/>
            </a:lvl3pPr>
            <a:lvl4pPr>
              <a:defRPr sz="10800"/>
            </a:lvl4pPr>
            <a:lvl5pPr>
              <a:defRPr sz="800"/>
            </a:lvl5pPr>
          </a:lstStyle>
          <a:p>
            <a:pPr lvl="0"/>
            <a:r>
              <a:rPr lang="en-GB" sz="5400" dirty="0" err="1"/>
              <a:t>Em</a:t>
            </a:r>
            <a:endParaRPr lang="en-US" dirty="0"/>
          </a:p>
        </p:txBody>
      </p:sp>
      <p:sp>
        <p:nvSpPr>
          <p:cNvPr id="18" name="No Locations">
            <a:extLst>
              <a:ext uri="{FF2B5EF4-FFF2-40B4-BE49-F238E27FC236}">
                <a16:creationId xmlns:a16="http://schemas.microsoft.com/office/drawing/2014/main" id="{5BAD1DE4-8003-4D7D-86AD-27AC8F6293EE}"/>
              </a:ext>
            </a:extLst>
          </p:cNvPr>
          <p:cNvSpPr>
            <a:spLocks noGrp="1"/>
          </p:cNvSpPr>
          <p:nvPr>
            <p:ph type="body" sz="quarter" idx="17" hasCustomPrompt="1"/>
            <p:custDataLst>
              <p:tags r:id="rId6"/>
            </p:custDataLst>
          </p:nvPr>
        </p:nvSpPr>
        <p:spPr>
          <a:xfrm>
            <a:off x="6192000" y="1476000"/>
            <a:ext cx="1708150" cy="746125"/>
          </a:xfrm>
        </p:spPr>
        <p:txBody>
          <a:bodyPr>
            <a:normAutofit/>
          </a:bodyPr>
          <a:lstStyle>
            <a:lvl1pPr>
              <a:defRPr sz="5400" b="1" baseline="0">
                <a:solidFill>
                  <a:schemeClr val="accent1"/>
                </a:solidFill>
              </a:defRPr>
            </a:lvl1pPr>
          </a:lstStyle>
          <a:p>
            <a:pPr lvl="0"/>
            <a:r>
              <a:rPr lang="en-GB" sz="5400" dirty="0"/>
              <a:t>Lo</a:t>
            </a:r>
            <a:endParaRPr lang="en-US" dirty="0"/>
          </a:p>
        </p:txBody>
      </p:sp>
      <p:sp>
        <p:nvSpPr>
          <p:cNvPr id="13" name="About OC">
            <a:extLst>
              <a:ext uri="{FF2B5EF4-FFF2-40B4-BE49-F238E27FC236}">
                <a16:creationId xmlns:a16="http://schemas.microsoft.com/office/drawing/2014/main" id="{6732E7FC-AB5F-4CC0-8515-E24B5AB72E15}"/>
              </a:ext>
            </a:extLst>
          </p:cNvPr>
          <p:cNvSpPr>
            <a:spLocks noGrp="1"/>
          </p:cNvSpPr>
          <p:nvPr>
            <p:ph type="body" sz="quarter" idx="10" hasCustomPrompt="1"/>
            <p:custDataLst>
              <p:tags r:id="rId7"/>
            </p:custDataLst>
          </p:nvPr>
        </p:nvSpPr>
        <p:spPr>
          <a:xfrm>
            <a:off x="439200" y="642176"/>
            <a:ext cx="11325757" cy="430887"/>
          </a:xfrm>
        </p:spPr>
        <p:txBody>
          <a:bodyPr/>
          <a:lstStyle>
            <a:lvl1pPr>
              <a:spcAft>
                <a:spcPts val="0"/>
              </a:spcAft>
              <a:defRPr sz="2800" baseline="0">
                <a:solidFill>
                  <a:srgbClr val="FB5A17"/>
                </a:solidFill>
              </a:defRPr>
            </a:lvl1pPr>
          </a:lstStyle>
          <a:p>
            <a:pPr lvl="0"/>
            <a:r>
              <a:rPr lang="en-GB" sz="2800" dirty="0"/>
              <a:t>About Osborne Clarke</a:t>
            </a:r>
            <a:endParaRPr lang="en-US" dirty="0"/>
          </a:p>
        </p:txBody>
      </p:sp>
      <p:sp>
        <p:nvSpPr>
          <p:cNvPr id="8" name="Text Placeholder 7"/>
          <p:cNvSpPr>
            <a:spLocks noGrp="1"/>
          </p:cNvSpPr>
          <p:nvPr>
            <p:ph type="body" sz="quarter" idx="19" hasCustomPrompt="1"/>
            <p:custDataLst>
              <p:tags r:id="rId8"/>
            </p:custDataLst>
          </p:nvPr>
        </p:nvSpPr>
        <p:spPr>
          <a:xfrm>
            <a:off x="4187872" y="1890000"/>
            <a:ext cx="756000" cy="567621"/>
          </a:xfrm>
        </p:spPr>
        <p:txBody>
          <a:bodyPr wrap="none">
            <a:normAutofit/>
          </a:bodyPr>
          <a:lstStyle>
            <a:lvl1pPr algn="ctr">
              <a:spcBef>
                <a:spcPts val="0"/>
              </a:spcBef>
              <a:spcAft>
                <a:spcPts val="0"/>
              </a:spcAft>
              <a:defRPr sz="1050">
                <a:solidFill>
                  <a:schemeClr val="bg1"/>
                </a:solidFill>
              </a:defRPr>
            </a:lvl1pPr>
          </a:lstStyle>
          <a:p>
            <a:pPr lvl="0"/>
            <a:r>
              <a:rPr lang="en-GB" dirty="0"/>
              <a:t>&lt;&lt;</a:t>
            </a:r>
            <a:r>
              <a:rPr lang="en-GB" dirty="0" err="1"/>
              <a:t>Labels.No</a:t>
            </a:r>
            <a:r>
              <a:rPr lang="en-GB" dirty="0"/>
              <a:t> of Partners - pie chart&gt;&gt;</a:t>
            </a:r>
          </a:p>
        </p:txBody>
      </p:sp>
      <p:sp>
        <p:nvSpPr>
          <p:cNvPr id="7" name="Text Placeholder 6"/>
          <p:cNvSpPr>
            <a:spLocks noGrp="1"/>
          </p:cNvSpPr>
          <p:nvPr>
            <p:ph type="body" sz="quarter" idx="20" hasCustomPrompt="1"/>
            <p:custDataLst>
              <p:tags r:id="rId9"/>
            </p:custDataLst>
          </p:nvPr>
        </p:nvSpPr>
        <p:spPr>
          <a:xfrm>
            <a:off x="4115780" y="2916000"/>
            <a:ext cx="864000" cy="647700"/>
          </a:xfrm>
        </p:spPr>
        <p:txBody>
          <a:bodyPr wrap="none">
            <a:normAutofit/>
          </a:bodyPr>
          <a:lstStyle>
            <a:lvl1pPr algn="ctr">
              <a:spcBef>
                <a:spcPts val="0"/>
              </a:spcBef>
              <a:spcAft>
                <a:spcPts val="0"/>
              </a:spcAft>
              <a:defRPr sz="1050">
                <a:solidFill>
                  <a:schemeClr val="bg1"/>
                </a:solidFill>
              </a:defRPr>
            </a:lvl1pPr>
          </a:lstStyle>
          <a:p>
            <a:pPr lvl="0"/>
            <a:r>
              <a:rPr lang="en-GB" dirty="0"/>
              <a:t>&lt;&lt;</a:t>
            </a:r>
            <a:r>
              <a:rPr lang="en-GB" dirty="0" err="1"/>
              <a:t>Labels.No</a:t>
            </a:r>
            <a:r>
              <a:rPr lang="en-GB" dirty="0"/>
              <a:t> of Business Support  - pie chart&gt;&gt;</a:t>
            </a:r>
          </a:p>
        </p:txBody>
      </p:sp>
      <p:sp>
        <p:nvSpPr>
          <p:cNvPr id="11" name="Text Placeholder 10"/>
          <p:cNvSpPr>
            <a:spLocks noGrp="1"/>
          </p:cNvSpPr>
          <p:nvPr>
            <p:ph type="body" sz="quarter" idx="21" hasCustomPrompt="1"/>
            <p:custDataLst>
              <p:tags r:id="rId10"/>
            </p:custDataLst>
          </p:nvPr>
        </p:nvSpPr>
        <p:spPr>
          <a:xfrm>
            <a:off x="2959216" y="2491200"/>
            <a:ext cx="760520" cy="674253"/>
          </a:xfrm>
        </p:spPr>
        <p:txBody>
          <a:bodyPr wrap="none">
            <a:normAutofit/>
          </a:bodyPr>
          <a:lstStyle>
            <a:lvl1pPr algn="ctr">
              <a:spcBef>
                <a:spcPts val="0"/>
              </a:spcBef>
              <a:spcAft>
                <a:spcPts val="0"/>
              </a:spcAft>
              <a:defRPr sz="1050">
                <a:solidFill>
                  <a:schemeClr val="bg1"/>
                </a:solidFill>
              </a:defRPr>
            </a:lvl1pPr>
          </a:lstStyle>
          <a:p>
            <a:pPr lvl="0"/>
            <a:r>
              <a:rPr lang="en-GB" dirty="0"/>
              <a:t>&lt;&lt;</a:t>
            </a:r>
            <a:r>
              <a:rPr lang="en-GB" dirty="0" err="1"/>
              <a:t>Labels.No</a:t>
            </a:r>
            <a:r>
              <a:rPr lang="en-GB" dirty="0"/>
              <a:t> of </a:t>
            </a:r>
            <a:r>
              <a:rPr lang="en-GB" dirty="0" err="1"/>
              <a:t>Laywers</a:t>
            </a:r>
            <a:r>
              <a:rPr lang="en-GB" dirty="0"/>
              <a:t> - pie chart&gt;&gt;</a:t>
            </a:r>
          </a:p>
        </p:txBody>
      </p:sp>
      <p:sp>
        <p:nvSpPr>
          <p:cNvPr id="3" name="Text Placeholder 2"/>
          <p:cNvSpPr>
            <a:spLocks noGrp="1"/>
          </p:cNvSpPr>
          <p:nvPr>
            <p:ph type="body" sz="quarter" idx="22" hasCustomPrompt="1"/>
            <p:custDataLst>
              <p:tags r:id="rId11"/>
            </p:custDataLst>
          </p:nvPr>
        </p:nvSpPr>
        <p:spPr>
          <a:xfrm>
            <a:off x="8075613" y="1558800"/>
            <a:ext cx="3689350" cy="287337"/>
          </a:xfrm>
        </p:spPr>
        <p:txBody>
          <a:bodyPr/>
          <a:lstStyle>
            <a:lvl1pPr>
              <a:spcBef>
                <a:spcPts val="0"/>
              </a:spcBef>
              <a:spcAft>
                <a:spcPts val="0"/>
              </a:spcAft>
              <a:defRPr sz="1600" b="1"/>
            </a:lvl1pPr>
          </a:lstStyle>
          <a:p>
            <a:pPr lvl="0"/>
            <a:r>
              <a:rPr lang="en-US" dirty="0"/>
              <a:t>&lt;&lt;</a:t>
            </a:r>
            <a:r>
              <a:rPr lang="en-US" dirty="0" err="1"/>
              <a:t>Labels.Europe</a:t>
            </a:r>
            <a:r>
              <a:rPr lang="en-US" dirty="0"/>
              <a:t>&gt;&gt;</a:t>
            </a:r>
            <a:endParaRPr lang="en-GB" dirty="0"/>
          </a:p>
        </p:txBody>
      </p:sp>
      <p:sp>
        <p:nvSpPr>
          <p:cNvPr id="16" name="Text Placeholder 15"/>
          <p:cNvSpPr>
            <a:spLocks noGrp="1"/>
          </p:cNvSpPr>
          <p:nvPr>
            <p:ph type="body" sz="quarter" idx="23" hasCustomPrompt="1"/>
            <p:custDataLst>
              <p:tags r:id="rId12"/>
            </p:custDataLst>
          </p:nvPr>
        </p:nvSpPr>
        <p:spPr>
          <a:xfrm>
            <a:off x="8075613" y="1861951"/>
            <a:ext cx="3689344" cy="1500938"/>
          </a:xfrm>
        </p:spPr>
        <p:txBody>
          <a:bodyPr>
            <a:normAutofit/>
          </a:bodyPr>
          <a:lstStyle>
            <a:lvl1pPr>
              <a:spcBef>
                <a:spcPts val="0"/>
              </a:spcBef>
              <a:spcAft>
                <a:spcPts val="0"/>
              </a:spcAft>
              <a:defRPr sz="1200"/>
            </a:lvl1pPr>
          </a:lstStyle>
          <a:p>
            <a:pPr lvl="0"/>
            <a:r>
              <a:rPr lang="en-US" dirty="0"/>
              <a:t>&lt;&lt;</a:t>
            </a:r>
            <a:r>
              <a:rPr lang="en-US" dirty="0" err="1"/>
              <a:t>Labels.offices</a:t>
            </a:r>
            <a:r>
              <a:rPr lang="en-US" dirty="0"/>
              <a:t> </a:t>
            </a:r>
            <a:r>
              <a:rPr lang="en-US" dirty="0" err="1"/>
              <a:t>europe</a:t>
            </a:r>
            <a:r>
              <a:rPr lang="en-US" dirty="0"/>
              <a:t>&gt;&gt;</a:t>
            </a:r>
            <a:endParaRPr lang="en-GB" dirty="0"/>
          </a:p>
        </p:txBody>
      </p:sp>
      <p:sp>
        <p:nvSpPr>
          <p:cNvPr id="20" name="Text Placeholder 19"/>
          <p:cNvSpPr>
            <a:spLocks noGrp="1"/>
          </p:cNvSpPr>
          <p:nvPr>
            <p:ph type="body" sz="quarter" idx="24" hasCustomPrompt="1"/>
            <p:custDataLst>
              <p:tags r:id="rId13"/>
            </p:custDataLst>
          </p:nvPr>
        </p:nvSpPr>
        <p:spPr>
          <a:xfrm>
            <a:off x="8071036" y="4040890"/>
            <a:ext cx="3689350" cy="278274"/>
          </a:xfrm>
        </p:spPr>
        <p:txBody>
          <a:bodyPr/>
          <a:lstStyle>
            <a:lvl1pPr>
              <a:spcBef>
                <a:spcPts val="0"/>
              </a:spcBef>
              <a:spcAft>
                <a:spcPts val="0"/>
              </a:spcAft>
              <a:defRPr sz="1600" b="1"/>
            </a:lvl1pPr>
          </a:lstStyle>
          <a:p>
            <a:pPr lvl="0"/>
            <a:r>
              <a:rPr lang="en-US" dirty="0"/>
              <a:t>&lt;&lt;</a:t>
            </a:r>
            <a:r>
              <a:rPr lang="en-US" dirty="0" err="1"/>
              <a:t>Labels.Asia</a:t>
            </a:r>
            <a:r>
              <a:rPr lang="en-US" dirty="0"/>
              <a:t>&gt;&gt;</a:t>
            </a:r>
            <a:endParaRPr lang="en-GB" dirty="0"/>
          </a:p>
        </p:txBody>
      </p:sp>
      <p:sp>
        <p:nvSpPr>
          <p:cNvPr id="22" name="Text Placeholder 21"/>
          <p:cNvSpPr>
            <a:spLocks noGrp="1"/>
          </p:cNvSpPr>
          <p:nvPr>
            <p:ph type="body" sz="quarter" idx="25" hasCustomPrompt="1"/>
            <p:custDataLst>
              <p:tags r:id="rId14"/>
            </p:custDataLst>
          </p:nvPr>
        </p:nvSpPr>
        <p:spPr>
          <a:xfrm>
            <a:off x="8071036" y="4358406"/>
            <a:ext cx="3689344" cy="610268"/>
          </a:xfrm>
        </p:spPr>
        <p:txBody>
          <a:bodyPr>
            <a:normAutofit/>
          </a:bodyPr>
          <a:lstStyle>
            <a:lvl1pPr>
              <a:spcBef>
                <a:spcPts val="0"/>
              </a:spcBef>
              <a:spcAft>
                <a:spcPts val="0"/>
              </a:spcAft>
              <a:defRPr sz="1200"/>
            </a:lvl1pPr>
          </a:lstStyle>
          <a:p>
            <a:pPr lvl="0"/>
            <a:r>
              <a:rPr lang="en-US" dirty="0"/>
              <a:t>&lt;&lt;</a:t>
            </a:r>
            <a:r>
              <a:rPr lang="en-US" dirty="0" err="1"/>
              <a:t>Labels.offices</a:t>
            </a:r>
            <a:r>
              <a:rPr lang="en-US" dirty="0"/>
              <a:t> </a:t>
            </a:r>
            <a:r>
              <a:rPr lang="en-US" dirty="0" err="1"/>
              <a:t>asia</a:t>
            </a:r>
            <a:r>
              <a:rPr lang="en-US" dirty="0"/>
              <a:t>&gt;&gt;</a:t>
            </a:r>
            <a:endParaRPr lang="en-GB" dirty="0"/>
          </a:p>
        </p:txBody>
      </p:sp>
      <p:sp>
        <p:nvSpPr>
          <p:cNvPr id="24" name="Text Placeholder 23"/>
          <p:cNvSpPr>
            <a:spLocks noGrp="1"/>
          </p:cNvSpPr>
          <p:nvPr>
            <p:ph type="body" sz="quarter" idx="26" hasCustomPrompt="1"/>
            <p:custDataLst>
              <p:tags r:id="rId15"/>
            </p:custDataLst>
          </p:nvPr>
        </p:nvSpPr>
        <p:spPr>
          <a:xfrm>
            <a:off x="8071200" y="3470400"/>
            <a:ext cx="3689350" cy="206375"/>
          </a:xfrm>
        </p:spPr>
        <p:txBody>
          <a:bodyPr/>
          <a:lstStyle>
            <a:lvl1pPr>
              <a:spcBef>
                <a:spcPts val="0"/>
              </a:spcBef>
              <a:spcAft>
                <a:spcPts val="0"/>
              </a:spcAft>
              <a:defRPr sz="1600" b="1"/>
            </a:lvl1pPr>
          </a:lstStyle>
          <a:p>
            <a:pPr lvl="0"/>
            <a:r>
              <a:rPr lang="en-US" dirty="0"/>
              <a:t>&lt;&lt;</a:t>
            </a:r>
            <a:r>
              <a:rPr lang="en-US" dirty="0" err="1"/>
              <a:t>Labels.USA</a:t>
            </a:r>
            <a:r>
              <a:rPr lang="en-US" dirty="0"/>
              <a:t>&gt;&gt;</a:t>
            </a:r>
            <a:endParaRPr lang="en-GB" dirty="0"/>
          </a:p>
        </p:txBody>
      </p:sp>
      <p:sp>
        <p:nvSpPr>
          <p:cNvPr id="26" name="Text Placeholder 25"/>
          <p:cNvSpPr>
            <a:spLocks noGrp="1"/>
          </p:cNvSpPr>
          <p:nvPr>
            <p:ph type="body" sz="quarter" idx="27" hasCustomPrompt="1"/>
            <p:custDataLst>
              <p:tags r:id="rId16"/>
            </p:custDataLst>
          </p:nvPr>
        </p:nvSpPr>
        <p:spPr>
          <a:xfrm>
            <a:off x="8071200" y="3744000"/>
            <a:ext cx="3689350" cy="252412"/>
          </a:xfrm>
        </p:spPr>
        <p:txBody>
          <a:bodyPr>
            <a:normAutofit/>
          </a:bodyPr>
          <a:lstStyle>
            <a:lvl1pPr>
              <a:spcBef>
                <a:spcPts val="0"/>
              </a:spcBef>
              <a:spcAft>
                <a:spcPts val="0"/>
              </a:spcAft>
              <a:defRPr sz="1200"/>
            </a:lvl1pPr>
          </a:lstStyle>
          <a:p>
            <a:pPr lvl="0"/>
            <a:r>
              <a:rPr lang="en-US" dirty="0"/>
              <a:t>&lt;&lt;</a:t>
            </a:r>
            <a:r>
              <a:rPr lang="en-US" dirty="0" err="1"/>
              <a:t>Labels.offices</a:t>
            </a:r>
            <a:r>
              <a:rPr lang="en-US" dirty="0"/>
              <a:t> </a:t>
            </a:r>
            <a:r>
              <a:rPr lang="en-US" dirty="0" err="1"/>
              <a:t>usa</a:t>
            </a:r>
            <a:r>
              <a:rPr lang="en-US" dirty="0"/>
              <a:t>&gt;&gt;</a:t>
            </a:r>
            <a:endParaRPr lang="en-GB" dirty="0"/>
          </a:p>
        </p:txBody>
      </p:sp>
      <p:sp>
        <p:nvSpPr>
          <p:cNvPr id="4" name="Content Placeholder 3"/>
          <p:cNvSpPr>
            <a:spLocks noGrp="1"/>
          </p:cNvSpPr>
          <p:nvPr>
            <p:ph sz="quarter" idx="28" hasCustomPrompt="1"/>
            <p:custDataLst>
              <p:tags r:id="rId17"/>
            </p:custDataLst>
          </p:nvPr>
        </p:nvSpPr>
        <p:spPr>
          <a:xfrm>
            <a:off x="6192000" y="2304000"/>
            <a:ext cx="1260000" cy="423863"/>
          </a:xfrm>
        </p:spPr>
        <p:txBody>
          <a:bodyPr>
            <a:normAutofit/>
          </a:bodyPr>
          <a:lstStyle>
            <a:lvl1pPr>
              <a:defRPr sz="1400"/>
            </a:lvl1pPr>
          </a:lstStyle>
          <a:p>
            <a:pPr lvl="0"/>
            <a:r>
              <a:rPr lang="en-US" dirty="0"/>
              <a:t>&lt;&lt;</a:t>
            </a:r>
            <a:r>
              <a:rPr lang="en-US" dirty="0" err="1"/>
              <a:t>Labels.international</a:t>
            </a:r>
            <a:r>
              <a:rPr lang="en-US" dirty="0"/>
              <a:t> locations&gt;&gt;</a:t>
            </a:r>
            <a:endParaRPr lang="en-GB" dirty="0"/>
          </a:p>
        </p:txBody>
      </p:sp>
      <p:sp>
        <p:nvSpPr>
          <p:cNvPr id="19" name="Text Placeholder 18"/>
          <p:cNvSpPr>
            <a:spLocks noGrp="1"/>
          </p:cNvSpPr>
          <p:nvPr>
            <p:ph type="body" sz="quarter" idx="29" hasCustomPrompt="1"/>
            <p:custDataLst>
              <p:tags r:id="rId18"/>
            </p:custDataLst>
          </p:nvPr>
        </p:nvSpPr>
        <p:spPr>
          <a:xfrm>
            <a:off x="468000" y="2304000"/>
            <a:ext cx="1717200" cy="388800"/>
          </a:xfrm>
        </p:spPr>
        <p:txBody>
          <a:bodyPr>
            <a:normAutofit/>
          </a:bodyPr>
          <a:lstStyle>
            <a:lvl1pPr>
              <a:defRPr sz="1400"/>
            </a:lvl1pPr>
          </a:lstStyle>
          <a:p>
            <a:pPr lvl="0"/>
            <a:r>
              <a:rPr lang="en-US" dirty="0"/>
              <a:t>&lt;&lt;</a:t>
            </a:r>
            <a:r>
              <a:rPr lang="en-US" dirty="0" err="1"/>
              <a:t>Labels.employees</a:t>
            </a:r>
            <a:r>
              <a:rPr lang="en-US" dirty="0"/>
              <a:t> and counting&gt;&gt;</a:t>
            </a:r>
            <a:endParaRPr lang="en-GB" dirty="0"/>
          </a:p>
        </p:txBody>
      </p:sp>
    </p:spTree>
    <p:extLst>
      <p:ext uri="{BB962C8B-B14F-4D97-AF65-F5344CB8AC3E}">
        <p14:creationId xmlns:p14="http://schemas.microsoft.com/office/powerpoint/2010/main" val="3088941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Dots Bottom">
            <a:extLst>
              <a:ext uri="{FF2B5EF4-FFF2-40B4-BE49-F238E27FC236}">
                <a16:creationId xmlns:a16="http://schemas.microsoft.com/office/drawing/2014/main" id="{F684FBFE-1E4C-4B8A-A3BB-75666C52A980}"/>
              </a:ext>
            </a:extLst>
          </p:cNvPr>
          <p:cNvSpPr>
            <a:spLocks noChangeShapeType="1"/>
          </p:cNvSpPr>
          <p:nvPr userDrawn="1"/>
        </p:nvSpPr>
        <p:spPr bwMode="auto">
          <a:xfrm>
            <a:off x="439490" y="6426000"/>
            <a:ext cx="11313021"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6" name="Orange C">
            <a:extLst>
              <a:ext uri="{FF2B5EF4-FFF2-40B4-BE49-F238E27FC236}">
                <a16:creationId xmlns:a16="http://schemas.microsoft.com/office/drawing/2014/main" id="{8B4C5742-6CB1-432B-8FCE-47B3ED7FE5F2}"/>
              </a:ext>
            </a:extLst>
          </p:cNvPr>
          <p:cNvSpPr>
            <a:spLocks noChangeAspect="1"/>
          </p:cNvSpPr>
          <p:nvPr userDrawn="1"/>
        </p:nvSpPr>
        <p:spPr bwMode="auto">
          <a:xfrm>
            <a:off x="11640569" y="6498960"/>
            <a:ext cx="105635" cy="196576"/>
          </a:xfrm>
          <a:custGeom>
            <a:avLst/>
            <a:gdLst>
              <a:gd name="T0" fmla="*/ 1316 w 1400"/>
              <a:gd name="T1" fmla="*/ 1523 h 2663"/>
              <a:gd name="T2" fmla="*/ 1180 w 1400"/>
              <a:gd name="T3" fmla="*/ 1368 h 2663"/>
              <a:gd name="T4" fmla="*/ 1325 w 1400"/>
              <a:gd name="T5" fmla="*/ 1216 h 2663"/>
              <a:gd name="T6" fmla="*/ 1400 w 1400"/>
              <a:gd name="T7" fmla="*/ 1216 h 2663"/>
              <a:gd name="T8" fmla="*/ 1400 w 1400"/>
              <a:gd name="T9" fmla="*/ 0 h 2663"/>
              <a:gd name="T10" fmla="*/ 642 w 1400"/>
              <a:gd name="T11" fmla="*/ 196 h 2663"/>
              <a:gd name="T12" fmla="*/ 0 w 1400"/>
              <a:gd name="T13" fmla="*/ 1334 h 2663"/>
              <a:gd name="T14" fmla="*/ 494 w 1400"/>
              <a:gd name="T15" fmla="*/ 2367 h 2663"/>
              <a:gd name="T16" fmla="*/ 1168 w 1400"/>
              <a:gd name="T17" fmla="*/ 2663 h 2663"/>
              <a:gd name="T18" fmla="*/ 1400 w 1400"/>
              <a:gd name="T19" fmla="*/ 2663 h 2663"/>
              <a:gd name="T20" fmla="*/ 1400 w 1400"/>
              <a:gd name="T21" fmla="*/ 1523 h 2663"/>
              <a:gd name="T22" fmla="*/ 1316 w 1400"/>
              <a:gd name="T23" fmla="*/ 1523 h 2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0" h="2663">
                <a:moveTo>
                  <a:pt x="1316" y="1523"/>
                </a:moveTo>
                <a:cubicBezTo>
                  <a:pt x="1279" y="1523"/>
                  <a:pt x="1180" y="1483"/>
                  <a:pt x="1180" y="1368"/>
                </a:cubicBezTo>
                <a:cubicBezTo>
                  <a:pt x="1180" y="1254"/>
                  <a:pt x="1280" y="1216"/>
                  <a:pt x="1325" y="1216"/>
                </a:cubicBezTo>
                <a:cubicBezTo>
                  <a:pt x="1345" y="1216"/>
                  <a:pt x="1387" y="1216"/>
                  <a:pt x="1400" y="1216"/>
                </a:cubicBezTo>
                <a:cubicBezTo>
                  <a:pt x="1400" y="0"/>
                  <a:pt x="1400" y="0"/>
                  <a:pt x="1400" y="0"/>
                </a:cubicBezTo>
                <a:cubicBezTo>
                  <a:pt x="1099" y="0"/>
                  <a:pt x="852" y="68"/>
                  <a:pt x="642" y="196"/>
                </a:cubicBezTo>
                <a:cubicBezTo>
                  <a:pt x="235" y="444"/>
                  <a:pt x="0" y="893"/>
                  <a:pt x="0" y="1334"/>
                </a:cubicBezTo>
                <a:cubicBezTo>
                  <a:pt x="0" y="1806"/>
                  <a:pt x="229" y="2152"/>
                  <a:pt x="494" y="2367"/>
                </a:cubicBezTo>
                <a:cubicBezTo>
                  <a:pt x="754" y="2579"/>
                  <a:pt x="1022" y="2647"/>
                  <a:pt x="1168" y="2663"/>
                </a:cubicBezTo>
                <a:cubicBezTo>
                  <a:pt x="1368" y="2663"/>
                  <a:pt x="1400" y="2663"/>
                  <a:pt x="1400" y="2663"/>
                </a:cubicBezTo>
                <a:cubicBezTo>
                  <a:pt x="1400" y="1523"/>
                  <a:pt x="1400" y="1523"/>
                  <a:pt x="1400" y="1523"/>
                </a:cubicBezTo>
                <a:cubicBezTo>
                  <a:pt x="1385" y="1523"/>
                  <a:pt x="1327" y="1523"/>
                  <a:pt x="1316" y="1523"/>
                </a:cubicBezTo>
                <a:close/>
              </a:path>
            </a:pathLst>
          </a:custGeom>
          <a:solidFill>
            <a:srgbClr val="FB5A17"/>
          </a:solidFill>
          <a:ln>
            <a:noFill/>
          </a:ln>
        </p:spPr>
        <p:txBody>
          <a:bodyPr vert="horz" wrap="square" lIns="91440" tIns="45720" rIns="91440" bIns="45720" numCol="1" anchor="t" anchorCtr="0" compatLnSpc="1">
            <a:prstTxWarp prst="textNoShape">
              <a:avLst/>
            </a:prstTxWarp>
            <a:noAutofit/>
          </a:bodyPr>
          <a:lstStyle/>
          <a:p>
            <a:endParaRPr lang="en-GB" sz="1750"/>
          </a:p>
        </p:txBody>
      </p:sp>
      <p:sp>
        <p:nvSpPr>
          <p:cNvPr id="9" name="Page No">
            <a:extLst>
              <a:ext uri="{FF2B5EF4-FFF2-40B4-BE49-F238E27FC236}">
                <a16:creationId xmlns:a16="http://schemas.microsoft.com/office/drawing/2014/main" id="{6F717532-B391-4C26-A278-716C139832FA}"/>
              </a:ext>
            </a:extLst>
          </p:cNvPr>
          <p:cNvSpPr txBox="1">
            <a:spLocks/>
          </p:cNvSpPr>
          <p:nvPr userDrawn="1"/>
        </p:nvSpPr>
        <p:spPr bwMode="ltGray">
          <a:xfrm>
            <a:off x="11435705" y="6498000"/>
            <a:ext cx="198000" cy="198000"/>
          </a:xfrm>
          <a:prstGeom prst="ellipse">
            <a:avLst/>
          </a:prstGeom>
          <a:solidFill>
            <a:schemeClr val="tx1"/>
          </a:solidFill>
        </p:spPr>
        <p:txBody>
          <a:bodyPr vert="horz" lIns="0" tIns="0" rIns="0" bIns="0" rtlCol="0" anchor="ctr" anchorCtr="1"/>
          <a:lstStyle>
            <a:defPPr>
              <a:defRPr lang="en-US"/>
            </a:defPPr>
            <a:lvl1pPr marL="0" algn="ctr" defTabSz="893186" rtl="0" eaLnBrk="1" latinLnBrk="0" hangingPunct="1">
              <a:defRPr sz="800" kern="1200">
                <a:solidFill>
                  <a:schemeClr val="bg1"/>
                </a:solidFill>
                <a:latin typeface="+mn-lt"/>
                <a:ea typeface="+mn-ea"/>
                <a:cs typeface="+mn-cs"/>
              </a:defRPr>
            </a:lvl1pPr>
            <a:lvl2pPr marL="446593" algn="l" defTabSz="893186" rtl="0" eaLnBrk="1" latinLnBrk="0" hangingPunct="1">
              <a:defRPr sz="1758" kern="1200">
                <a:solidFill>
                  <a:schemeClr val="tx1"/>
                </a:solidFill>
                <a:latin typeface="+mn-lt"/>
                <a:ea typeface="+mn-ea"/>
                <a:cs typeface="+mn-cs"/>
              </a:defRPr>
            </a:lvl2pPr>
            <a:lvl3pPr marL="893186" algn="l" defTabSz="893186" rtl="0" eaLnBrk="1" latinLnBrk="0" hangingPunct="1">
              <a:defRPr sz="1758" kern="1200">
                <a:solidFill>
                  <a:schemeClr val="tx1"/>
                </a:solidFill>
                <a:latin typeface="+mn-lt"/>
                <a:ea typeface="+mn-ea"/>
                <a:cs typeface="+mn-cs"/>
              </a:defRPr>
            </a:lvl3pPr>
            <a:lvl4pPr marL="1339779" algn="l" defTabSz="893186" rtl="0" eaLnBrk="1" latinLnBrk="0" hangingPunct="1">
              <a:defRPr sz="1758" kern="1200">
                <a:solidFill>
                  <a:schemeClr val="tx1"/>
                </a:solidFill>
                <a:latin typeface="+mn-lt"/>
                <a:ea typeface="+mn-ea"/>
                <a:cs typeface="+mn-cs"/>
              </a:defRPr>
            </a:lvl4pPr>
            <a:lvl5pPr marL="1786372" algn="l" defTabSz="893186" rtl="0" eaLnBrk="1" latinLnBrk="0" hangingPunct="1">
              <a:defRPr sz="1758" kern="1200">
                <a:solidFill>
                  <a:schemeClr val="tx1"/>
                </a:solidFill>
                <a:latin typeface="+mn-lt"/>
                <a:ea typeface="+mn-ea"/>
                <a:cs typeface="+mn-cs"/>
              </a:defRPr>
            </a:lvl5pPr>
            <a:lvl6pPr marL="2232965" algn="l" defTabSz="893186" rtl="0" eaLnBrk="1" latinLnBrk="0" hangingPunct="1">
              <a:defRPr sz="1758" kern="1200">
                <a:solidFill>
                  <a:schemeClr val="tx1"/>
                </a:solidFill>
                <a:latin typeface="+mn-lt"/>
                <a:ea typeface="+mn-ea"/>
                <a:cs typeface="+mn-cs"/>
              </a:defRPr>
            </a:lvl6pPr>
            <a:lvl7pPr marL="2679558" algn="l" defTabSz="893186" rtl="0" eaLnBrk="1" latinLnBrk="0" hangingPunct="1">
              <a:defRPr sz="1758" kern="1200">
                <a:solidFill>
                  <a:schemeClr val="tx1"/>
                </a:solidFill>
                <a:latin typeface="+mn-lt"/>
                <a:ea typeface="+mn-ea"/>
                <a:cs typeface="+mn-cs"/>
              </a:defRPr>
            </a:lvl7pPr>
            <a:lvl8pPr marL="3126151" algn="l" defTabSz="893186" rtl="0" eaLnBrk="1" latinLnBrk="0" hangingPunct="1">
              <a:defRPr sz="1758" kern="1200">
                <a:solidFill>
                  <a:schemeClr val="tx1"/>
                </a:solidFill>
                <a:latin typeface="+mn-lt"/>
                <a:ea typeface="+mn-ea"/>
                <a:cs typeface="+mn-cs"/>
              </a:defRPr>
            </a:lvl8pPr>
            <a:lvl9pPr marL="3572744" algn="l" defTabSz="893186" rtl="0" eaLnBrk="1" latinLnBrk="0" hangingPunct="1">
              <a:defRPr sz="1758" kern="1200">
                <a:solidFill>
                  <a:schemeClr val="tx1"/>
                </a:solidFill>
                <a:latin typeface="+mn-lt"/>
                <a:ea typeface="+mn-ea"/>
                <a:cs typeface="+mn-cs"/>
              </a:defRPr>
            </a:lvl9pPr>
          </a:lstStyle>
          <a:p>
            <a:fld id="{87FDD4F9-97EE-40D3-B28E-3D6D0FBA82D3}" type="slidenum">
              <a:rPr lang="en-GB" smtClean="0"/>
              <a:pPr/>
              <a:t>‹#›</a:t>
            </a:fld>
            <a:endParaRPr lang="en-GB" dirty="0"/>
          </a:p>
        </p:txBody>
      </p:sp>
      <p:sp>
        <p:nvSpPr>
          <p:cNvPr id="3" name="Text"/>
          <p:cNvSpPr>
            <a:spLocks noGrp="1"/>
          </p:cNvSpPr>
          <p:nvPr>
            <p:ph type="body" idx="1"/>
          </p:nvPr>
        </p:nvSpPr>
        <p:spPr>
          <a:xfrm>
            <a:off x="432000" y="1751263"/>
            <a:ext cx="11314204" cy="4487612"/>
          </a:xfrm>
          <a:prstGeom prst="rect">
            <a:avLst/>
          </a:prstGeom>
        </p:spPr>
        <p:txBody>
          <a:bodyPr vert="horz" lIns="0" tIns="0" rIns="0" bIns="0" rtlCol="0">
            <a:noAutofit/>
          </a:bodyPr>
          <a:lstStyle/>
          <a:p>
            <a:pPr lvl="0"/>
            <a:endParaRPr lang="en-US" noProof="0" dirty="0"/>
          </a:p>
        </p:txBody>
      </p:sp>
      <p:sp>
        <p:nvSpPr>
          <p:cNvPr id="2" name="Title"/>
          <p:cNvSpPr>
            <a:spLocks noGrp="1"/>
          </p:cNvSpPr>
          <p:nvPr>
            <p:ph type="title"/>
          </p:nvPr>
        </p:nvSpPr>
        <p:spPr>
          <a:xfrm>
            <a:off x="439490" y="642176"/>
            <a:ext cx="11306714" cy="430887"/>
          </a:xfrm>
          <a:prstGeom prst="rect">
            <a:avLst/>
          </a:prstGeom>
        </p:spPr>
        <p:txBody>
          <a:bodyPr vert="horz" wrap="square" lIns="0" tIns="0" rIns="0" bIns="0" rtlCol="0" anchor="t" anchorCtr="0">
            <a:spAutoFit/>
          </a:bodyPr>
          <a:lstStyle/>
          <a:p>
            <a:r>
              <a:rPr lang="en-US" noProof="0"/>
              <a:t>Click to edit Master title style</a:t>
            </a:r>
            <a:endParaRPr lang="en-US" noProof="0" dirty="0"/>
          </a:p>
        </p:txBody>
      </p:sp>
      <p:sp>
        <p:nvSpPr>
          <p:cNvPr id="7" name="Dots Top"/>
          <p:cNvSpPr>
            <a:spLocks noChangeShapeType="1"/>
          </p:cNvSpPr>
          <p:nvPr/>
        </p:nvSpPr>
        <p:spPr bwMode="auto">
          <a:xfrm>
            <a:off x="439490" y="432000"/>
            <a:ext cx="11313021"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a:p>
        </p:txBody>
      </p:sp>
      <p:sp>
        <p:nvSpPr>
          <p:cNvPr id="11" name="osborneclarke.com">
            <a:extLst>
              <a:ext uri="{FF2B5EF4-FFF2-40B4-BE49-F238E27FC236}">
                <a16:creationId xmlns:a16="http://schemas.microsoft.com/office/drawing/2014/main" id="{4C5F8D2B-08D0-4FFC-A7E4-7884F1252410}"/>
              </a:ext>
            </a:extLst>
          </p:cNvPr>
          <p:cNvSpPr>
            <a:spLocks noChangeArrowheads="1"/>
          </p:cNvSpPr>
          <p:nvPr userDrawn="1"/>
        </p:nvSpPr>
        <p:spPr bwMode="auto">
          <a:xfrm>
            <a:off x="439490" y="250044"/>
            <a:ext cx="889865"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a:r>
              <a:rPr lang="en-GB" sz="800" b="0" dirty="0">
                <a:solidFill>
                  <a:schemeClr val="tx1"/>
                </a:solidFill>
              </a:rPr>
              <a:t>osborneclarke.com </a:t>
            </a:r>
          </a:p>
        </p:txBody>
      </p:sp>
    </p:spTree>
    <p:extLst>
      <p:ext uri="{BB962C8B-B14F-4D97-AF65-F5344CB8AC3E}">
        <p14:creationId xmlns:p14="http://schemas.microsoft.com/office/powerpoint/2010/main" val="3554563686"/>
      </p:ext>
    </p:extLst>
  </p:cSld>
  <p:clrMap bg1="lt1" tx1="dk1" bg2="lt2" tx2="dk2" accent1="accent1" accent2="accent2" accent3="accent3" accent4="accent4" accent5="accent5" accent6="accent6" hlink="hlink" folHlink="folHlink"/>
  <p:sldLayoutIdLst>
    <p:sldLayoutId id="2147483695" r:id="rId1"/>
    <p:sldLayoutId id="2147483792" r:id="rId2"/>
    <p:sldLayoutId id="2147483805" r:id="rId3"/>
    <p:sldLayoutId id="2147483791" r:id="rId4"/>
    <p:sldLayoutId id="2147483758" r:id="rId5"/>
    <p:sldLayoutId id="2147483794" r:id="rId6"/>
    <p:sldLayoutId id="2147483801" r:id="rId7"/>
    <p:sldLayoutId id="2147483802" r:id="rId8"/>
    <p:sldLayoutId id="2147483803" r:id="rId9"/>
    <p:sldLayoutId id="2147483813" r:id="rId10"/>
    <p:sldLayoutId id="2147483810" r:id="rId11"/>
    <p:sldLayoutId id="2147483702" r:id="rId12"/>
    <p:sldLayoutId id="2147483814" r:id="rId13"/>
    <p:sldLayoutId id="2147483700" r:id="rId14"/>
    <p:sldLayoutId id="2147483764" r:id="rId15"/>
    <p:sldLayoutId id="2147483765" r:id="rId16"/>
    <p:sldLayoutId id="2147483713" r:id="rId17"/>
    <p:sldLayoutId id="2147483762" r:id="rId18"/>
    <p:sldLayoutId id="2147483763" r:id="rId19"/>
    <p:sldLayoutId id="2147483703" r:id="rId20"/>
    <p:sldLayoutId id="2147483752" r:id="rId21"/>
    <p:sldLayoutId id="2147483783" r:id="rId22"/>
    <p:sldLayoutId id="2147483766" r:id="rId23"/>
    <p:sldLayoutId id="2147483767" r:id="rId24"/>
    <p:sldLayoutId id="2147483768" r:id="rId25"/>
    <p:sldLayoutId id="2147483784" r:id="rId26"/>
    <p:sldLayoutId id="2147483704" r:id="rId27"/>
    <p:sldLayoutId id="2147483785" r:id="rId28"/>
    <p:sldLayoutId id="2147483786" r:id="rId29"/>
    <p:sldLayoutId id="2147483787" r:id="rId30"/>
    <p:sldLayoutId id="2147483706" r:id="rId31"/>
    <p:sldLayoutId id="2147483753" r:id="rId32"/>
    <p:sldLayoutId id="2147483774" r:id="rId33"/>
    <p:sldLayoutId id="2147483775" r:id="rId34"/>
    <p:sldLayoutId id="2147483782" r:id="rId35"/>
    <p:sldLayoutId id="2147483776" r:id="rId36"/>
    <p:sldLayoutId id="2147483777" r:id="rId37"/>
    <p:sldLayoutId id="2147483719" r:id="rId38"/>
    <p:sldLayoutId id="2147483788" r:id="rId39"/>
    <p:sldLayoutId id="2147483789" r:id="rId40"/>
    <p:sldLayoutId id="2147483790" r:id="rId41"/>
    <p:sldLayoutId id="2147483754" r:id="rId42"/>
    <p:sldLayoutId id="2147483798" r:id="rId43"/>
    <p:sldLayoutId id="2147483778" r:id="rId44"/>
    <p:sldLayoutId id="2147483779" r:id="rId45"/>
    <p:sldLayoutId id="2147483780" r:id="rId46"/>
    <p:sldLayoutId id="2147483781" r:id="rId47"/>
    <p:sldLayoutId id="2147483795" r:id="rId48"/>
    <p:sldLayoutId id="2147483759" r:id="rId49"/>
    <p:sldLayoutId id="2147483793" r:id="rId50"/>
    <p:sldLayoutId id="2147483800" r:id="rId51"/>
    <p:sldLayoutId id="2147483811" r:id="rId52"/>
    <p:sldLayoutId id="2147483812" r:id="rId53"/>
    <p:sldLayoutId id="2147483732" r:id="rId54"/>
    <p:sldLayoutId id="2147483750" r:id="rId55"/>
    <p:sldLayoutId id="2147483733" r:id="rId56"/>
    <p:sldLayoutId id="2147483751" r:id="rId57"/>
    <p:sldLayoutId id="2147483736" r:id="rId58"/>
    <p:sldLayoutId id="2147483815" r:id="rId59"/>
    <p:sldLayoutId id="2147483816" r:id="rId60"/>
    <p:sldLayoutId id="2147483735" r:id="rId61"/>
    <p:sldLayoutId id="2147483734" r:id="rId62"/>
    <p:sldLayoutId id="2147483819" r:id="rId63"/>
    <p:sldLayoutId id="2147483818" r:id="rId64"/>
    <p:sldLayoutId id="2147483755" r:id="rId65"/>
    <p:sldLayoutId id="2147483756" r:id="rId66"/>
    <p:sldLayoutId id="2147483806" r:id="rId67"/>
    <p:sldLayoutId id="2147483807" r:id="rId68"/>
    <p:sldLayoutId id="2147483808" r:id="rId69"/>
    <p:sldLayoutId id="2147483809" r:id="rId70"/>
    <p:sldLayoutId id="2147483723" r:id="rId7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p:txStyles>
    <p:titleStyle>
      <a:lvl1pPr algn="l" defTabSz="914400" rtl="0" eaLnBrk="1" latinLnBrk="0" hangingPunct="1">
        <a:spcBef>
          <a:spcPct val="0"/>
        </a:spcBef>
        <a:buNone/>
        <a:defRPr sz="2800" b="0" kern="1200">
          <a:solidFill>
            <a:srgbClr val="FB5A17"/>
          </a:solidFill>
          <a:latin typeface="+mj-lt"/>
          <a:ea typeface="+mj-ea"/>
          <a:cs typeface="Arial" pitchFamily="34" charset="0"/>
        </a:defRPr>
      </a:lvl1pPr>
    </p:titleStyle>
    <p:bodyStyle>
      <a:lvl1pPr marL="0" indent="0" algn="l" defTabSz="914400" rtl="0" eaLnBrk="1" latinLnBrk="0" hangingPunct="1">
        <a:spcBef>
          <a:spcPts val="1200"/>
        </a:spcBef>
        <a:spcAft>
          <a:spcPts val="1200"/>
        </a:spcAft>
        <a:buFont typeface="Arial" pitchFamily="34" charset="0"/>
        <a:buNone/>
        <a:defRPr sz="3200" b="0" kern="1200">
          <a:solidFill>
            <a:schemeClr val="tx1"/>
          </a:solidFill>
          <a:latin typeface="+mn-lt"/>
          <a:ea typeface="+mn-ea"/>
          <a:cs typeface="Arial" pitchFamily="34" charset="0"/>
        </a:defRPr>
      </a:lvl1pPr>
      <a:lvl2pPr marL="0" indent="0" algn="l" defTabSz="914400" rtl="0" eaLnBrk="1" latinLnBrk="0" hangingPunct="1">
        <a:spcBef>
          <a:spcPts val="1200"/>
        </a:spcBef>
        <a:spcAft>
          <a:spcPts val="1200"/>
        </a:spcAft>
        <a:buClr>
          <a:schemeClr val="tx2"/>
        </a:buClr>
        <a:buFont typeface="Arial" pitchFamily="34" charset="0"/>
        <a:buNone/>
        <a:defRPr sz="3200" b="1" kern="1200">
          <a:solidFill>
            <a:schemeClr val="tx1"/>
          </a:solidFill>
          <a:latin typeface="+mn-lt"/>
          <a:ea typeface="+mn-ea"/>
          <a:cs typeface="Arial" pitchFamily="34" charset="0"/>
        </a:defRPr>
      </a:lvl2pPr>
      <a:lvl3pPr marL="0" indent="0" algn="l" defTabSz="914400" rtl="0" eaLnBrk="1" latinLnBrk="0" hangingPunct="1">
        <a:spcBef>
          <a:spcPts val="1200"/>
        </a:spcBef>
        <a:spcAft>
          <a:spcPts val="1200"/>
        </a:spcAft>
        <a:buClr>
          <a:schemeClr val="tx1"/>
        </a:buClr>
        <a:buFontTx/>
        <a:buNone/>
        <a:defRPr sz="3200" b="0" kern="1200">
          <a:solidFill>
            <a:schemeClr val="tx1"/>
          </a:solidFill>
          <a:latin typeface="+mn-lt"/>
          <a:ea typeface="+mn-ea"/>
          <a:cs typeface="Arial" pitchFamily="34" charset="0"/>
        </a:defRPr>
      </a:lvl3pPr>
      <a:lvl4pPr marL="720000" indent="-720000" algn="l" defTabSz="914400" rtl="0" eaLnBrk="1" latinLnBrk="0" hangingPunct="1">
        <a:spcBef>
          <a:spcPts val="1200"/>
        </a:spcBef>
        <a:spcAft>
          <a:spcPts val="1200"/>
        </a:spcAft>
        <a:buClr>
          <a:schemeClr val="tx1"/>
        </a:buClr>
        <a:buFont typeface="Arial" panose="020B0604020202020204" pitchFamily="34" charset="0"/>
        <a:buChar char="•"/>
        <a:tabLst/>
        <a:defRPr sz="3200" kern="1200">
          <a:solidFill>
            <a:schemeClr val="tx1"/>
          </a:solidFill>
          <a:latin typeface="+mn-lt"/>
          <a:ea typeface="+mn-ea"/>
          <a:cs typeface="Arial" pitchFamily="34" charset="0"/>
        </a:defRPr>
      </a:lvl4pPr>
      <a:lvl5pPr marL="1440000" indent="-720000" algn="l" defTabSz="914400" rtl="0" eaLnBrk="1" latinLnBrk="0" hangingPunct="1">
        <a:spcBef>
          <a:spcPts val="1200"/>
        </a:spcBef>
        <a:spcAft>
          <a:spcPts val="1200"/>
        </a:spcAft>
        <a:buClr>
          <a:schemeClr val="tx1"/>
        </a:buClr>
        <a:buFont typeface="Arial" panose="020B0604020202020204" pitchFamily="34" charset="0"/>
        <a:buChar char="‒"/>
        <a:defRPr lang="en-US" sz="3200" kern="1200" noProof="0" dirty="0">
          <a:solidFill>
            <a:schemeClr val="tx1"/>
          </a:solidFill>
          <a:latin typeface="+mn-lt"/>
          <a:ea typeface="+mn-ea"/>
          <a:cs typeface="Arial" pitchFamily="34" charset="0"/>
        </a:defRPr>
      </a:lvl5pPr>
      <a:lvl6pPr marL="2160000" indent="-720000" algn="l" defTabSz="914400" rtl="0" eaLnBrk="1" latinLnBrk="0" hangingPunct="1">
        <a:spcBef>
          <a:spcPts val="1200"/>
        </a:spcBef>
        <a:spcAft>
          <a:spcPts val="1200"/>
        </a:spcAft>
        <a:buClr>
          <a:schemeClr val="tx1"/>
        </a:buClr>
        <a:buFont typeface="Arial" panose="020B0604020202020204" pitchFamily="34" charset="0"/>
        <a:buChar char="‒"/>
        <a:tabLst/>
        <a:defRPr sz="3200" b="0" kern="1200">
          <a:solidFill>
            <a:schemeClr val="tx1"/>
          </a:solidFill>
          <a:latin typeface="+mn-lt"/>
          <a:ea typeface="+mn-ea"/>
          <a:cs typeface="+mn-cs"/>
        </a:defRPr>
      </a:lvl6pPr>
      <a:lvl7pPr marL="720000" indent="-720000" algn="l" defTabSz="914400" rtl="0" eaLnBrk="1" latinLnBrk="0" hangingPunct="1">
        <a:spcBef>
          <a:spcPts val="1200"/>
        </a:spcBef>
        <a:spcAft>
          <a:spcPts val="1200"/>
        </a:spcAft>
        <a:buFont typeface="+mj-lt"/>
        <a:buAutoNum type="arabicPeriod"/>
        <a:defRPr lang="en-US" sz="3200" b="0" kern="1200" baseline="0" noProof="0" dirty="0">
          <a:solidFill>
            <a:schemeClr val="tx1"/>
          </a:solidFill>
          <a:latin typeface="+mn-lt"/>
          <a:ea typeface="+mn-ea"/>
          <a:cs typeface="+mn-cs"/>
        </a:defRPr>
      </a:lvl7pPr>
      <a:lvl8pPr marL="1440000" indent="-720000" algn="l" defTabSz="914400" rtl="0" eaLnBrk="1" latinLnBrk="0" hangingPunct="1">
        <a:spcBef>
          <a:spcPts val="1200"/>
        </a:spcBef>
        <a:spcAft>
          <a:spcPts val="1200"/>
        </a:spcAft>
        <a:buFont typeface="+mj-lt"/>
        <a:buAutoNum type="alphaLcPeriod"/>
        <a:defRPr sz="3200" kern="1200">
          <a:solidFill>
            <a:schemeClr val="tx1"/>
          </a:solidFill>
          <a:latin typeface="+mn-lt"/>
          <a:ea typeface="+mn-ea"/>
          <a:cs typeface="+mn-cs"/>
        </a:defRPr>
      </a:lvl8pPr>
      <a:lvl9pPr marL="0" indent="0" algn="l" defTabSz="914400" rtl="0" eaLnBrk="1" latinLnBrk="0" hangingPunct="1">
        <a:spcBef>
          <a:spcPts val="1200"/>
        </a:spcBef>
        <a:spcAft>
          <a:spcPts val="1200"/>
        </a:spcAft>
        <a:buFont typeface="+mj-lt"/>
        <a:buNone/>
        <a:defRPr sz="3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69">
          <p15:clr>
            <a:srgbClr val="F26B43"/>
          </p15:clr>
        </p15:guide>
        <p15:guide id="2" pos="7411">
          <p15:clr>
            <a:srgbClr val="F26B43"/>
          </p15:clr>
        </p15:guide>
        <p15:guide id="4" orient="horz" pos="1103">
          <p15:clr>
            <a:srgbClr val="F26B43"/>
          </p15:clr>
        </p15:guide>
        <p15:guide id="5" orient="horz" pos="3935">
          <p15:clr>
            <a:srgbClr val="F26B43"/>
          </p15:clr>
        </p15:guide>
        <p15:guide id="6" pos="3734">
          <p15:clr>
            <a:srgbClr val="F26B43"/>
          </p15:clr>
        </p15:guide>
        <p15:guide id="12" pos="3960">
          <p15:clr>
            <a:srgbClr val="F26B43"/>
          </p15:clr>
        </p15:guide>
        <p15:guide id="22" orient="horz" pos="2478">
          <p15:clr>
            <a:srgbClr val="F26B43"/>
          </p15:clr>
        </p15:guide>
        <p15:guide id="23" pos="5155">
          <p15:clr>
            <a:srgbClr val="F26B43"/>
          </p15:clr>
        </p15:guide>
        <p15:guide id="24" orient="horz" pos="4042" userDrawn="1">
          <p15:clr>
            <a:srgbClr val="F26B43"/>
          </p15:clr>
        </p15:guide>
        <p15:guide id="25" orient="horz" pos="2205" userDrawn="1">
          <p15:clr>
            <a:srgbClr val="F26B43"/>
          </p15:clr>
        </p15:guide>
        <p15:guide id="26" orient="horz" pos="1774"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slide" Target="slide3.xml"/><Relationship Id="rId3" Type="http://schemas.openxmlformats.org/officeDocument/2006/relationships/tags" Target="../tags/tag230.xml"/><Relationship Id="rId7" Type="http://schemas.openxmlformats.org/officeDocument/2006/relationships/notesSlide" Target="../notesSlides/notesSlide1.xml"/><Relationship Id="rId12" Type="http://schemas.openxmlformats.org/officeDocument/2006/relationships/slide" Target="slide2.xml"/><Relationship Id="rId2" Type="http://schemas.openxmlformats.org/officeDocument/2006/relationships/tags" Target="../tags/tag229.xml"/><Relationship Id="rId1" Type="http://schemas.openxmlformats.org/officeDocument/2006/relationships/tags" Target="../tags/tag228.xml"/><Relationship Id="rId6" Type="http://schemas.openxmlformats.org/officeDocument/2006/relationships/slideLayout" Target="../slideLayouts/slideLayout3.xml"/><Relationship Id="rId11" Type="http://schemas.openxmlformats.org/officeDocument/2006/relationships/slide" Target="slide7.xml"/><Relationship Id="rId5" Type="http://schemas.openxmlformats.org/officeDocument/2006/relationships/tags" Target="../tags/tag232.xml"/><Relationship Id="rId15" Type="http://schemas.openxmlformats.org/officeDocument/2006/relationships/slide" Target="slide5.xml"/><Relationship Id="rId10" Type="http://schemas.openxmlformats.org/officeDocument/2006/relationships/slide" Target="slide8.xml"/><Relationship Id="rId4" Type="http://schemas.openxmlformats.org/officeDocument/2006/relationships/tags" Target="../tags/tag231.xml"/><Relationship Id="rId9" Type="http://schemas.openxmlformats.org/officeDocument/2006/relationships/slide" Target="slide6.xml"/><Relationship Id="rId14" Type="http://schemas.openxmlformats.org/officeDocument/2006/relationships/image" Target="../media/image6.png"/></Relationships>
</file>

<file path=ppt/slides/_rels/slide10.xml.rels><?xml version="1.0" encoding="UTF-8" standalone="yes"?>
<Relationships xmlns="http://schemas.openxmlformats.org/package/2006/relationships"><Relationship Id="rId8" Type="http://schemas.openxmlformats.org/officeDocument/2006/relationships/tags" Target="../tags/tag248.xml"/><Relationship Id="rId13" Type="http://schemas.openxmlformats.org/officeDocument/2006/relationships/tags" Target="../tags/tag253.xml"/><Relationship Id="rId18" Type="http://schemas.openxmlformats.org/officeDocument/2006/relationships/tags" Target="../tags/tag258.xml"/><Relationship Id="rId3" Type="http://schemas.openxmlformats.org/officeDocument/2006/relationships/tags" Target="../tags/tag243.xml"/><Relationship Id="rId21" Type="http://schemas.openxmlformats.org/officeDocument/2006/relationships/tags" Target="../tags/tag261.xml"/><Relationship Id="rId7" Type="http://schemas.openxmlformats.org/officeDocument/2006/relationships/tags" Target="../tags/tag247.xml"/><Relationship Id="rId12" Type="http://schemas.openxmlformats.org/officeDocument/2006/relationships/tags" Target="../tags/tag252.xml"/><Relationship Id="rId17" Type="http://schemas.openxmlformats.org/officeDocument/2006/relationships/tags" Target="../tags/tag257.xml"/><Relationship Id="rId25" Type="http://schemas.openxmlformats.org/officeDocument/2006/relationships/slideLayout" Target="../slideLayouts/slideLayout8.xml"/><Relationship Id="rId2" Type="http://schemas.openxmlformats.org/officeDocument/2006/relationships/tags" Target="../tags/tag242.xml"/><Relationship Id="rId16" Type="http://schemas.openxmlformats.org/officeDocument/2006/relationships/tags" Target="../tags/tag256.xml"/><Relationship Id="rId20" Type="http://schemas.openxmlformats.org/officeDocument/2006/relationships/tags" Target="../tags/tag260.xml"/><Relationship Id="rId1" Type="http://schemas.openxmlformats.org/officeDocument/2006/relationships/tags" Target="../tags/tag241.xml"/><Relationship Id="rId6" Type="http://schemas.openxmlformats.org/officeDocument/2006/relationships/tags" Target="../tags/tag246.xml"/><Relationship Id="rId11" Type="http://schemas.openxmlformats.org/officeDocument/2006/relationships/tags" Target="../tags/tag251.xml"/><Relationship Id="rId24" Type="http://schemas.openxmlformats.org/officeDocument/2006/relationships/tags" Target="../tags/tag264.xml"/><Relationship Id="rId5" Type="http://schemas.openxmlformats.org/officeDocument/2006/relationships/tags" Target="../tags/tag245.xml"/><Relationship Id="rId15" Type="http://schemas.openxmlformats.org/officeDocument/2006/relationships/tags" Target="../tags/tag255.xml"/><Relationship Id="rId23" Type="http://schemas.openxmlformats.org/officeDocument/2006/relationships/tags" Target="../tags/tag263.xml"/><Relationship Id="rId10" Type="http://schemas.openxmlformats.org/officeDocument/2006/relationships/tags" Target="../tags/tag250.xml"/><Relationship Id="rId19" Type="http://schemas.openxmlformats.org/officeDocument/2006/relationships/tags" Target="../tags/tag259.xml"/><Relationship Id="rId4" Type="http://schemas.openxmlformats.org/officeDocument/2006/relationships/tags" Target="../tags/tag244.xml"/><Relationship Id="rId9" Type="http://schemas.openxmlformats.org/officeDocument/2006/relationships/tags" Target="../tags/tag249.xml"/><Relationship Id="rId14" Type="http://schemas.openxmlformats.org/officeDocument/2006/relationships/tags" Target="../tags/tag254.xml"/><Relationship Id="rId22" Type="http://schemas.openxmlformats.org/officeDocument/2006/relationships/tags" Target="../tags/tag26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23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3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23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23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23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238.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239.xml"/><Relationship Id="rId4" Type="http://schemas.openxmlformats.org/officeDocument/2006/relationships/hyperlink" Target="https://www.osborneclarke.com/insights/what-does-uks-white-paper-ai-propose-and-will-it-work"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linkedin.com/in/johnbuyers" TargetMode="External"/><Relationship Id="rId3" Type="http://schemas.openxmlformats.org/officeDocument/2006/relationships/hyperlink" Target="https://www.linkedin.com/in/emily-barwell" TargetMode="External"/><Relationship Id="rId7" Type="http://schemas.openxmlformats.org/officeDocument/2006/relationships/image" Target="../media/image11.jpeg"/><Relationship Id="rId2" Type="http://schemas.openxmlformats.org/officeDocument/2006/relationships/slideLayout" Target="../slideLayouts/slideLayout48.xml"/><Relationship Id="rId1" Type="http://schemas.openxmlformats.org/officeDocument/2006/relationships/tags" Target="../tags/tag240.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s://www.linkedin.com/in/felix-hilge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668AF1F4-4D06-44A0-8BD7-3C6375A247BD}"/>
              </a:ext>
            </a:extLst>
          </p:cNvPr>
          <p:cNvPicPr>
            <a:picLocks noChangeAspect="1"/>
          </p:cNvPicPr>
          <p:nvPr>
            <p:custDataLst>
              <p:tags r:id="rId2"/>
            </p:custDataLst>
          </p:nvPr>
        </p:nvPicPr>
        <p:blipFill>
          <a:blip r:embed="rId8" cstate="print">
            <a:extLst>
              <a:ext uri="{28A0092B-C50C-407E-A947-70E740481C1C}">
                <a14:useLocalDpi xmlns:a14="http://schemas.microsoft.com/office/drawing/2010/main" val="0"/>
              </a:ext>
            </a:extLst>
          </a:blip>
          <a:stretch>
            <a:fillRect/>
          </a:stretch>
        </p:blipFill>
        <p:spPr bwMode="auto">
          <a:xfrm>
            <a:off x="-59548" y="37182"/>
            <a:ext cx="12199435" cy="6854400"/>
          </a:xfrm>
          <a:prstGeom prst="rect">
            <a:avLst/>
          </a:prstGeom>
        </p:spPr>
      </p:pic>
      <p:sp>
        <p:nvSpPr>
          <p:cNvPr id="3" name="Text Placeholder 2">
            <a:extLst>
              <a:ext uri="{FF2B5EF4-FFF2-40B4-BE49-F238E27FC236}">
                <a16:creationId xmlns:a16="http://schemas.microsoft.com/office/drawing/2014/main" id="{4EAD833B-0D9B-4D16-9DB8-A72E94E02DE2}"/>
              </a:ext>
            </a:extLst>
          </p:cNvPr>
          <p:cNvSpPr>
            <a:spLocks noGrp="1"/>
          </p:cNvSpPr>
          <p:nvPr>
            <p:ph type="body" sz="quarter" idx="12"/>
            <p:custDataLst>
              <p:tags r:id="rId3"/>
            </p:custDataLst>
          </p:nvPr>
        </p:nvSpPr>
        <p:spPr>
          <a:xfrm>
            <a:off x="428400" y="590041"/>
            <a:ext cx="5961062" cy="1106086"/>
          </a:xfrm>
        </p:spPr>
        <p:txBody>
          <a:bodyPr/>
          <a:lstStyle/>
          <a:p>
            <a:r>
              <a:rPr lang="en-GB" sz="2400" dirty="0"/>
              <a:t>AI Radar</a:t>
            </a:r>
          </a:p>
        </p:txBody>
      </p:sp>
      <p:sp>
        <p:nvSpPr>
          <p:cNvPr id="43" name="Onscreen Dots With Margin">
            <a:extLst>
              <a:ext uri="{FF2B5EF4-FFF2-40B4-BE49-F238E27FC236}">
                <a16:creationId xmlns:a16="http://schemas.microsoft.com/office/drawing/2014/main" id="{F91090C9-1624-48F7-BAC7-FB09D4FE474D}"/>
              </a:ext>
            </a:extLst>
          </p:cNvPr>
          <p:cNvSpPr>
            <a:spLocks noChangeShapeType="1"/>
          </p:cNvSpPr>
          <p:nvPr>
            <p:custDataLst>
              <p:tags r:id="rId4"/>
            </p:custDataLst>
          </p:nvPr>
        </p:nvSpPr>
        <p:spPr bwMode="auto">
          <a:xfrm>
            <a:off x="439738" y="6426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nchor="ctr"/>
          <a:lstStyle/>
          <a:p>
            <a:endParaRPr lang="en-GB" sz="1800" dirty="0"/>
          </a:p>
        </p:txBody>
      </p:sp>
      <p:sp>
        <p:nvSpPr>
          <p:cNvPr id="42" name="Onscreen Dots With Margin">
            <a:extLst>
              <a:ext uri="{FF2B5EF4-FFF2-40B4-BE49-F238E27FC236}">
                <a16:creationId xmlns:a16="http://schemas.microsoft.com/office/drawing/2014/main" id="{D3B89BE4-3B83-4CD9-A394-2AB4A83305C5}"/>
              </a:ext>
            </a:extLst>
          </p:cNvPr>
          <p:cNvSpPr>
            <a:spLocks noChangeShapeType="1"/>
          </p:cNvSpPr>
          <p:nvPr>
            <p:custDataLst>
              <p:tags r:id="rId5"/>
            </p:custDataLst>
          </p:nvPr>
        </p:nvSpPr>
        <p:spPr bwMode="auto">
          <a:xfrm>
            <a:off x="439200" y="432000"/>
            <a:ext cx="11313021" cy="0"/>
          </a:xfrm>
          <a:prstGeom prst="line">
            <a:avLst/>
          </a:prstGeom>
          <a:noFill/>
          <a:ln w="12700" cap="rnd">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nchor="ctr"/>
          <a:lstStyle/>
          <a:p>
            <a:endParaRPr lang="en-GB" sz="1800" dirty="0"/>
          </a:p>
        </p:txBody>
      </p:sp>
      <p:sp>
        <p:nvSpPr>
          <p:cNvPr id="6" name="Text Placeholder 5">
            <a:extLst>
              <a:ext uri="{FF2B5EF4-FFF2-40B4-BE49-F238E27FC236}">
                <a16:creationId xmlns:a16="http://schemas.microsoft.com/office/drawing/2014/main" id="{00FD01E7-AF54-4E13-ACAB-3FFD5AF45618}"/>
              </a:ext>
            </a:extLst>
          </p:cNvPr>
          <p:cNvSpPr>
            <a:spLocks noGrp="1"/>
          </p:cNvSpPr>
          <p:nvPr>
            <p:ph type="body" sz="quarter" idx="17"/>
          </p:nvPr>
        </p:nvSpPr>
        <p:spPr>
          <a:xfrm>
            <a:off x="439200" y="1021838"/>
            <a:ext cx="5885400" cy="1106080"/>
          </a:xfrm>
        </p:spPr>
        <p:txBody>
          <a:bodyPr/>
          <a:lstStyle/>
          <a:p>
            <a:r>
              <a:rPr lang="en-GB" sz="1600" dirty="0"/>
              <a:t>Guiding your development of AI to get ready for the EU and UK markets. </a:t>
            </a:r>
          </a:p>
        </p:txBody>
      </p:sp>
      <p:grpSp>
        <p:nvGrpSpPr>
          <p:cNvPr id="30" name="Group 29">
            <a:extLst>
              <a:ext uri="{FF2B5EF4-FFF2-40B4-BE49-F238E27FC236}">
                <a16:creationId xmlns:a16="http://schemas.microsoft.com/office/drawing/2014/main" id="{FD1C6A1C-16F8-44B5-AE5A-F75CF7D0B7FE}"/>
              </a:ext>
            </a:extLst>
          </p:cNvPr>
          <p:cNvGrpSpPr/>
          <p:nvPr/>
        </p:nvGrpSpPr>
        <p:grpSpPr>
          <a:xfrm>
            <a:off x="4223023" y="1852299"/>
            <a:ext cx="4191000" cy="4238027"/>
            <a:chOff x="1295400" y="2176676"/>
            <a:chExt cx="3998954" cy="3921277"/>
          </a:xfrm>
          <a:scene3d>
            <a:camera prst="obliqueTopLeft"/>
            <a:lightRig rig="threePt" dir="t"/>
          </a:scene3d>
        </p:grpSpPr>
        <p:sp>
          <p:nvSpPr>
            <p:cNvPr id="12" name="Oval 11">
              <a:extLst>
                <a:ext uri="{FF2B5EF4-FFF2-40B4-BE49-F238E27FC236}">
                  <a16:creationId xmlns:a16="http://schemas.microsoft.com/office/drawing/2014/main" id="{D7F5EFDB-0AAA-4EAD-8F58-B9381A8F4D7B}"/>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grpSp>
          <p:nvGrpSpPr>
            <p:cNvPr id="29" name="Group 28">
              <a:extLst>
                <a:ext uri="{FF2B5EF4-FFF2-40B4-BE49-F238E27FC236}">
                  <a16:creationId xmlns:a16="http://schemas.microsoft.com/office/drawing/2014/main" id="{59163757-9A6F-4928-923D-F5E8E1C10E8E}"/>
                </a:ext>
              </a:extLst>
            </p:cNvPr>
            <p:cNvGrpSpPr/>
            <p:nvPr/>
          </p:nvGrpSpPr>
          <p:grpSpPr>
            <a:xfrm>
              <a:off x="1460776" y="2343176"/>
              <a:ext cx="3668202" cy="3588275"/>
              <a:chOff x="1460776" y="2343176"/>
              <a:chExt cx="3668202" cy="3588275"/>
            </a:xfrm>
          </p:grpSpPr>
          <p:sp>
            <p:nvSpPr>
              <p:cNvPr id="13" name="Oval 12">
                <a:extLst>
                  <a:ext uri="{FF2B5EF4-FFF2-40B4-BE49-F238E27FC236}">
                    <a16:creationId xmlns:a16="http://schemas.microsoft.com/office/drawing/2014/main" id="{30F97DDF-A166-49A1-868A-8A9AC93F8CF3}"/>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4" name="Oval 13">
                <a:extLst>
                  <a:ext uri="{FF2B5EF4-FFF2-40B4-BE49-F238E27FC236}">
                    <a16:creationId xmlns:a16="http://schemas.microsoft.com/office/drawing/2014/main" id="{D76E897E-4A0D-4A58-9DD2-E123432DBD24}"/>
                  </a:ext>
                </a:extLst>
              </p:cNvPr>
              <p:cNvSpPr/>
              <p:nvPr/>
            </p:nvSpPr>
            <p:spPr>
              <a:xfrm>
                <a:off x="1460776" y="2343176"/>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5" name="Oval 14">
                <a:extLst>
                  <a:ext uri="{FF2B5EF4-FFF2-40B4-BE49-F238E27FC236}">
                    <a16:creationId xmlns:a16="http://schemas.microsoft.com/office/drawing/2014/main" id="{3DD67E55-CBB1-4E5D-955E-2CE2DCE7AC61}"/>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 name="Oval 15">
                <a:extLst>
                  <a:ext uri="{FF2B5EF4-FFF2-40B4-BE49-F238E27FC236}">
                    <a16:creationId xmlns:a16="http://schemas.microsoft.com/office/drawing/2014/main" id="{AD273F61-466C-49DB-B18C-EE5C30579655}"/>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7" name="Oval 16">
                <a:extLst>
                  <a:ext uri="{FF2B5EF4-FFF2-40B4-BE49-F238E27FC236}">
                    <a16:creationId xmlns:a16="http://schemas.microsoft.com/office/drawing/2014/main" id="{483902C3-84D6-410A-B9D7-FA68134100EE}"/>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8" name="Oval 17">
                <a:extLst>
                  <a:ext uri="{FF2B5EF4-FFF2-40B4-BE49-F238E27FC236}">
                    <a16:creationId xmlns:a16="http://schemas.microsoft.com/office/drawing/2014/main" id="{BE50EC25-375E-46EE-9337-42E9A7959699}"/>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9" name="Oval 18">
                <a:extLst>
                  <a:ext uri="{FF2B5EF4-FFF2-40B4-BE49-F238E27FC236}">
                    <a16:creationId xmlns:a16="http://schemas.microsoft.com/office/drawing/2014/main" id="{DA84CC34-6EF8-4BA6-9DDD-C4DC23C295C3}"/>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0" name="Oval 19">
                <a:extLst>
                  <a:ext uri="{FF2B5EF4-FFF2-40B4-BE49-F238E27FC236}">
                    <a16:creationId xmlns:a16="http://schemas.microsoft.com/office/drawing/2014/main" id="{C4D4AB2A-F308-4B84-BFC3-91015BCDEC3F}"/>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1" name="Oval 20">
                <a:extLst>
                  <a:ext uri="{FF2B5EF4-FFF2-40B4-BE49-F238E27FC236}">
                    <a16:creationId xmlns:a16="http://schemas.microsoft.com/office/drawing/2014/main" id="{0A789CAB-D5B3-4AAA-B4F2-0302A64EE95C}"/>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2" name="Oval 21">
                <a:extLst>
                  <a:ext uri="{FF2B5EF4-FFF2-40B4-BE49-F238E27FC236}">
                    <a16:creationId xmlns:a16="http://schemas.microsoft.com/office/drawing/2014/main" id="{8DB0EC51-E9A4-4978-B66D-6B9F008CD968}"/>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cxnSp>
            <p:nvCxnSpPr>
              <p:cNvPr id="24" name="Straight Connector 23">
                <a:extLst>
                  <a:ext uri="{FF2B5EF4-FFF2-40B4-BE49-F238E27FC236}">
                    <a16:creationId xmlns:a16="http://schemas.microsoft.com/office/drawing/2014/main" id="{68287701-7463-49F5-B0AA-2D838923478F}"/>
                  </a:ext>
                </a:extLst>
              </p:cNvPr>
              <p:cNvCxnSpPr>
                <a:cxnSpLocks/>
                <a:stCxn id="22" idx="3"/>
                <a:endCxn id="27"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DA799C9E-2DD6-4DCF-84CA-616A3F436FF3}"/>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a:p>
            </p:txBody>
          </p:sp>
        </p:grpSp>
      </p:grpSp>
      <p:sp>
        <p:nvSpPr>
          <p:cNvPr id="37" name="Callout: Line 36">
            <a:extLst>
              <a:ext uri="{FF2B5EF4-FFF2-40B4-BE49-F238E27FC236}">
                <a16:creationId xmlns:a16="http://schemas.microsoft.com/office/drawing/2014/main" id="{78AE4E0A-040D-4920-92D6-594F9DA9119E}"/>
              </a:ext>
            </a:extLst>
          </p:cNvPr>
          <p:cNvSpPr/>
          <p:nvPr/>
        </p:nvSpPr>
        <p:spPr>
          <a:xfrm>
            <a:off x="8701318" y="1923661"/>
            <a:ext cx="3105150" cy="960544"/>
          </a:xfrm>
          <a:prstGeom prst="borderCallout1">
            <a:avLst>
              <a:gd name="adj1" fmla="val 52140"/>
              <a:gd name="adj2" fmla="val 616"/>
              <a:gd name="adj3" fmla="val 108036"/>
              <a:gd name="adj4" fmla="val -67899"/>
            </a:avLst>
          </a:prstGeom>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800" b="1" dirty="0">
                <a:solidFill>
                  <a:schemeClr val="bg1"/>
                </a:solidFill>
                <a:hlinkClick r:id="rId9" action="ppaction://hlinksldjump">
                  <a:extLst>
                    <a:ext uri="{A12FA001-AC4F-418D-AE19-62706E023703}">
                      <ahyp:hlinkClr xmlns:ahyp="http://schemas.microsoft.com/office/drawing/2018/hyperlinkcolor" val="tx"/>
                    </a:ext>
                  </a:extLst>
                </a:hlinkClick>
              </a:rPr>
              <a:t>EU Data Governance Act and Data Act</a:t>
            </a:r>
            <a:endParaRPr lang="en-GB" sz="1800" b="1" dirty="0">
              <a:solidFill>
                <a:schemeClr val="bg1"/>
              </a:solidFill>
            </a:endParaRPr>
          </a:p>
        </p:txBody>
      </p:sp>
      <p:sp>
        <p:nvSpPr>
          <p:cNvPr id="38" name="Callout: Line 37">
            <a:extLst>
              <a:ext uri="{FF2B5EF4-FFF2-40B4-BE49-F238E27FC236}">
                <a16:creationId xmlns:a16="http://schemas.microsoft.com/office/drawing/2014/main" id="{4B8EE2A1-55A1-46AB-9FE9-5228C7E82683}"/>
              </a:ext>
            </a:extLst>
          </p:cNvPr>
          <p:cNvSpPr/>
          <p:nvPr/>
        </p:nvSpPr>
        <p:spPr>
          <a:xfrm>
            <a:off x="8743267" y="4907951"/>
            <a:ext cx="3089754" cy="955975"/>
          </a:xfrm>
          <a:prstGeom prst="borderCallout1">
            <a:avLst>
              <a:gd name="adj1" fmla="val 52140"/>
              <a:gd name="adj2" fmla="val 616"/>
              <a:gd name="adj3" fmla="val 5149"/>
              <a:gd name="adj4" fmla="val -48978"/>
            </a:avLst>
          </a:prstGeom>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800" b="1" dirty="0">
                <a:solidFill>
                  <a:schemeClr val="bg1"/>
                </a:solidFill>
                <a:hlinkClick r:id="rId10" action="ppaction://hlinksldjump">
                  <a:extLst>
                    <a:ext uri="{A12FA001-AC4F-418D-AE19-62706E023703}">
                      <ahyp:hlinkClr xmlns:ahyp="http://schemas.microsoft.com/office/drawing/2018/hyperlinkcolor" val="tx"/>
                    </a:ext>
                  </a:extLst>
                </a:hlinkClick>
              </a:rPr>
              <a:t>UK Government Policy and National AI Strategy</a:t>
            </a:r>
            <a:endParaRPr lang="en-GB" sz="1800" b="1" dirty="0">
              <a:solidFill>
                <a:schemeClr val="bg1"/>
              </a:solidFill>
            </a:endParaRPr>
          </a:p>
        </p:txBody>
      </p:sp>
      <p:sp>
        <p:nvSpPr>
          <p:cNvPr id="39" name="Callout: Line 38">
            <a:extLst>
              <a:ext uri="{FF2B5EF4-FFF2-40B4-BE49-F238E27FC236}">
                <a16:creationId xmlns:a16="http://schemas.microsoft.com/office/drawing/2014/main" id="{456DD6D1-2B25-4901-85C3-19327A4CACB2}"/>
              </a:ext>
            </a:extLst>
          </p:cNvPr>
          <p:cNvSpPr/>
          <p:nvPr/>
        </p:nvSpPr>
        <p:spPr>
          <a:xfrm flipH="1">
            <a:off x="8743267" y="3393700"/>
            <a:ext cx="3063201" cy="941847"/>
          </a:xfrm>
          <a:prstGeom prst="borderCallout1">
            <a:avLst>
              <a:gd name="adj1" fmla="val 52139"/>
              <a:gd name="adj2" fmla="val 100325"/>
              <a:gd name="adj3" fmla="val 177107"/>
              <a:gd name="adj4" fmla="val 190378"/>
            </a:avLst>
          </a:prstGeom>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800" b="1" dirty="0">
                <a:solidFill>
                  <a:schemeClr val="bg1"/>
                </a:solidFill>
                <a:hlinkClick r:id="rId11" action="ppaction://hlinksldjump">
                  <a:extLst>
                    <a:ext uri="{A12FA001-AC4F-418D-AE19-62706E023703}">
                      <ahyp:hlinkClr xmlns:ahyp="http://schemas.microsoft.com/office/drawing/2018/hyperlinkcolor" val="tx"/>
                    </a:ext>
                  </a:extLst>
                </a:hlinkClick>
              </a:rPr>
              <a:t>Intellectual Property</a:t>
            </a:r>
            <a:endParaRPr lang="en-GB" sz="1800" b="1" dirty="0">
              <a:solidFill>
                <a:schemeClr val="bg1"/>
              </a:solidFill>
            </a:endParaRPr>
          </a:p>
        </p:txBody>
      </p:sp>
      <p:sp>
        <p:nvSpPr>
          <p:cNvPr id="40" name="Callout: Line 39">
            <a:extLst>
              <a:ext uri="{FF2B5EF4-FFF2-40B4-BE49-F238E27FC236}">
                <a16:creationId xmlns:a16="http://schemas.microsoft.com/office/drawing/2014/main" id="{5F12049F-D88A-443A-9CFB-871774AEB4BC}"/>
              </a:ext>
            </a:extLst>
          </p:cNvPr>
          <p:cNvSpPr/>
          <p:nvPr/>
        </p:nvSpPr>
        <p:spPr>
          <a:xfrm flipH="1">
            <a:off x="755626" y="1705178"/>
            <a:ext cx="3200126" cy="935298"/>
          </a:xfrm>
          <a:prstGeom prst="borderCallout1">
            <a:avLst>
              <a:gd name="adj1" fmla="val 52140"/>
              <a:gd name="adj2" fmla="val 616"/>
              <a:gd name="adj3" fmla="val 99204"/>
              <a:gd name="adj4" fmla="val -49251"/>
            </a:avLst>
          </a:prstGeom>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800" b="1" dirty="0">
                <a:solidFill>
                  <a:schemeClr val="bg1"/>
                </a:solidFill>
                <a:hlinkClick r:id="rId12" action="ppaction://hlinksldjump">
                  <a:extLst>
                    <a:ext uri="{A12FA001-AC4F-418D-AE19-62706E023703}">
                      <ahyp:hlinkClr xmlns:ahyp="http://schemas.microsoft.com/office/drawing/2018/hyperlinkcolor" val="tx"/>
                    </a:ext>
                  </a:extLst>
                </a:hlinkClick>
              </a:rPr>
              <a:t>The AI Act</a:t>
            </a:r>
            <a:endParaRPr lang="en-GB" sz="1800" b="1" dirty="0">
              <a:solidFill>
                <a:schemeClr val="bg1"/>
              </a:solidFill>
            </a:endParaRPr>
          </a:p>
        </p:txBody>
      </p:sp>
      <p:sp>
        <p:nvSpPr>
          <p:cNvPr id="41" name="Callout: Line 40">
            <a:extLst>
              <a:ext uri="{FF2B5EF4-FFF2-40B4-BE49-F238E27FC236}">
                <a16:creationId xmlns:a16="http://schemas.microsoft.com/office/drawing/2014/main" id="{DA0066C7-6B30-42B3-A67A-9236F71D8CAD}"/>
              </a:ext>
            </a:extLst>
          </p:cNvPr>
          <p:cNvSpPr/>
          <p:nvPr/>
        </p:nvSpPr>
        <p:spPr>
          <a:xfrm flipH="1">
            <a:off x="755828" y="4258525"/>
            <a:ext cx="3200126" cy="943116"/>
          </a:xfrm>
          <a:prstGeom prst="borderCallout1">
            <a:avLst>
              <a:gd name="adj1" fmla="val 47876"/>
              <a:gd name="adj2" fmla="val 541"/>
              <a:gd name="adj3" fmla="val -90587"/>
              <a:gd name="adj4" fmla="val -30787"/>
            </a:avLst>
          </a:prstGeom>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800" b="1" dirty="0">
                <a:solidFill>
                  <a:schemeClr val="bg1"/>
                </a:solidFill>
                <a:hlinkClick r:id="rId13" action="ppaction://hlinksldjump">
                  <a:extLst>
                    <a:ext uri="{A12FA001-AC4F-418D-AE19-62706E023703}">
                      <ahyp:hlinkClr xmlns:ahyp="http://schemas.microsoft.com/office/drawing/2018/hyperlinkcolor" val="tx"/>
                    </a:ext>
                  </a:extLst>
                </a:hlinkClick>
              </a:rPr>
              <a:t>GDPR/UK GDPR</a:t>
            </a:r>
            <a:endParaRPr lang="en-GB" sz="1800" b="1" dirty="0">
              <a:solidFill>
                <a:schemeClr val="bg1"/>
              </a:solidFill>
            </a:endParaRPr>
          </a:p>
        </p:txBody>
      </p:sp>
      <p:pic>
        <p:nvPicPr>
          <p:cNvPr id="51" name="Picture 50" descr="Icon&#10;&#10;Description automatically generated">
            <a:extLst>
              <a:ext uri="{FF2B5EF4-FFF2-40B4-BE49-F238E27FC236}">
                <a16:creationId xmlns:a16="http://schemas.microsoft.com/office/drawing/2014/main" id="{213B682F-6DED-4477-99DA-070F513DF49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991600" y="504403"/>
            <a:ext cx="2760621" cy="653527"/>
          </a:xfrm>
          <a:prstGeom prst="rect">
            <a:avLst/>
          </a:prstGeom>
        </p:spPr>
      </p:pic>
      <p:sp>
        <p:nvSpPr>
          <p:cNvPr id="48" name="Callout: Line 47">
            <a:extLst>
              <a:ext uri="{FF2B5EF4-FFF2-40B4-BE49-F238E27FC236}">
                <a16:creationId xmlns:a16="http://schemas.microsoft.com/office/drawing/2014/main" id="{4AA5E62E-B299-40BC-8763-5ABB99DBD6BB}"/>
              </a:ext>
            </a:extLst>
          </p:cNvPr>
          <p:cNvSpPr/>
          <p:nvPr/>
        </p:nvSpPr>
        <p:spPr>
          <a:xfrm flipH="1">
            <a:off x="755630" y="5538486"/>
            <a:ext cx="3200122" cy="955974"/>
          </a:xfrm>
          <a:prstGeom prst="borderCallout1">
            <a:avLst>
              <a:gd name="adj1" fmla="val 49756"/>
              <a:gd name="adj2" fmla="val 59"/>
              <a:gd name="adj3" fmla="val -77226"/>
              <a:gd name="adj4" fmla="val -31752"/>
            </a:avLst>
          </a:prstGeom>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800" b="1" dirty="0">
                <a:solidFill>
                  <a:schemeClr val="bg1"/>
                </a:solidFill>
                <a:hlinkClick r:id="rId15" action="ppaction://hlinksldjump">
                  <a:extLst>
                    <a:ext uri="{A12FA001-AC4F-418D-AE19-62706E023703}">
                      <ahyp:hlinkClr xmlns:ahyp="http://schemas.microsoft.com/office/drawing/2018/hyperlinkcolor" val="tx"/>
                    </a:ext>
                  </a:extLst>
                </a:hlinkClick>
              </a:rPr>
              <a:t>EU Digital Markets Act</a:t>
            </a:r>
            <a:endParaRPr lang="en-GB" sz="1800" b="1" dirty="0">
              <a:solidFill>
                <a:schemeClr val="bg1"/>
              </a:solidFill>
            </a:endParaRPr>
          </a:p>
        </p:txBody>
      </p:sp>
      <p:sp>
        <p:nvSpPr>
          <p:cNvPr id="36" name="Callout: Line 35">
            <a:extLst>
              <a:ext uri="{FF2B5EF4-FFF2-40B4-BE49-F238E27FC236}">
                <a16:creationId xmlns:a16="http://schemas.microsoft.com/office/drawing/2014/main" id="{B1AA36D9-C108-4EA3-8C12-7F492EF21FCC}"/>
              </a:ext>
            </a:extLst>
          </p:cNvPr>
          <p:cNvSpPr/>
          <p:nvPr/>
        </p:nvSpPr>
        <p:spPr>
          <a:xfrm flipH="1">
            <a:off x="762058" y="2976150"/>
            <a:ext cx="3200126" cy="935298"/>
          </a:xfrm>
          <a:prstGeom prst="borderCallout1">
            <a:avLst>
              <a:gd name="adj1" fmla="val 52140"/>
              <a:gd name="adj2" fmla="val 616"/>
              <a:gd name="adj3" fmla="val -11652"/>
              <a:gd name="adj4" fmla="val -36883"/>
            </a:avLst>
          </a:prstGeom>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800" b="1" dirty="0">
                <a:solidFill>
                  <a:schemeClr val="bg1"/>
                </a:solidFill>
                <a:hlinkClick r:id="rId13" action="ppaction://hlinksldjump">
                  <a:extLst>
                    <a:ext uri="{A12FA001-AC4F-418D-AE19-62706E023703}">
                      <ahyp:hlinkClr xmlns:ahyp="http://schemas.microsoft.com/office/drawing/2018/hyperlinkcolor" val="tx"/>
                    </a:ext>
                  </a:extLst>
                </a:hlinkClick>
              </a:rPr>
              <a:t>AI Liability Directive</a:t>
            </a:r>
            <a:endParaRPr lang="en-GB" sz="1800" b="1" dirty="0">
              <a:solidFill>
                <a:schemeClr val="bg1"/>
              </a:solidFill>
            </a:endParaRPr>
          </a:p>
        </p:txBody>
      </p:sp>
      <p:grpSp>
        <p:nvGrpSpPr>
          <p:cNvPr id="2" name="Group 1">
            <a:extLst>
              <a:ext uri="{FF2B5EF4-FFF2-40B4-BE49-F238E27FC236}">
                <a16:creationId xmlns:a16="http://schemas.microsoft.com/office/drawing/2014/main" id="{F9B4A3E5-DAC8-428F-BC68-599932E5573E}"/>
              </a:ext>
            </a:extLst>
          </p:cNvPr>
          <p:cNvGrpSpPr/>
          <p:nvPr/>
        </p:nvGrpSpPr>
        <p:grpSpPr>
          <a:xfrm>
            <a:off x="4853842" y="2586558"/>
            <a:ext cx="2422398" cy="2552896"/>
            <a:chOff x="4853842" y="2586558"/>
            <a:chExt cx="2422398" cy="2552896"/>
          </a:xfrm>
        </p:grpSpPr>
        <p:sp>
          <p:nvSpPr>
            <p:cNvPr id="47" name="Oval 46">
              <a:extLst>
                <a:ext uri="{FF2B5EF4-FFF2-40B4-BE49-F238E27FC236}">
                  <a16:creationId xmlns:a16="http://schemas.microsoft.com/office/drawing/2014/main" id="{5C22376F-EB9B-4181-9078-7FCA1197B807}"/>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1" name="Oval 30">
              <a:extLst>
                <a:ext uri="{FF2B5EF4-FFF2-40B4-BE49-F238E27FC236}">
                  <a16:creationId xmlns:a16="http://schemas.microsoft.com/office/drawing/2014/main" id="{FC458E83-7873-4A43-9D51-165014DFAF31}"/>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2" name="Oval 31">
              <a:extLst>
                <a:ext uri="{FF2B5EF4-FFF2-40B4-BE49-F238E27FC236}">
                  <a16:creationId xmlns:a16="http://schemas.microsoft.com/office/drawing/2014/main" id="{F992BCC8-934D-484A-B58C-558EB38B43D3}"/>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3" name="Oval 32">
              <a:extLst>
                <a:ext uri="{FF2B5EF4-FFF2-40B4-BE49-F238E27FC236}">
                  <a16:creationId xmlns:a16="http://schemas.microsoft.com/office/drawing/2014/main" id="{481CD363-8EA3-4F6D-97F0-1CB2B737269E}"/>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4" name="Oval 33">
              <a:extLst>
                <a:ext uri="{FF2B5EF4-FFF2-40B4-BE49-F238E27FC236}">
                  <a16:creationId xmlns:a16="http://schemas.microsoft.com/office/drawing/2014/main" id="{834CDB1E-5874-4A7C-82E3-AB3953557A9E}"/>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5" name="Oval 34">
              <a:extLst>
                <a:ext uri="{FF2B5EF4-FFF2-40B4-BE49-F238E27FC236}">
                  <a16:creationId xmlns:a16="http://schemas.microsoft.com/office/drawing/2014/main" id="{05D812CE-19A2-4BF3-8B88-F40E4EA5E4D0}"/>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4" name="Oval 43">
              <a:extLst>
                <a:ext uri="{FF2B5EF4-FFF2-40B4-BE49-F238E27FC236}">
                  <a16:creationId xmlns:a16="http://schemas.microsoft.com/office/drawing/2014/main" id="{D4AE135B-ABF9-41BB-8330-F37DE1078128}"/>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
        <p:nvSpPr>
          <p:cNvPr id="4" name="Explosion: 8 Points 3">
            <a:extLst>
              <a:ext uri="{FF2B5EF4-FFF2-40B4-BE49-F238E27FC236}">
                <a16:creationId xmlns:a16="http://schemas.microsoft.com/office/drawing/2014/main" id="{2BF9A4EC-0BDE-D058-CC0E-56DE8A913E79}"/>
              </a:ext>
            </a:extLst>
          </p:cNvPr>
          <p:cNvSpPr/>
          <p:nvPr/>
        </p:nvSpPr>
        <p:spPr>
          <a:xfrm rot="20548233">
            <a:off x="6394244" y="209541"/>
            <a:ext cx="2045318" cy="1958537"/>
          </a:xfrm>
          <a:prstGeom prst="irregularSeal1">
            <a:avLst/>
          </a:prstGeom>
          <a:solidFill>
            <a:srgbClr val="FB5A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t>Includes the March 2023 UK AI Whitepaper!</a:t>
            </a:r>
            <a:endParaRPr lang="en-GB" sz="1000" b="1" dirty="0" err="1"/>
          </a:p>
        </p:txBody>
      </p:sp>
      <p:sp>
        <p:nvSpPr>
          <p:cNvPr id="5" name="Text Placeholder 5">
            <a:extLst>
              <a:ext uri="{FF2B5EF4-FFF2-40B4-BE49-F238E27FC236}">
                <a16:creationId xmlns:a16="http://schemas.microsoft.com/office/drawing/2014/main" id="{A06E10D2-A14B-7778-F97E-D09FBCB12EF5}"/>
              </a:ext>
            </a:extLst>
          </p:cNvPr>
          <p:cNvSpPr txBox="1">
            <a:spLocks/>
          </p:cNvSpPr>
          <p:nvPr/>
        </p:nvSpPr>
        <p:spPr>
          <a:xfrm>
            <a:off x="9064403" y="6516188"/>
            <a:ext cx="2768618" cy="282914"/>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tx1"/>
              </a:buClr>
              <a:buFont typeface="Arial" panose="020B0604020202020204" pitchFamily="34" charset="0"/>
              <a:buChar char="•"/>
              <a:tabLst/>
              <a:defRPr sz="3200" kern="120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tx1"/>
              </a:buClr>
              <a:buFont typeface="Arial" panose="020B0604020202020204" pitchFamily="34" charset="0"/>
              <a:buChar char="‒"/>
              <a:defRPr lang="en-US" sz="3200" kern="1200" noProof="0">
                <a:solidFill>
                  <a:schemeClr val="bg1"/>
                </a:solidFill>
                <a:latin typeface="+mn-lt"/>
                <a:ea typeface="+mn-ea"/>
                <a:cs typeface="Arial" pitchFamily="34" charset="0"/>
              </a:defRPr>
            </a:lvl5pPr>
            <a:lvl6pPr marL="2160000" indent="-720000" algn="l" defTabSz="914400" rtl="0" eaLnBrk="1" latinLnBrk="0" hangingPunct="1">
              <a:spcBef>
                <a:spcPts val="1200"/>
              </a:spcBef>
              <a:spcAft>
                <a:spcPts val="1200"/>
              </a:spcAft>
              <a:buClr>
                <a:schemeClr val="tx1"/>
              </a:buClr>
              <a:buFont typeface="Arial" panose="020B0604020202020204" pitchFamily="34" charset="0"/>
              <a:buChar char="‒"/>
              <a:tabLst/>
              <a:defRPr sz="3200" b="0" kern="1200">
                <a:solidFill>
                  <a:schemeClr val="tx1"/>
                </a:solidFill>
                <a:latin typeface="+mn-lt"/>
                <a:ea typeface="+mn-ea"/>
                <a:cs typeface="+mn-cs"/>
              </a:defRPr>
            </a:lvl6pPr>
            <a:lvl7pPr marL="720000" indent="-720000" algn="l" defTabSz="914400" rtl="0" eaLnBrk="1" latinLnBrk="0" hangingPunct="1">
              <a:spcBef>
                <a:spcPts val="1200"/>
              </a:spcBef>
              <a:spcAft>
                <a:spcPts val="1200"/>
              </a:spcAft>
              <a:buFont typeface="+mj-lt"/>
              <a:buAutoNum type="arabicPeriod"/>
              <a:defRPr lang="en-US" sz="3200" b="0" kern="1200" baseline="0" noProof="0" dirty="0">
                <a:solidFill>
                  <a:schemeClr val="tx1"/>
                </a:solidFill>
                <a:latin typeface="+mn-lt"/>
                <a:ea typeface="+mn-ea"/>
                <a:cs typeface="+mn-cs"/>
              </a:defRPr>
            </a:lvl7pPr>
            <a:lvl8pPr marL="1440000" indent="-720000" algn="l" defTabSz="914400" rtl="0" eaLnBrk="1" latinLnBrk="0" hangingPunct="1">
              <a:spcBef>
                <a:spcPts val="1200"/>
              </a:spcBef>
              <a:spcAft>
                <a:spcPts val="1200"/>
              </a:spcAft>
              <a:buFont typeface="+mj-lt"/>
              <a:buAutoNum type="alphaLcPeriod"/>
              <a:defRPr sz="3200" kern="1200">
                <a:solidFill>
                  <a:schemeClr val="tx1"/>
                </a:solidFill>
                <a:latin typeface="+mn-lt"/>
                <a:ea typeface="+mn-ea"/>
                <a:cs typeface="+mn-cs"/>
              </a:defRPr>
            </a:lvl8pPr>
            <a:lvl9pPr marL="0" indent="0" algn="l" defTabSz="914400" rtl="0" eaLnBrk="1" latinLnBrk="0" hangingPunct="1">
              <a:spcBef>
                <a:spcPts val="1200"/>
              </a:spcBef>
              <a:spcAft>
                <a:spcPts val="1200"/>
              </a:spcAft>
              <a:buFont typeface="+mj-lt"/>
              <a:buNone/>
              <a:defRPr sz="3200" kern="1200">
                <a:solidFill>
                  <a:schemeClr val="tx1"/>
                </a:solidFill>
                <a:latin typeface="+mn-lt"/>
                <a:ea typeface="+mn-ea"/>
                <a:cs typeface="+mn-cs"/>
              </a:defRPr>
            </a:lvl9pPr>
          </a:lstStyle>
          <a:p>
            <a:r>
              <a:rPr lang="en-GB" sz="1600" dirty="0"/>
              <a:t>Last updated: 31 March 2023</a:t>
            </a:r>
          </a:p>
        </p:txBody>
      </p:sp>
    </p:spTree>
    <p:custDataLst>
      <p:tags r:id="rId1"/>
    </p:custDataLst>
    <p:extLst>
      <p:ext uri="{BB962C8B-B14F-4D97-AF65-F5344CB8AC3E}">
        <p14:creationId xmlns:p14="http://schemas.microsoft.com/office/powerpoint/2010/main" val="196429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5E5A304-68E8-4D6E-8512-0377567F9B13}"/>
              </a:ext>
            </a:extLst>
          </p:cNvPr>
          <p:cNvSpPr>
            <a:spLocks noGrp="1"/>
          </p:cNvSpPr>
          <p:nvPr>
            <p:ph type="body" sz="quarter" idx="14"/>
            <p:custDataLst>
              <p:tags r:id="rId2"/>
            </p:custDataLst>
          </p:nvPr>
        </p:nvSpPr>
        <p:spPr/>
        <p:txBody>
          <a:bodyPr/>
          <a:lstStyle/>
          <a:p>
            <a:r>
              <a:rPr lang="en-GB"/>
              <a:t>8</a:t>
            </a:r>
          </a:p>
        </p:txBody>
      </p:sp>
      <p:sp>
        <p:nvSpPr>
          <p:cNvPr id="3" name="Text Placeholder 2">
            <a:extLst>
              <a:ext uri="{FF2B5EF4-FFF2-40B4-BE49-F238E27FC236}">
                <a16:creationId xmlns:a16="http://schemas.microsoft.com/office/drawing/2014/main" id="{F94AF593-C053-4B28-A900-6929D97B3048}"/>
              </a:ext>
            </a:extLst>
          </p:cNvPr>
          <p:cNvSpPr>
            <a:spLocks noGrp="1"/>
          </p:cNvSpPr>
          <p:nvPr>
            <p:ph type="body" sz="quarter" idx="13"/>
            <p:custDataLst>
              <p:tags r:id="rId3"/>
            </p:custDataLst>
          </p:nvPr>
        </p:nvSpPr>
        <p:spPr/>
        <p:txBody>
          <a:bodyPr/>
          <a:lstStyle/>
          <a:p>
            <a:r>
              <a:rPr lang="en-GB" dirty="0"/>
              <a:t>25</a:t>
            </a:r>
          </a:p>
        </p:txBody>
      </p:sp>
      <p:sp>
        <p:nvSpPr>
          <p:cNvPr id="4" name="Text Placeholder 3">
            <a:extLst>
              <a:ext uri="{FF2B5EF4-FFF2-40B4-BE49-F238E27FC236}">
                <a16:creationId xmlns:a16="http://schemas.microsoft.com/office/drawing/2014/main" id="{B77A7DB4-3E01-4FE2-A47A-FAC18F3C93DB}"/>
              </a:ext>
            </a:extLst>
          </p:cNvPr>
          <p:cNvSpPr>
            <a:spLocks noGrp="1"/>
          </p:cNvSpPr>
          <p:nvPr>
            <p:ph type="body" sz="quarter" idx="12"/>
            <p:custDataLst>
              <p:tags r:id="rId4"/>
            </p:custDataLst>
          </p:nvPr>
        </p:nvSpPr>
        <p:spPr/>
        <p:txBody>
          <a:bodyPr/>
          <a:lstStyle/>
          <a:p>
            <a:r>
              <a:rPr lang="en-GB" dirty="0"/>
              <a:t>320+</a:t>
            </a:r>
          </a:p>
        </p:txBody>
      </p:sp>
      <p:sp>
        <p:nvSpPr>
          <p:cNvPr id="5" name="Text Placeholder 4">
            <a:extLst>
              <a:ext uri="{FF2B5EF4-FFF2-40B4-BE49-F238E27FC236}">
                <a16:creationId xmlns:a16="http://schemas.microsoft.com/office/drawing/2014/main" id="{D65CDC08-8E91-4BA8-8B10-2A82AE320143}"/>
              </a:ext>
            </a:extLst>
          </p:cNvPr>
          <p:cNvSpPr>
            <a:spLocks noGrp="1"/>
          </p:cNvSpPr>
          <p:nvPr>
            <p:ph type="body" sz="quarter" idx="11"/>
            <p:custDataLst>
              <p:tags r:id="rId5"/>
            </p:custDataLst>
          </p:nvPr>
        </p:nvSpPr>
        <p:spPr/>
        <p:txBody>
          <a:bodyPr/>
          <a:lstStyle/>
          <a:p>
            <a:r>
              <a:rPr lang="en-GB" dirty="0"/>
              <a:t>1220+</a:t>
            </a:r>
          </a:p>
        </p:txBody>
      </p:sp>
      <p:sp>
        <p:nvSpPr>
          <p:cNvPr id="6" name="Text Placeholder 5">
            <a:extLst>
              <a:ext uri="{FF2B5EF4-FFF2-40B4-BE49-F238E27FC236}">
                <a16:creationId xmlns:a16="http://schemas.microsoft.com/office/drawing/2014/main" id="{B8FFFBD6-0A42-4015-8010-8C72B9DFF0A6}"/>
              </a:ext>
            </a:extLst>
          </p:cNvPr>
          <p:cNvSpPr>
            <a:spLocks noGrp="1"/>
          </p:cNvSpPr>
          <p:nvPr>
            <p:ph type="body" sz="quarter" idx="15"/>
            <p:custDataLst>
              <p:tags r:id="rId6"/>
            </p:custDataLst>
          </p:nvPr>
        </p:nvSpPr>
        <p:spPr/>
        <p:txBody>
          <a:bodyPr>
            <a:normAutofit fontScale="85000" lnSpcReduction="20000"/>
          </a:bodyPr>
          <a:lstStyle/>
          <a:p>
            <a:r>
              <a:rPr lang="en-GB"/>
              <a:t>Our global connections and 'best friends'</a:t>
            </a:r>
          </a:p>
        </p:txBody>
      </p:sp>
      <p:sp>
        <p:nvSpPr>
          <p:cNvPr id="7" name="Text Placeholder 6">
            <a:extLst>
              <a:ext uri="{FF2B5EF4-FFF2-40B4-BE49-F238E27FC236}">
                <a16:creationId xmlns:a16="http://schemas.microsoft.com/office/drawing/2014/main" id="{61B5E15A-82FE-4A93-841E-6A30B23C4900}"/>
              </a:ext>
            </a:extLst>
          </p:cNvPr>
          <p:cNvSpPr>
            <a:spLocks noGrp="1"/>
          </p:cNvSpPr>
          <p:nvPr>
            <p:ph type="body" sz="quarter" idx="17"/>
            <p:custDataLst>
              <p:tags r:id="rId7"/>
            </p:custDataLst>
          </p:nvPr>
        </p:nvSpPr>
        <p:spPr/>
        <p:txBody>
          <a:bodyPr>
            <a:normAutofit fontScale="70000" lnSpcReduction="20000"/>
          </a:bodyPr>
          <a:lstStyle/>
          <a:p>
            <a:r>
              <a:rPr lang="en-GB" dirty="0"/>
              <a:t>Osborne Clarke is the business name for an international legal practice and its associated businesses.</a:t>
            </a:r>
          </a:p>
          <a:p>
            <a:r>
              <a:rPr lang="en-GB" dirty="0"/>
              <a:t>Full details here: osborneclarke.com/verein</a:t>
            </a:r>
          </a:p>
          <a:p>
            <a:r>
              <a:rPr lang="en-GB" dirty="0"/>
              <a:t>*Services in India are provided by a relationship firm</a:t>
            </a:r>
          </a:p>
        </p:txBody>
      </p:sp>
      <p:sp>
        <p:nvSpPr>
          <p:cNvPr id="8" name="Text Placeholder 7">
            <a:extLst>
              <a:ext uri="{FF2B5EF4-FFF2-40B4-BE49-F238E27FC236}">
                <a16:creationId xmlns:a16="http://schemas.microsoft.com/office/drawing/2014/main" id="{CD187392-1C7A-4DE8-BB31-B9A242107CFE}"/>
              </a:ext>
            </a:extLst>
          </p:cNvPr>
          <p:cNvSpPr>
            <a:spLocks noGrp="1"/>
          </p:cNvSpPr>
          <p:nvPr>
            <p:ph type="body" sz="quarter" idx="18"/>
            <p:custDataLst>
              <p:tags r:id="rId8"/>
            </p:custDataLst>
          </p:nvPr>
        </p:nvSpPr>
        <p:spPr/>
        <p:txBody>
          <a:bodyPr/>
          <a:lstStyle/>
          <a:p>
            <a:r>
              <a:rPr lang="en-GB" dirty="0"/>
              <a:t>Through a network of 'best friends' we extend our reach across the globe, particularly in North America, EMEA &amp; Asia Pacific. We have worked closely with like-minded firms in over 100 countries. We'll find the right local partner for you and wherever that may be, we will make sure that you receive the Osborne Clarke level of service.</a:t>
            </a:r>
          </a:p>
        </p:txBody>
      </p:sp>
      <p:sp>
        <p:nvSpPr>
          <p:cNvPr id="9" name="Text Placeholder 8">
            <a:extLst>
              <a:ext uri="{FF2B5EF4-FFF2-40B4-BE49-F238E27FC236}">
                <a16:creationId xmlns:a16="http://schemas.microsoft.com/office/drawing/2014/main" id="{529F881E-554F-4582-A009-AF8FE48CED81}"/>
              </a:ext>
            </a:extLst>
          </p:cNvPr>
          <p:cNvSpPr>
            <a:spLocks noGrp="1"/>
          </p:cNvSpPr>
          <p:nvPr>
            <p:ph type="body" sz="quarter" idx="10"/>
            <p:custDataLst>
              <p:tags r:id="rId9"/>
            </p:custDataLst>
          </p:nvPr>
        </p:nvSpPr>
        <p:spPr/>
        <p:txBody>
          <a:bodyPr/>
          <a:lstStyle/>
          <a:p>
            <a:r>
              <a:rPr lang="en-GB"/>
              <a:t>About Osborne Clarke</a:t>
            </a:r>
          </a:p>
        </p:txBody>
      </p:sp>
      <p:sp>
        <p:nvSpPr>
          <p:cNvPr id="10" name="Text Placeholder 9">
            <a:extLst>
              <a:ext uri="{FF2B5EF4-FFF2-40B4-BE49-F238E27FC236}">
                <a16:creationId xmlns:a16="http://schemas.microsoft.com/office/drawing/2014/main" id="{A73B7CAB-AE1F-4C0E-9804-45D5F6E16186}"/>
              </a:ext>
            </a:extLst>
          </p:cNvPr>
          <p:cNvSpPr>
            <a:spLocks noGrp="1"/>
          </p:cNvSpPr>
          <p:nvPr>
            <p:ph type="body" sz="quarter" idx="19"/>
            <p:custDataLst>
              <p:tags r:id="rId10"/>
            </p:custDataLst>
          </p:nvPr>
        </p:nvSpPr>
        <p:spPr/>
        <p:txBody>
          <a:bodyPr/>
          <a:lstStyle/>
          <a:p>
            <a:r>
              <a:rPr lang="en-GB"/>
              <a:t>talented lawyers</a:t>
            </a:r>
          </a:p>
        </p:txBody>
      </p:sp>
      <p:sp>
        <p:nvSpPr>
          <p:cNvPr id="11" name="Text Placeholder 10">
            <a:extLst>
              <a:ext uri="{FF2B5EF4-FFF2-40B4-BE49-F238E27FC236}">
                <a16:creationId xmlns:a16="http://schemas.microsoft.com/office/drawing/2014/main" id="{845F4BF7-C352-4A84-B1A1-81E316E9BFDE}"/>
              </a:ext>
            </a:extLst>
          </p:cNvPr>
          <p:cNvSpPr>
            <a:spLocks noGrp="1"/>
          </p:cNvSpPr>
          <p:nvPr>
            <p:ph type="body" sz="quarter" idx="20"/>
            <p:custDataLst>
              <p:tags r:id="rId11"/>
            </p:custDataLst>
          </p:nvPr>
        </p:nvSpPr>
        <p:spPr/>
        <p:txBody>
          <a:bodyPr/>
          <a:lstStyle/>
          <a:p>
            <a:r>
              <a:rPr lang="en-GB"/>
              <a:t>working with</a:t>
            </a:r>
          </a:p>
        </p:txBody>
      </p:sp>
      <p:sp>
        <p:nvSpPr>
          <p:cNvPr id="12" name="Text Placeholder 11">
            <a:extLst>
              <a:ext uri="{FF2B5EF4-FFF2-40B4-BE49-F238E27FC236}">
                <a16:creationId xmlns:a16="http://schemas.microsoft.com/office/drawing/2014/main" id="{2D846C19-9812-4FE8-BE99-F1F6342A6CAD}"/>
              </a:ext>
            </a:extLst>
          </p:cNvPr>
          <p:cNvSpPr>
            <a:spLocks noGrp="1"/>
          </p:cNvSpPr>
          <p:nvPr>
            <p:ph type="body" sz="quarter" idx="21"/>
            <p:custDataLst>
              <p:tags r:id="rId12"/>
            </p:custDataLst>
          </p:nvPr>
        </p:nvSpPr>
        <p:spPr/>
        <p:txBody>
          <a:bodyPr/>
          <a:lstStyle/>
          <a:p>
            <a:r>
              <a:rPr lang="en-GB"/>
              <a:t>expert Partners</a:t>
            </a:r>
          </a:p>
        </p:txBody>
      </p:sp>
      <p:sp>
        <p:nvSpPr>
          <p:cNvPr id="13" name="Text Placeholder 12">
            <a:extLst>
              <a:ext uri="{FF2B5EF4-FFF2-40B4-BE49-F238E27FC236}">
                <a16:creationId xmlns:a16="http://schemas.microsoft.com/office/drawing/2014/main" id="{4A8CFCC2-6B12-48A0-9FDF-EDE2A0E528D5}"/>
              </a:ext>
            </a:extLst>
          </p:cNvPr>
          <p:cNvSpPr>
            <a:spLocks noGrp="1"/>
          </p:cNvSpPr>
          <p:nvPr>
            <p:ph type="body" sz="quarter" idx="22"/>
            <p:custDataLst>
              <p:tags r:id="rId13"/>
            </p:custDataLst>
          </p:nvPr>
        </p:nvSpPr>
        <p:spPr/>
        <p:txBody>
          <a:bodyPr/>
          <a:lstStyle/>
          <a:p>
            <a:r>
              <a:rPr lang="en-GB"/>
              <a:t>in</a:t>
            </a:r>
          </a:p>
        </p:txBody>
      </p:sp>
      <p:sp>
        <p:nvSpPr>
          <p:cNvPr id="14" name="Text Placeholder 13">
            <a:extLst>
              <a:ext uri="{FF2B5EF4-FFF2-40B4-BE49-F238E27FC236}">
                <a16:creationId xmlns:a16="http://schemas.microsoft.com/office/drawing/2014/main" id="{F44352F8-9298-4E1B-8BF4-FC74314212DF}"/>
              </a:ext>
            </a:extLst>
          </p:cNvPr>
          <p:cNvSpPr>
            <a:spLocks noGrp="1"/>
          </p:cNvSpPr>
          <p:nvPr>
            <p:ph type="body" sz="quarter" idx="23"/>
            <p:custDataLst>
              <p:tags r:id="rId14"/>
            </p:custDataLst>
          </p:nvPr>
        </p:nvSpPr>
        <p:spPr/>
        <p:txBody>
          <a:bodyPr/>
          <a:lstStyle/>
          <a:p>
            <a:r>
              <a:rPr lang="en-GB"/>
              <a:t>international locations*</a:t>
            </a:r>
          </a:p>
        </p:txBody>
      </p:sp>
      <p:sp>
        <p:nvSpPr>
          <p:cNvPr id="15" name="Text Placeholder 14">
            <a:extLst>
              <a:ext uri="{FF2B5EF4-FFF2-40B4-BE49-F238E27FC236}">
                <a16:creationId xmlns:a16="http://schemas.microsoft.com/office/drawing/2014/main" id="{82E0121B-F2B8-4491-B1D0-A068C6CA12A2}"/>
              </a:ext>
            </a:extLst>
          </p:cNvPr>
          <p:cNvSpPr>
            <a:spLocks noGrp="1"/>
          </p:cNvSpPr>
          <p:nvPr>
            <p:ph type="body" sz="quarter" idx="24"/>
            <p:custDataLst>
              <p:tags r:id="rId15"/>
            </p:custDataLst>
          </p:nvPr>
        </p:nvSpPr>
        <p:spPr/>
        <p:txBody>
          <a:bodyPr>
            <a:normAutofit lnSpcReduction="10000"/>
          </a:bodyPr>
          <a:lstStyle/>
          <a:p>
            <a:r>
              <a:rPr lang="en-GB"/>
              <a:t>advising across</a:t>
            </a:r>
          </a:p>
        </p:txBody>
      </p:sp>
      <p:sp>
        <p:nvSpPr>
          <p:cNvPr id="16" name="Text Placeholder 15">
            <a:extLst>
              <a:ext uri="{FF2B5EF4-FFF2-40B4-BE49-F238E27FC236}">
                <a16:creationId xmlns:a16="http://schemas.microsoft.com/office/drawing/2014/main" id="{759C5201-67DF-40E5-B45D-634894BEB002}"/>
              </a:ext>
            </a:extLst>
          </p:cNvPr>
          <p:cNvSpPr>
            <a:spLocks noGrp="1"/>
          </p:cNvSpPr>
          <p:nvPr>
            <p:ph type="body" sz="quarter" idx="25"/>
            <p:custDataLst>
              <p:tags r:id="rId16"/>
            </p:custDataLst>
          </p:nvPr>
        </p:nvSpPr>
        <p:spPr/>
        <p:txBody>
          <a:bodyPr/>
          <a:lstStyle/>
          <a:p>
            <a:r>
              <a:rPr lang="en-GB"/>
              <a:t>core sectors</a:t>
            </a:r>
          </a:p>
        </p:txBody>
      </p:sp>
      <p:sp>
        <p:nvSpPr>
          <p:cNvPr id="17" name="Text Placeholder 16">
            <a:extLst>
              <a:ext uri="{FF2B5EF4-FFF2-40B4-BE49-F238E27FC236}">
                <a16:creationId xmlns:a16="http://schemas.microsoft.com/office/drawing/2014/main" id="{0C4593BA-1507-43CC-B2D1-8E4D97589381}"/>
              </a:ext>
            </a:extLst>
          </p:cNvPr>
          <p:cNvSpPr>
            <a:spLocks noGrp="1"/>
          </p:cNvSpPr>
          <p:nvPr>
            <p:ph type="body" sz="quarter" idx="26"/>
            <p:custDataLst>
              <p:tags r:id="rId17"/>
            </p:custDataLst>
          </p:nvPr>
        </p:nvSpPr>
        <p:spPr/>
        <p:txBody>
          <a:bodyPr/>
          <a:lstStyle/>
          <a:p>
            <a:r>
              <a:rPr lang="en-GB"/>
              <a:t>with</a:t>
            </a:r>
          </a:p>
        </p:txBody>
      </p:sp>
      <p:sp>
        <p:nvSpPr>
          <p:cNvPr id="18" name="Text Placeholder 17">
            <a:extLst>
              <a:ext uri="{FF2B5EF4-FFF2-40B4-BE49-F238E27FC236}">
                <a16:creationId xmlns:a16="http://schemas.microsoft.com/office/drawing/2014/main" id="{257BF905-87E2-4086-BAEA-DC70B97B94C4}"/>
              </a:ext>
            </a:extLst>
          </p:cNvPr>
          <p:cNvSpPr>
            <a:spLocks noGrp="1"/>
          </p:cNvSpPr>
          <p:nvPr>
            <p:ph type="body" sz="quarter" idx="27"/>
            <p:custDataLst>
              <p:tags r:id="rId18"/>
            </p:custDataLst>
          </p:nvPr>
        </p:nvSpPr>
        <p:spPr/>
        <p:txBody>
          <a:bodyPr/>
          <a:lstStyle/>
          <a:p>
            <a:r>
              <a:rPr lang="en-GB"/>
              <a:t>client-centred approach</a:t>
            </a:r>
          </a:p>
        </p:txBody>
      </p:sp>
      <p:sp>
        <p:nvSpPr>
          <p:cNvPr id="19" name="Text Placeholder 18">
            <a:extLst>
              <a:ext uri="{FF2B5EF4-FFF2-40B4-BE49-F238E27FC236}">
                <a16:creationId xmlns:a16="http://schemas.microsoft.com/office/drawing/2014/main" id="{CFA72531-E243-4C04-BAA9-8A92BDA376A1}"/>
              </a:ext>
            </a:extLst>
          </p:cNvPr>
          <p:cNvSpPr>
            <a:spLocks noGrp="1"/>
          </p:cNvSpPr>
          <p:nvPr>
            <p:ph type="body" sz="quarter" idx="28"/>
            <p:custDataLst>
              <p:tags r:id="rId19"/>
            </p:custDataLst>
          </p:nvPr>
        </p:nvSpPr>
        <p:spPr/>
        <p:txBody>
          <a:bodyPr/>
          <a:lstStyle/>
          <a:p>
            <a:r>
              <a:rPr lang="en-GB"/>
              <a:t>Europe</a:t>
            </a:r>
          </a:p>
        </p:txBody>
      </p:sp>
      <p:sp>
        <p:nvSpPr>
          <p:cNvPr id="20" name="Text Placeholder 19">
            <a:extLst>
              <a:ext uri="{FF2B5EF4-FFF2-40B4-BE49-F238E27FC236}">
                <a16:creationId xmlns:a16="http://schemas.microsoft.com/office/drawing/2014/main" id="{D97A20CF-A93E-46F9-8C75-6C9503072D11}"/>
              </a:ext>
            </a:extLst>
          </p:cNvPr>
          <p:cNvSpPr>
            <a:spLocks noGrp="1"/>
          </p:cNvSpPr>
          <p:nvPr>
            <p:ph type="body" sz="quarter" idx="29"/>
            <p:custDataLst>
              <p:tags r:id="rId20"/>
            </p:custDataLst>
          </p:nvPr>
        </p:nvSpPr>
        <p:spPr/>
        <p:txBody>
          <a:bodyPr/>
          <a:lstStyle/>
          <a:p>
            <a:r>
              <a:rPr lang="en-GB" dirty="0"/>
              <a:t>Belgium: Brussels
France: Paris
Germany: Berlin, Cologne, Hamburg, Munich
Italy: Busto Arsizio, Milan, Rome
The Netherlands: Amsterdam
Poland: Warsaw
Spain: Barcelona, Madrid, Zaragoza
Sweden: Stockholm
UK: Bristol, London, Reading</a:t>
            </a:r>
          </a:p>
        </p:txBody>
      </p:sp>
      <p:sp>
        <p:nvSpPr>
          <p:cNvPr id="21" name="Text Placeholder 20">
            <a:extLst>
              <a:ext uri="{FF2B5EF4-FFF2-40B4-BE49-F238E27FC236}">
                <a16:creationId xmlns:a16="http://schemas.microsoft.com/office/drawing/2014/main" id="{E2C2A2CA-6C35-4B67-BB60-866CC62429A3}"/>
              </a:ext>
            </a:extLst>
          </p:cNvPr>
          <p:cNvSpPr>
            <a:spLocks noGrp="1"/>
          </p:cNvSpPr>
          <p:nvPr>
            <p:ph type="body" sz="quarter" idx="30"/>
            <p:custDataLst>
              <p:tags r:id="rId21"/>
            </p:custDataLst>
          </p:nvPr>
        </p:nvSpPr>
        <p:spPr/>
        <p:txBody>
          <a:bodyPr/>
          <a:lstStyle/>
          <a:p>
            <a:r>
              <a:rPr lang="en-GB"/>
              <a:t>USA</a:t>
            </a:r>
          </a:p>
        </p:txBody>
      </p:sp>
      <p:sp>
        <p:nvSpPr>
          <p:cNvPr id="22" name="Text Placeholder 21">
            <a:extLst>
              <a:ext uri="{FF2B5EF4-FFF2-40B4-BE49-F238E27FC236}">
                <a16:creationId xmlns:a16="http://schemas.microsoft.com/office/drawing/2014/main" id="{C65CD921-7EC9-4A86-867B-730B7F7E8BF5}"/>
              </a:ext>
            </a:extLst>
          </p:cNvPr>
          <p:cNvSpPr>
            <a:spLocks noGrp="1"/>
          </p:cNvSpPr>
          <p:nvPr>
            <p:ph type="body" sz="quarter" idx="31"/>
            <p:custDataLst>
              <p:tags r:id="rId22"/>
            </p:custDataLst>
          </p:nvPr>
        </p:nvSpPr>
        <p:spPr/>
        <p:txBody>
          <a:bodyPr/>
          <a:lstStyle/>
          <a:p>
            <a:r>
              <a:rPr lang="en-GB" dirty="0"/>
              <a:t>New York, San Francisco</a:t>
            </a:r>
          </a:p>
        </p:txBody>
      </p:sp>
      <p:sp>
        <p:nvSpPr>
          <p:cNvPr id="23" name="Text Placeholder 22">
            <a:extLst>
              <a:ext uri="{FF2B5EF4-FFF2-40B4-BE49-F238E27FC236}">
                <a16:creationId xmlns:a16="http://schemas.microsoft.com/office/drawing/2014/main" id="{0480DF8A-B9E6-4530-9BBE-E2ABA45B9C69}"/>
              </a:ext>
            </a:extLst>
          </p:cNvPr>
          <p:cNvSpPr>
            <a:spLocks noGrp="1"/>
          </p:cNvSpPr>
          <p:nvPr>
            <p:ph type="body" sz="quarter" idx="32"/>
            <p:custDataLst>
              <p:tags r:id="rId23"/>
            </p:custDataLst>
          </p:nvPr>
        </p:nvSpPr>
        <p:spPr/>
        <p:txBody>
          <a:bodyPr/>
          <a:lstStyle/>
          <a:p>
            <a:r>
              <a:rPr lang="en-GB"/>
              <a:t>Asia</a:t>
            </a:r>
          </a:p>
        </p:txBody>
      </p:sp>
      <p:sp>
        <p:nvSpPr>
          <p:cNvPr id="24" name="Text Placeholder 23">
            <a:extLst>
              <a:ext uri="{FF2B5EF4-FFF2-40B4-BE49-F238E27FC236}">
                <a16:creationId xmlns:a16="http://schemas.microsoft.com/office/drawing/2014/main" id="{06E4194D-DBD9-4934-94FD-B467760EBBB6}"/>
              </a:ext>
            </a:extLst>
          </p:cNvPr>
          <p:cNvSpPr>
            <a:spLocks noGrp="1"/>
          </p:cNvSpPr>
          <p:nvPr>
            <p:ph type="body" sz="quarter" idx="33"/>
            <p:custDataLst>
              <p:tags r:id="rId24"/>
            </p:custDataLst>
          </p:nvPr>
        </p:nvSpPr>
        <p:spPr/>
        <p:txBody>
          <a:bodyPr/>
          <a:lstStyle/>
          <a:p>
            <a:r>
              <a:rPr lang="it-IT"/>
              <a:t>China: Shanghai
India*: Bangalore, Mumbai, New Delhi
Singapore</a:t>
            </a:r>
            <a:endParaRPr lang="en-GB"/>
          </a:p>
        </p:txBody>
      </p:sp>
    </p:spTree>
    <p:custDataLst>
      <p:tags r:id="rId1"/>
    </p:custDataLst>
    <p:extLst>
      <p:ext uri="{BB962C8B-B14F-4D97-AF65-F5344CB8AC3E}">
        <p14:creationId xmlns:p14="http://schemas.microsoft.com/office/powerpoint/2010/main" val="4152721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51F18E8-40F6-412D-8627-86699CCB8293}"/>
              </a:ext>
            </a:extLst>
          </p:cNvPr>
          <p:cNvSpPr/>
          <p:nvPr/>
        </p:nvSpPr>
        <p:spPr>
          <a:xfrm>
            <a:off x="298235" y="6297662"/>
            <a:ext cx="3730165" cy="3536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2" name="Rectangle 51">
            <a:extLst>
              <a:ext uri="{FF2B5EF4-FFF2-40B4-BE49-F238E27FC236}">
                <a16:creationId xmlns:a16="http://schemas.microsoft.com/office/drawing/2014/main" id="{2D8C17B4-A5F5-4E5D-A074-04760A6700D3}"/>
              </a:ext>
            </a:extLst>
          </p:cNvPr>
          <p:cNvSpPr/>
          <p:nvPr/>
        </p:nvSpPr>
        <p:spPr>
          <a:xfrm>
            <a:off x="4072002" y="0"/>
            <a:ext cx="81585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5" name="Text Placeholder 44">
            <a:extLst>
              <a:ext uri="{FF2B5EF4-FFF2-40B4-BE49-F238E27FC236}">
                <a16:creationId xmlns:a16="http://schemas.microsoft.com/office/drawing/2014/main" id="{0FF9F7DD-2A9D-461D-9977-1AF4D8287D59}"/>
              </a:ext>
            </a:extLst>
          </p:cNvPr>
          <p:cNvSpPr>
            <a:spLocks noGrp="1"/>
          </p:cNvSpPr>
          <p:nvPr>
            <p:ph type="body" sz="quarter" idx="13"/>
          </p:nvPr>
        </p:nvSpPr>
        <p:spPr>
          <a:xfrm>
            <a:off x="252273" y="4950175"/>
            <a:ext cx="3624963" cy="1616874"/>
          </a:xfrm>
          <a:solidFill>
            <a:schemeClr val="tx1"/>
          </a:solidFill>
        </p:spPr>
        <p:txBody>
          <a:bodyPr/>
          <a:lstStyle/>
          <a:p>
            <a:pPr marL="182880">
              <a:lnSpc>
                <a:spcPct val="150000"/>
              </a:lnSpc>
            </a:pPr>
            <a:r>
              <a:rPr lang="en-GB" sz="1800" dirty="0"/>
              <a:t>Who will it apply to?</a:t>
            </a:r>
          </a:p>
          <a:p>
            <a:pPr marL="274320" indent="-171450">
              <a:buFont typeface="Arial" panose="020B0604020202020204" pitchFamily="34" charset="0"/>
              <a:buChar char="•"/>
            </a:pPr>
            <a:r>
              <a:rPr lang="en-GB" sz="1100" dirty="0"/>
              <a:t>Providers of AI systems in the EU</a:t>
            </a:r>
          </a:p>
          <a:p>
            <a:pPr marL="274320" indent="-171450">
              <a:buFont typeface="Arial" panose="020B0604020202020204" pitchFamily="34" charset="0"/>
              <a:buChar char="•"/>
            </a:pPr>
            <a:r>
              <a:rPr lang="en-GB" sz="1100" dirty="0"/>
              <a:t>Users of AI systems who are located in the EU</a:t>
            </a:r>
          </a:p>
          <a:p>
            <a:pPr marL="274320" indent="-171450">
              <a:buFont typeface="Arial" panose="020B0604020202020204" pitchFamily="34" charset="0"/>
              <a:buChar char="•"/>
            </a:pPr>
            <a:r>
              <a:rPr lang="en-GB" sz="1100" dirty="0"/>
              <a:t>Providers outside the EU where the output of the AI is used in the EU</a:t>
            </a:r>
            <a:r>
              <a:rPr lang="en-GB" sz="1100" dirty="0">
                <a:solidFill>
                  <a:schemeClr val="tx1"/>
                </a:solidFill>
              </a:rPr>
              <a:t>.</a:t>
            </a:r>
          </a:p>
        </p:txBody>
      </p:sp>
      <p:sp>
        <p:nvSpPr>
          <p:cNvPr id="41" name="Title 40">
            <a:extLst>
              <a:ext uri="{FF2B5EF4-FFF2-40B4-BE49-F238E27FC236}">
                <a16:creationId xmlns:a16="http://schemas.microsoft.com/office/drawing/2014/main" id="{AD702271-663E-4109-A714-70262C4BFBF5}"/>
              </a:ext>
            </a:extLst>
          </p:cNvPr>
          <p:cNvSpPr>
            <a:spLocks noGrp="1"/>
          </p:cNvSpPr>
          <p:nvPr>
            <p:ph type="title"/>
          </p:nvPr>
        </p:nvSpPr>
        <p:spPr>
          <a:xfrm>
            <a:off x="442643" y="674714"/>
            <a:ext cx="4662757" cy="430887"/>
          </a:xfrm>
        </p:spPr>
        <p:txBody>
          <a:bodyPr/>
          <a:lstStyle/>
          <a:p>
            <a:r>
              <a:rPr lang="en-GB" dirty="0"/>
              <a:t>The AI Act </a:t>
            </a:r>
          </a:p>
        </p:txBody>
      </p:sp>
      <p:grpSp>
        <p:nvGrpSpPr>
          <p:cNvPr id="13" name="Group 12">
            <a:extLst>
              <a:ext uri="{FF2B5EF4-FFF2-40B4-BE49-F238E27FC236}">
                <a16:creationId xmlns:a16="http://schemas.microsoft.com/office/drawing/2014/main" id="{D0C664F1-8FF2-4CE5-9936-7A2C6FB67BD8}"/>
              </a:ext>
            </a:extLst>
          </p:cNvPr>
          <p:cNvGrpSpPr/>
          <p:nvPr/>
        </p:nvGrpSpPr>
        <p:grpSpPr>
          <a:xfrm rot="2711047">
            <a:off x="572672" y="1541448"/>
            <a:ext cx="2895600" cy="2866427"/>
            <a:chOff x="1295400" y="2176676"/>
            <a:chExt cx="3998954" cy="3921277"/>
          </a:xfrm>
          <a:scene3d>
            <a:camera prst="obliqueTopLeft"/>
            <a:lightRig rig="threePt" dir="t"/>
          </a:scene3d>
        </p:grpSpPr>
        <p:sp>
          <p:nvSpPr>
            <p:cNvPr id="19" name="Oval 18">
              <a:extLst>
                <a:ext uri="{FF2B5EF4-FFF2-40B4-BE49-F238E27FC236}">
                  <a16:creationId xmlns:a16="http://schemas.microsoft.com/office/drawing/2014/main" id="{A23E8251-E00A-4AF2-8EC0-B0EC931A877A}"/>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grpSp>
          <p:nvGrpSpPr>
            <p:cNvPr id="20" name="Group 19">
              <a:extLst>
                <a:ext uri="{FF2B5EF4-FFF2-40B4-BE49-F238E27FC236}">
                  <a16:creationId xmlns:a16="http://schemas.microsoft.com/office/drawing/2014/main" id="{8DB1D3DD-1A43-47A7-9298-5DD2D8E9835E}"/>
                </a:ext>
              </a:extLst>
            </p:cNvPr>
            <p:cNvGrpSpPr/>
            <p:nvPr/>
          </p:nvGrpSpPr>
          <p:grpSpPr>
            <a:xfrm>
              <a:off x="1460776" y="2343175"/>
              <a:ext cx="3668202" cy="3588275"/>
              <a:chOff x="1460776" y="2343175"/>
              <a:chExt cx="3668202" cy="3588275"/>
            </a:xfrm>
          </p:grpSpPr>
          <p:sp>
            <p:nvSpPr>
              <p:cNvPr id="21" name="Oval 20">
                <a:extLst>
                  <a:ext uri="{FF2B5EF4-FFF2-40B4-BE49-F238E27FC236}">
                    <a16:creationId xmlns:a16="http://schemas.microsoft.com/office/drawing/2014/main" id="{37A5F91B-6610-4A10-9706-2B04010A7AE1}"/>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2" name="Oval 21">
                <a:extLst>
                  <a:ext uri="{FF2B5EF4-FFF2-40B4-BE49-F238E27FC236}">
                    <a16:creationId xmlns:a16="http://schemas.microsoft.com/office/drawing/2014/main" id="{35988CC7-F10C-4FDA-97C1-D967EF132666}"/>
                  </a:ext>
                </a:extLst>
              </p:cNvPr>
              <p:cNvSpPr/>
              <p:nvPr/>
            </p:nvSpPr>
            <p:spPr>
              <a:xfrm>
                <a:off x="1460776" y="2343175"/>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3" name="Oval 22">
                <a:extLst>
                  <a:ext uri="{FF2B5EF4-FFF2-40B4-BE49-F238E27FC236}">
                    <a16:creationId xmlns:a16="http://schemas.microsoft.com/office/drawing/2014/main" id="{691C5E63-E68E-4584-A5DF-7559647B4798}"/>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4" name="Oval 23">
                <a:extLst>
                  <a:ext uri="{FF2B5EF4-FFF2-40B4-BE49-F238E27FC236}">
                    <a16:creationId xmlns:a16="http://schemas.microsoft.com/office/drawing/2014/main" id="{65C381DE-BFB3-4035-B7EB-0DEC46BCFD3E}"/>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5" name="Oval 24">
                <a:extLst>
                  <a:ext uri="{FF2B5EF4-FFF2-40B4-BE49-F238E27FC236}">
                    <a16:creationId xmlns:a16="http://schemas.microsoft.com/office/drawing/2014/main" id="{5BB2A7E4-A12C-4ADE-811D-B9EF08B5F0DC}"/>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6" name="Oval 25">
                <a:extLst>
                  <a:ext uri="{FF2B5EF4-FFF2-40B4-BE49-F238E27FC236}">
                    <a16:creationId xmlns:a16="http://schemas.microsoft.com/office/drawing/2014/main" id="{D9799637-0E3A-42D8-8638-7881DB5F71D7}"/>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7" name="Oval 26">
                <a:extLst>
                  <a:ext uri="{FF2B5EF4-FFF2-40B4-BE49-F238E27FC236}">
                    <a16:creationId xmlns:a16="http://schemas.microsoft.com/office/drawing/2014/main" id="{9D5A17C9-81A8-4CC7-9D7A-341461103EC9}"/>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8" name="Oval 27">
                <a:extLst>
                  <a:ext uri="{FF2B5EF4-FFF2-40B4-BE49-F238E27FC236}">
                    <a16:creationId xmlns:a16="http://schemas.microsoft.com/office/drawing/2014/main" id="{8239CC24-145B-4BCB-91F9-D004CE8F3E3D}"/>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9" name="Oval 28">
                <a:extLst>
                  <a:ext uri="{FF2B5EF4-FFF2-40B4-BE49-F238E27FC236}">
                    <a16:creationId xmlns:a16="http://schemas.microsoft.com/office/drawing/2014/main" id="{9CBFB7BE-9096-4B7F-B245-1613B1DF14A9}"/>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0" name="Oval 29">
                <a:extLst>
                  <a:ext uri="{FF2B5EF4-FFF2-40B4-BE49-F238E27FC236}">
                    <a16:creationId xmlns:a16="http://schemas.microsoft.com/office/drawing/2014/main" id="{9D331C7E-C1F7-46DE-9659-B16914C52353}"/>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cxnSp>
            <p:nvCxnSpPr>
              <p:cNvPr id="31" name="Straight Connector 30">
                <a:extLst>
                  <a:ext uri="{FF2B5EF4-FFF2-40B4-BE49-F238E27FC236}">
                    <a16:creationId xmlns:a16="http://schemas.microsoft.com/office/drawing/2014/main" id="{50899AF0-CABE-4D83-93F4-6341D9B05A4B}"/>
                  </a:ext>
                </a:extLst>
              </p:cNvPr>
              <p:cNvCxnSpPr>
                <a:cxnSpLocks/>
                <a:stCxn id="30" idx="3"/>
                <a:endCxn id="32"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 name="Isosceles Triangle 31">
                <a:extLst>
                  <a:ext uri="{FF2B5EF4-FFF2-40B4-BE49-F238E27FC236}">
                    <a16:creationId xmlns:a16="http://schemas.microsoft.com/office/drawing/2014/main" id="{C1052DE8-1C3C-476D-B724-DE6C0E067EDD}"/>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a:p>
            </p:txBody>
          </p:sp>
        </p:grpSp>
      </p:grpSp>
      <p:cxnSp>
        <p:nvCxnSpPr>
          <p:cNvPr id="35" name="Straight Connector 34">
            <a:extLst>
              <a:ext uri="{FF2B5EF4-FFF2-40B4-BE49-F238E27FC236}">
                <a16:creationId xmlns:a16="http://schemas.microsoft.com/office/drawing/2014/main" id="{2CB1AD18-58C8-49B1-B233-A9F3FC606922}"/>
              </a:ext>
            </a:extLst>
          </p:cNvPr>
          <p:cNvCxnSpPr>
            <a:cxnSpLocks/>
          </p:cNvCxnSpPr>
          <p:nvPr/>
        </p:nvCxnSpPr>
        <p:spPr>
          <a:xfrm flipV="1">
            <a:off x="1408295" y="1105601"/>
            <a:ext cx="0" cy="997968"/>
          </a:xfrm>
          <a:prstGeom prst="line">
            <a:avLst/>
          </a:prstGeom>
          <a:ln w="19050">
            <a:solidFill>
              <a:srgbClr val="FBDC79"/>
            </a:solidFill>
          </a:ln>
        </p:spPr>
        <p:style>
          <a:lnRef idx="1">
            <a:schemeClr val="accent5"/>
          </a:lnRef>
          <a:fillRef idx="0">
            <a:schemeClr val="accent5"/>
          </a:fillRef>
          <a:effectRef idx="0">
            <a:schemeClr val="accent5"/>
          </a:effectRef>
          <a:fontRef idx="minor">
            <a:schemeClr val="tx1"/>
          </a:fontRef>
        </p:style>
      </p:cxnSp>
      <p:sp>
        <p:nvSpPr>
          <p:cNvPr id="55" name="Rectangle 54">
            <a:extLst>
              <a:ext uri="{FF2B5EF4-FFF2-40B4-BE49-F238E27FC236}">
                <a16:creationId xmlns:a16="http://schemas.microsoft.com/office/drawing/2014/main" id="{8FF05D69-CB65-4ADD-BD74-E0A05C309534}"/>
              </a:ext>
            </a:extLst>
          </p:cNvPr>
          <p:cNvSpPr/>
          <p:nvPr/>
        </p:nvSpPr>
        <p:spPr>
          <a:xfrm>
            <a:off x="298235" y="385219"/>
            <a:ext cx="3730165" cy="2327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7" name="Text Placeholder 44">
            <a:extLst>
              <a:ext uri="{FF2B5EF4-FFF2-40B4-BE49-F238E27FC236}">
                <a16:creationId xmlns:a16="http://schemas.microsoft.com/office/drawing/2014/main" id="{45A3E354-96F3-4DB2-B827-D26659E6B4B3}"/>
              </a:ext>
            </a:extLst>
          </p:cNvPr>
          <p:cNvSpPr txBox="1">
            <a:spLocks/>
          </p:cNvSpPr>
          <p:nvPr/>
        </p:nvSpPr>
        <p:spPr>
          <a:xfrm>
            <a:off x="4628190" y="674714"/>
            <a:ext cx="6763950" cy="1746819"/>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r>
              <a:rPr lang="en-GB" sz="2400" dirty="0">
                <a:solidFill>
                  <a:srgbClr val="FB5A17"/>
                </a:solidFill>
              </a:rPr>
              <a:t>What will it require companies to do?</a:t>
            </a:r>
          </a:p>
          <a:p>
            <a:r>
              <a:rPr lang="en-GB" sz="1400" dirty="0">
                <a:solidFill>
                  <a:schemeClr val="tx1"/>
                </a:solidFill>
              </a:rPr>
              <a:t>Companies will need to identify the type of AI they are developing and the level of risk as described under the draft AI Act. The actions required will depend on the level of risk. </a:t>
            </a:r>
          </a:p>
        </p:txBody>
      </p:sp>
      <p:grpSp>
        <p:nvGrpSpPr>
          <p:cNvPr id="1025" name="Group 1024">
            <a:extLst>
              <a:ext uri="{FF2B5EF4-FFF2-40B4-BE49-F238E27FC236}">
                <a16:creationId xmlns:a16="http://schemas.microsoft.com/office/drawing/2014/main" id="{11E6D6B0-1618-4EF0-88D9-7232699BE6F2}"/>
              </a:ext>
            </a:extLst>
          </p:cNvPr>
          <p:cNvGrpSpPr/>
          <p:nvPr/>
        </p:nvGrpSpPr>
        <p:grpSpPr>
          <a:xfrm>
            <a:off x="7178858" y="2211860"/>
            <a:ext cx="1910935" cy="3900317"/>
            <a:chOff x="7250433" y="2275150"/>
            <a:chExt cx="1910935" cy="3900317"/>
          </a:xfrm>
        </p:grpSpPr>
        <p:sp>
          <p:nvSpPr>
            <p:cNvPr id="1024" name="Rectangle: Rounded Corners 1023">
              <a:extLst>
                <a:ext uri="{FF2B5EF4-FFF2-40B4-BE49-F238E27FC236}">
                  <a16:creationId xmlns:a16="http://schemas.microsoft.com/office/drawing/2014/main" id="{C64A329A-1B18-4958-897D-100CACF7EEB7}"/>
                </a:ext>
              </a:extLst>
            </p:cNvPr>
            <p:cNvSpPr/>
            <p:nvPr/>
          </p:nvSpPr>
          <p:spPr>
            <a:xfrm>
              <a:off x="7250433" y="2275150"/>
              <a:ext cx="1885535" cy="770734"/>
            </a:xfrm>
            <a:prstGeom prst="roundRect">
              <a:avLst/>
            </a:prstGeom>
            <a:solidFill>
              <a:srgbClr val="891B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Unacceptable Risk</a:t>
              </a:r>
            </a:p>
          </p:txBody>
        </p:sp>
        <p:sp>
          <p:nvSpPr>
            <p:cNvPr id="70" name="Rectangle: Rounded Corners 69">
              <a:extLst>
                <a:ext uri="{FF2B5EF4-FFF2-40B4-BE49-F238E27FC236}">
                  <a16:creationId xmlns:a16="http://schemas.microsoft.com/office/drawing/2014/main" id="{33B240F6-A5DB-4085-A2A0-D6592CE8D206}"/>
                </a:ext>
              </a:extLst>
            </p:cNvPr>
            <p:cNvSpPr/>
            <p:nvPr/>
          </p:nvSpPr>
          <p:spPr>
            <a:xfrm>
              <a:off x="7275833" y="3306913"/>
              <a:ext cx="1885535" cy="770734"/>
            </a:xfrm>
            <a:prstGeom prst="roundRect">
              <a:avLst/>
            </a:prstGeom>
            <a:solidFill>
              <a:srgbClr val="FB5A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High Risk</a:t>
              </a:r>
            </a:p>
          </p:txBody>
        </p:sp>
        <p:sp>
          <p:nvSpPr>
            <p:cNvPr id="71" name="Rectangle: Rounded Corners 70">
              <a:extLst>
                <a:ext uri="{FF2B5EF4-FFF2-40B4-BE49-F238E27FC236}">
                  <a16:creationId xmlns:a16="http://schemas.microsoft.com/office/drawing/2014/main" id="{FE230485-0EB5-4435-997D-50CDA790FF1C}"/>
                </a:ext>
              </a:extLst>
            </p:cNvPr>
            <p:cNvSpPr/>
            <p:nvPr/>
          </p:nvSpPr>
          <p:spPr>
            <a:xfrm>
              <a:off x="7275833" y="4343400"/>
              <a:ext cx="1885535" cy="77073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Limited Risk</a:t>
              </a:r>
            </a:p>
          </p:txBody>
        </p:sp>
        <p:sp>
          <p:nvSpPr>
            <p:cNvPr id="72" name="Rectangle: Rounded Corners 71">
              <a:extLst>
                <a:ext uri="{FF2B5EF4-FFF2-40B4-BE49-F238E27FC236}">
                  <a16:creationId xmlns:a16="http://schemas.microsoft.com/office/drawing/2014/main" id="{B24552F6-FBE8-4250-9184-2BD3A47E9A51}"/>
                </a:ext>
              </a:extLst>
            </p:cNvPr>
            <p:cNvSpPr/>
            <p:nvPr/>
          </p:nvSpPr>
          <p:spPr>
            <a:xfrm>
              <a:off x="7275833" y="5404733"/>
              <a:ext cx="1885535" cy="770734"/>
            </a:xfrm>
            <a:prstGeom prst="roundRect">
              <a:avLst/>
            </a:prstGeom>
            <a:solidFill>
              <a:srgbClr val="75B3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Minimal Risk</a:t>
              </a:r>
            </a:p>
          </p:txBody>
        </p:sp>
      </p:grpSp>
      <p:sp>
        <p:nvSpPr>
          <p:cNvPr id="1027" name="Callout: Line 1026">
            <a:extLst>
              <a:ext uri="{FF2B5EF4-FFF2-40B4-BE49-F238E27FC236}">
                <a16:creationId xmlns:a16="http://schemas.microsoft.com/office/drawing/2014/main" id="{F02D8F97-1F59-42AD-85C4-F02444E3B631}"/>
              </a:ext>
            </a:extLst>
          </p:cNvPr>
          <p:cNvSpPr/>
          <p:nvPr/>
        </p:nvSpPr>
        <p:spPr>
          <a:xfrm>
            <a:off x="4636657" y="1938149"/>
            <a:ext cx="2015631" cy="1254814"/>
          </a:xfrm>
          <a:prstGeom prst="borderCallout1">
            <a:avLst>
              <a:gd name="adj1" fmla="val 50343"/>
              <a:gd name="adj2" fmla="val 100040"/>
              <a:gd name="adj3" fmla="val 50862"/>
              <a:gd name="adj4" fmla="val 125487"/>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a:t>These types of AI are prohibited. Using them can result in fines up to 6% of global revenue or 30m euros. </a:t>
            </a:r>
          </a:p>
        </p:txBody>
      </p:sp>
      <p:sp>
        <p:nvSpPr>
          <p:cNvPr id="75" name="Callout: Line 74">
            <a:extLst>
              <a:ext uri="{FF2B5EF4-FFF2-40B4-BE49-F238E27FC236}">
                <a16:creationId xmlns:a16="http://schemas.microsoft.com/office/drawing/2014/main" id="{B455330B-9B10-4AAF-A18B-6B9E8E737756}"/>
              </a:ext>
            </a:extLst>
          </p:cNvPr>
          <p:cNvSpPr/>
          <p:nvPr/>
        </p:nvSpPr>
        <p:spPr>
          <a:xfrm>
            <a:off x="9714695" y="1938149"/>
            <a:ext cx="2015631" cy="2405428"/>
          </a:xfrm>
          <a:prstGeom prst="borderCallout1">
            <a:avLst>
              <a:gd name="adj1" fmla="val 70669"/>
              <a:gd name="adj2" fmla="val -31015"/>
              <a:gd name="adj3" fmla="val 70513"/>
              <a:gd name="adj4" fmla="val -108"/>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a:t>Conformity assessment is required and additional obligations. These include a risk management system, data requirements, technical docs, record keeping, transparency docs, human oversight, accuracy robustness and cyber security and post market monitoring. Failing to follow these obligations can result in fines of up to 4% of global revenue or 20m euros.  </a:t>
            </a:r>
          </a:p>
        </p:txBody>
      </p:sp>
      <p:sp>
        <p:nvSpPr>
          <p:cNvPr id="76" name="Callout: Line 75">
            <a:extLst>
              <a:ext uri="{FF2B5EF4-FFF2-40B4-BE49-F238E27FC236}">
                <a16:creationId xmlns:a16="http://schemas.microsoft.com/office/drawing/2014/main" id="{1DB0F24E-3E91-4776-B43B-8C8D8248CBB7}"/>
              </a:ext>
            </a:extLst>
          </p:cNvPr>
          <p:cNvSpPr/>
          <p:nvPr/>
        </p:nvSpPr>
        <p:spPr>
          <a:xfrm>
            <a:off x="4636657" y="4038070"/>
            <a:ext cx="2015631" cy="1254814"/>
          </a:xfrm>
          <a:prstGeom prst="borderCallout1">
            <a:avLst>
              <a:gd name="adj1" fmla="val 51693"/>
              <a:gd name="adj2" fmla="val 128184"/>
              <a:gd name="adj3" fmla="val 50863"/>
              <a:gd name="adj4" fmla="val 99864"/>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a:t>Providers will be required to notify users they are engaging with AI. Using limited risk </a:t>
            </a:r>
            <a:r>
              <a:rPr lang="en-GB" sz="1100"/>
              <a:t>AI without </a:t>
            </a:r>
            <a:r>
              <a:rPr lang="en-GB" sz="1100" dirty="0"/>
              <a:t>fulfilling these obligations can result in fines of up to 4% of global revenue or 20m euros.  </a:t>
            </a:r>
          </a:p>
        </p:txBody>
      </p:sp>
      <p:sp>
        <p:nvSpPr>
          <p:cNvPr id="77" name="Callout: Line 76">
            <a:extLst>
              <a:ext uri="{FF2B5EF4-FFF2-40B4-BE49-F238E27FC236}">
                <a16:creationId xmlns:a16="http://schemas.microsoft.com/office/drawing/2014/main" id="{6B1014E1-95A4-4D3A-BC01-F1975B6DE35B}"/>
              </a:ext>
            </a:extLst>
          </p:cNvPr>
          <p:cNvSpPr/>
          <p:nvPr/>
        </p:nvSpPr>
        <p:spPr>
          <a:xfrm>
            <a:off x="9714695" y="5214881"/>
            <a:ext cx="2015631" cy="1254814"/>
          </a:xfrm>
          <a:prstGeom prst="borderCallout1">
            <a:avLst>
              <a:gd name="adj1" fmla="val 43596"/>
              <a:gd name="adj2" fmla="val -31435"/>
              <a:gd name="adj3" fmla="val 44115"/>
              <a:gd name="adj4" fmla="val 312"/>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a:t>No appliable extra requirements. Providers may wish to comply with voluntary codes of conduct. </a:t>
            </a:r>
          </a:p>
        </p:txBody>
      </p:sp>
      <p:grpSp>
        <p:nvGrpSpPr>
          <p:cNvPr id="48" name="Group 47">
            <a:extLst>
              <a:ext uri="{FF2B5EF4-FFF2-40B4-BE49-F238E27FC236}">
                <a16:creationId xmlns:a16="http://schemas.microsoft.com/office/drawing/2014/main" id="{1F3CFE35-7154-4BB0-9B2E-412BCC09816F}"/>
              </a:ext>
            </a:extLst>
          </p:cNvPr>
          <p:cNvGrpSpPr/>
          <p:nvPr/>
        </p:nvGrpSpPr>
        <p:grpSpPr>
          <a:xfrm>
            <a:off x="916048" y="2051861"/>
            <a:ext cx="1798446" cy="1905442"/>
            <a:chOff x="4853842" y="2586558"/>
            <a:chExt cx="2422398" cy="2552896"/>
          </a:xfrm>
        </p:grpSpPr>
        <p:sp>
          <p:nvSpPr>
            <p:cNvPr id="49" name="Oval 48">
              <a:extLst>
                <a:ext uri="{FF2B5EF4-FFF2-40B4-BE49-F238E27FC236}">
                  <a16:creationId xmlns:a16="http://schemas.microsoft.com/office/drawing/2014/main" id="{75AA11C1-D657-4CB2-A47E-65CFEA769F09}"/>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0" name="Oval 49">
              <a:extLst>
                <a:ext uri="{FF2B5EF4-FFF2-40B4-BE49-F238E27FC236}">
                  <a16:creationId xmlns:a16="http://schemas.microsoft.com/office/drawing/2014/main" id="{A2DB729E-0281-47EF-AD6A-7C5D5FBB4788}"/>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1" name="Oval 50">
              <a:extLst>
                <a:ext uri="{FF2B5EF4-FFF2-40B4-BE49-F238E27FC236}">
                  <a16:creationId xmlns:a16="http://schemas.microsoft.com/office/drawing/2014/main" id="{E46821D3-B062-462B-8F47-0D8B30782842}"/>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3" name="Oval 52">
              <a:extLst>
                <a:ext uri="{FF2B5EF4-FFF2-40B4-BE49-F238E27FC236}">
                  <a16:creationId xmlns:a16="http://schemas.microsoft.com/office/drawing/2014/main" id="{49D5BECB-76BC-4D9D-9C1B-09F4331DA445}"/>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6" name="Oval 55">
              <a:extLst>
                <a:ext uri="{FF2B5EF4-FFF2-40B4-BE49-F238E27FC236}">
                  <a16:creationId xmlns:a16="http://schemas.microsoft.com/office/drawing/2014/main" id="{F94946F7-6744-4F6E-8182-B5B9171414A1}"/>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8" name="Oval 57">
              <a:extLst>
                <a:ext uri="{FF2B5EF4-FFF2-40B4-BE49-F238E27FC236}">
                  <a16:creationId xmlns:a16="http://schemas.microsoft.com/office/drawing/2014/main" id="{99226F8C-403D-487B-8915-8F397EBD8C66}"/>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9" name="Oval 58">
              <a:extLst>
                <a:ext uri="{FF2B5EF4-FFF2-40B4-BE49-F238E27FC236}">
                  <a16:creationId xmlns:a16="http://schemas.microsoft.com/office/drawing/2014/main" id="{4CDF5E6E-4B90-489E-8ED9-D6BC16216D2C}"/>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Tree>
    <p:custDataLst>
      <p:tags r:id="rId1"/>
    </p:custDataLst>
    <p:extLst>
      <p:ext uri="{BB962C8B-B14F-4D97-AF65-F5344CB8AC3E}">
        <p14:creationId xmlns:p14="http://schemas.microsoft.com/office/powerpoint/2010/main" val="56008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51F18E8-40F6-412D-8627-86699CCB8293}"/>
              </a:ext>
            </a:extLst>
          </p:cNvPr>
          <p:cNvSpPr/>
          <p:nvPr/>
        </p:nvSpPr>
        <p:spPr>
          <a:xfrm>
            <a:off x="298235" y="6297662"/>
            <a:ext cx="3730165" cy="3536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2" name="Rectangle 51">
            <a:extLst>
              <a:ext uri="{FF2B5EF4-FFF2-40B4-BE49-F238E27FC236}">
                <a16:creationId xmlns:a16="http://schemas.microsoft.com/office/drawing/2014/main" id="{2D8C17B4-A5F5-4E5D-A074-04760A6700D3}"/>
              </a:ext>
            </a:extLst>
          </p:cNvPr>
          <p:cNvSpPr/>
          <p:nvPr/>
        </p:nvSpPr>
        <p:spPr>
          <a:xfrm>
            <a:off x="4072002" y="0"/>
            <a:ext cx="81585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1" name="Title 40">
            <a:extLst>
              <a:ext uri="{FF2B5EF4-FFF2-40B4-BE49-F238E27FC236}">
                <a16:creationId xmlns:a16="http://schemas.microsoft.com/office/drawing/2014/main" id="{AD702271-663E-4109-A714-70262C4BFBF5}"/>
              </a:ext>
            </a:extLst>
          </p:cNvPr>
          <p:cNvSpPr>
            <a:spLocks noGrp="1"/>
          </p:cNvSpPr>
          <p:nvPr>
            <p:ph type="title"/>
          </p:nvPr>
        </p:nvSpPr>
        <p:spPr>
          <a:xfrm>
            <a:off x="442643" y="674714"/>
            <a:ext cx="4662757" cy="861774"/>
          </a:xfrm>
        </p:spPr>
        <p:txBody>
          <a:bodyPr/>
          <a:lstStyle/>
          <a:p>
            <a:r>
              <a:rPr lang="en-GB" dirty="0"/>
              <a:t>AI Liability Directive </a:t>
            </a:r>
            <a:br>
              <a:rPr lang="en-GB" dirty="0"/>
            </a:br>
            <a:endParaRPr lang="en-GB" dirty="0"/>
          </a:p>
        </p:txBody>
      </p:sp>
      <p:sp>
        <p:nvSpPr>
          <p:cNvPr id="55" name="Rectangle 54">
            <a:extLst>
              <a:ext uri="{FF2B5EF4-FFF2-40B4-BE49-F238E27FC236}">
                <a16:creationId xmlns:a16="http://schemas.microsoft.com/office/drawing/2014/main" id="{8FF05D69-CB65-4ADD-BD74-E0A05C309534}"/>
              </a:ext>
            </a:extLst>
          </p:cNvPr>
          <p:cNvSpPr/>
          <p:nvPr/>
        </p:nvSpPr>
        <p:spPr>
          <a:xfrm>
            <a:off x="298235" y="385219"/>
            <a:ext cx="3730165" cy="2327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7" name="Text Placeholder 44">
            <a:extLst>
              <a:ext uri="{FF2B5EF4-FFF2-40B4-BE49-F238E27FC236}">
                <a16:creationId xmlns:a16="http://schemas.microsoft.com/office/drawing/2014/main" id="{45A3E354-96F3-4DB2-B827-D26659E6B4B3}"/>
              </a:ext>
            </a:extLst>
          </p:cNvPr>
          <p:cNvSpPr txBox="1">
            <a:spLocks/>
          </p:cNvSpPr>
          <p:nvPr/>
        </p:nvSpPr>
        <p:spPr>
          <a:xfrm>
            <a:off x="4628190" y="674714"/>
            <a:ext cx="6763950" cy="1746819"/>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r>
              <a:rPr lang="en-GB" sz="2400" dirty="0">
                <a:solidFill>
                  <a:srgbClr val="FB5A17"/>
                </a:solidFill>
              </a:rPr>
              <a:t>What will it require companies to do?</a:t>
            </a:r>
          </a:p>
          <a:p>
            <a:r>
              <a:rPr lang="en-GB" sz="1400" dirty="0">
                <a:solidFill>
                  <a:schemeClr val="tx1"/>
                </a:solidFill>
              </a:rPr>
              <a:t>The AI Liability Directive is a newly introduced piece of draft EU legislation which will aim to make it easier for victims who are harmed for an AI system to enable them to recover damages for that harm. There are two main ways in which is does this. </a:t>
            </a:r>
          </a:p>
          <a:p>
            <a:endParaRPr lang="en-GB" sz="1400" dirty="0">
              <a:solidFill>
                <a:srgbClr val="FB5A17"/>
              </a:solidFill>
            </a:endParaRPr>
          </a:p>
        </p:txBody>
      </p:sp>
      <p:grpSp>
        <p:nvGrpSpPr>
          <p:cNvPr id="67" name="Group 66">
            <a:extLst>
              <a:ext uri="{FF2B5EF4-FFF2-40B4-BE49-F238E27FC236}">
                <a16:creationId xmlns:a16="http://schemas.microsoft.com/office/drawing/2014/main" id="{A489AC5A-415B-48E1-BB70-92178A491795}"/>
              </a:ext>
            </a:extLst>
          </p:cNvPr>
          <p:cNvGrpSpPr/>
          <p:nvPr/>
        </p:nvGrpSpPr>
        <p:grpSpPr>
          <a:xfrm rot="4473331">
            <a:off x="572672" y="1541448"/>
            <a:ext cx="2895600" cy="2866427"/>
            <a:chOff x="1295400" y="2176676"/>
            <a:chExt cx="3998954" cy="3921277"/>
          </a:xfrm>
          <a:scene3d>
            <a:camera prst="obliqueTopLeft"/>
            <a:lightRig rig="threePt" dir="t"/>
          </a:scene3d>
        </p:grpSpPr>
        <p:sp>
          <p:nvSpPr>
            <p:cNvPr id="68" name="Oval 67">
              <a:extLst>
                <a:ext uri="{FF2B5EF4-FFF2-40B4-BE49-F238E27FC236}">
                  <a16:creationId xmlns:a16="http://schemas.microsoft.com/office/drawing/2014/main" id="{28319CE2-C4CD-42A7-B723-4AE0A0EAA2A8}"/>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grpSp>
          <p:nvGrpSpPr>
            <p:cNvPr id="69" name="Group 68">
              <a:extLst>
                <a:ext uri="{FF2B5EF4-FFF2-40B4-BE49-F238E27FC236}">
                  <a16:creationId xmlns:a16="http://schemas.microsoft.com/office/drawing/2014/main" id="{0AF6A92E-F2B0-463E-B4F1-8438FB585627}"/>
                </a:ext>
              </a:extLst>
            </p:cNvPr>
            <p:cNvGrpSpPr/>
            <p:nvPr/>
          </p:nvGrpSpPr>
          <p:grpSpPr>
            <a:xfrm>
              <a:off x="1460776" y="2343175"/>
              <a:ext cx="3668202" cy="3588275"/>
              <a:chOff x="1460776" y="2343175"/>
              <a:chExt cx="3668202" cy="3588275"/>
            </a:xfrm>
          </p:grpSpPr>
          <p:sp>
            <p:nvSpPr>
              <p:cNvPr id="70" name="Oval 69">
                <a:extLst>
                  <a:ext uri="{FF2B5EF4-FFF2-40B4-BE49-F238E27FC236}">
                    <a16:creationId xmlns:a16="http://schemas.microsoft.com/office/drawing/2014/main" id="{C2F4AEF5-F22C-473A-81F0-021D67E09ABD}"/>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1" name="Oval 70">
                <a:extLst>
                  <a:ext uri="{FF2B5EF4-FFF2-40B4-BE49-F238E27FC236}">
                    <a16:creationId xmlns:a16="http://schemas.microsoft.com/office/drawing/2014/main" id="{A879DAD3-C394-4264-B68A-A7BA50C19E5C}"/>
                  </a:ext>
                </a:extLst>
              </p:cNvPr>
              <p:cNvSpPr/>
              <p:nvPr/>
            </p:nvSpPr>
            <p:spPr>
              <a:xfrm>
                <a:off x="1460776" y="2343175"/>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2" name="Oval 71">
                <a:extLst>
                  <a:ext uri="{FF2B5EF4-FFF2-40B4-BE49-F238E27FC236}">
                    <a16:creationId xmlns:a16="http://schemas.microsoft.com/office/drawing/2014/main" id="{C74754F0-47A7-4E74-9117-C425FDAFD1C5}"/>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3" name="Oval 72">
                <a:extLst>
                  <a:ext uri="{FF2B5EF4-FFF2-40B4-BE49-F238E27FC236}">
                    <a16:creationId xmlns:a16="http://schemas.microsoft.com/office/drawing/2014/main" id="{317D4B3E-36B0-4CB1-AC37-A8B77F26634B}"/>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4" name="Oval 73">
                <a:extLst>
                  <a:ext uri="{FF2B5EF4-FFF2-40B4-BE49-F238E27FC236}">
                    <a16:creationId xmlns:a16="http://schemas.microsoft.com/office/drawing/2014/main" id="{A1045A90-447C-41DF-AFD6-EC071645D98D}"/>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5" name="Oval 74">
                <a:extLst>
                  <a:ext uri="{FF2B5EF4-FFF2-40B4-BE49-F238E27FC236}">
                    <a16:creationId xmlns:a16="http://schemas.microsoft.com/office/drawing/2014/main" id="{1495C8CD-1355-4537-9EDE-A2A85DD5DFDC}"/>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6" name="Oval 75">
                <a:extLst>
                  <a:ext uri="{FF2B5EF4-FFF2-40B4-BE49-F238E27FC236}">
                    <a16:creationId xmlns:a16="http://schemas.microsoft.com/office/drawing/2014/main" id="{54859F81-050E-4832-B7BB-70FE83D5E4EB}"/>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7" name="Oval 76">
                <a:extLst>
                  <a:ext uri="{FF2B5EF4-FFF2-40B4-BE49-F238E27FC236}">
                    <a16:creationId xmlns:a16="http://schemas.microsoft.com/office/drawing/2014/main" id="{5CED7FA5-84A1-40E2-855E-0B1DAD25823C}"/>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8" name="Oval 77">
                <a:extLst>
                  <a:ext uri="{FF2B5EF4-FFF2-40B4-BE49-F238E27FC236}">
                    <a16:creationId xmlns:a16="http://schemas.microsoft.com/office/drawing/2014/main" id="{1E37B1FC-F0B1-411A-A8E2-334BABAB0B27}"/>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9" name="Oval 78">
                <a:extLst>
                  <a:ext uri="{FF2B5EF4-FFF2-40B4-BE49-F238E27FC236}">
                    <a16:creationId xmlns:a16="http://schemas.microsoft.com/office/drawing/2014/main" id="{C25EE395-DE12-47D3-955D-389697BAF795}"/>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cxnSp>
            <p:nvCxnSpPr>
              <p:cNvPr id="80" name="Straight Connector 79">
                <a:extLst>
                  <a:ext uri="{FF2B5EF4-FFF2-40B4-BE49-F238E27FC236}">
                    <a16:creationId xmlns:a16="http://schemas.microsoft.com/office/drawing/2014/main" id="{3B8FE67E-1237-47E3-8393-1A38F5096518}"/>
                  </a:ext>
                </a:extLst>
              </p:cNvPr>
              <p:cNvCxnSpPr>
                <a:cxnSpLocks/>
                <a:stCxn id="79" idx="3"/>
                <a:endCxn id="81"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1" name="Isosceles Triangle 80">
                <a:extLst>
                  <a:ext uri="{FF2B5EF4-FFF2-40B4-BE49-F238E27FC236}">
                    <a16:creationId xmlns:a16="http://schemas.microsoft.com/office/drawing/2014/main" id="{6757134F-DB50-40C4-9804-E840FB6DC255}"/>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err="1"/>
              </a:p>
            </p:txBody>
          </p:sp>
        </p:grpSp>
      </p:grpSp>
      <p:cxnSp>
        <p:nvCxnSpPr>
          <p:cNvPr id="35" name="Straight Connector 34">
            <a:extLst>
              <a:ext uri="{FF2B5EF4-FFF2-40B4-BE49-F238E27FC236}">
                <a16:creationId xmlns:a16="http://schemas.microsoft.com/office/drawing/2014/main" id="{2CB1AD18-58C8-49B1-B233-A9F3FC606922}"/>
              </a:ext>
            </a:extLst>
          </p:cNvPr>
          <p:cNvCxnSpPr>
            <a:cxnSpLocks/>
          </p:cNvCxnSpPr>
          <p:nvPr/>
        </p:nvCxnSpPr>
        <p:spPr>
          <a:xfrm flipV="1">
            <a:off x="1131527" y="1536488"/>
            <a:ext cx="0" cy="733462"/>
          </a:xfrm>
          <a:prstGeom prst="line">
            <a:avLst/>
          </a:prstGeom>
          <a:ln w="19050">
            <a:solidFill>
              <a:srgbClr val="FBDC79"/>
            </a:solidFill>
          </a:ln>
        </p:spPr>
        <p:style>
          <a:lnRef idx="1">
            <a:schemeClr val="accent5"/>
          </a:lnRef>
          <a:fillRef idx="0">
            <a:schemeClr val="accent5"/>
          </a:fillRef>
          <a:effectRef idx="0">
            <a:schemeClr val="accent5"/>
          </a:effectRef>
          <a:fontRef idx="minor">
            <a:schemeClr val="tx1"/>
          </a:fontRef>
        </p:style>
      </p:cxnSp>
      <p:grpSp>
        <p:nvGrpSpPr>
          <p:cNvPr id="40" name="Group 39">
            <a:extLst>
              <a:ext uri="{FF2B5EF4-FFF2-40B4-BE49-F238E27FC236}">
                <a16:creationId xmlns:a16="http://schemas.microsoft.com/office/drawing/2014/main" id="{326D4C90-4785-4F36-826E-087BD0C52738}"/>
              </a:ext>
            </a:extLst>
          </p:cNvPr>
          <p:cNvGrpSpPr/>
          <p:nvPr/>
        </p:nvGrpSpPr>
        <p:grpSpPr>
          <a:xfrm>
            <a:off x="916048" y="2051861"/>
            <a:ext cx="1798446" cy="1905442"/>
            <a:chOff x="4853842" y="2586558"/>
            <a:chExt cx="2422398" cy="2552896"/>
          </a:xfrm>
        </p:grpSpPr>
        <p:sp>
          <p:nvSpPr>
            <p:cNvPr id="42" name="Oval 41">
              <a:extLst>
                <a:ext uri="{FF2B5EF4-FFF2-40B4-BE49-F238E27FC236}">
                  <a16:creationId xmlns:a16="http://schemas.microsoft.com/office/drawing/2014/main" id="{D85847DA-A041-4A31-9130-112E8252D94C}"/>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3" name="Oval 42">
              <a:extLst>
                <a:ext uri="{FF2B5EF4-FFF2-40B4-BE49-F238E27FC236}">
                  <a16:creationId xmlns:a16="http://schemas.microsoft.com/office/drawing/2014/main" id="{D45A01B6-F75E-4875-B2CD-3D9F5215378C}"/>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0" name="Oval 49">
              <a:extLst>
                <a:ext uri="{FF2B5EF4-FFF2-40B4-BE49-F238E27FC236}">
                  <a16:creationId xmlns:a16="http://schemas.microsoft.com/office/drawing/2014/main" id="{EC966F3A-9E8E-413F-8D93-7C08BBCD41B5}"/>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6" name="Oval 55">
              <a:extLst>
                <a:ext uri="{FF2B5EF4-FFF2-40B4-BE49-F238E27FC236}">
                  <a16:creationId xmlns:a16="http://schemas.microsoft.com/office/drawing/2014/main" id="{1BD3666A-811A-4810-A67B-807A38A8CDFC}"/>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8" name="Oval 57">
              <a:extLst>
                <a:ext uri="{FF2B5EF4-FFF2-40B4-BE49-F238E27FC236}">
                  <a16:creationId xmlns:a16="http://schemas.microsoft.com/office/drawing/2014/main" id="{76585C8E-0B2F-425A-A8BD-AEA1AB61E69B}"/>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9" name="Oval 58">
              <a:extLst>
                <a:ext uri="{FF2B5EF4-FFF2-40B4-BE49-F238E27FC236}">
                  <a16:creationId xmlns:a16="http://schemas.microsoft.com/office/drawing/2014/main" id="{E7DFA3D6-4DBE-4F61-8937-DB650F50CCBB}"/>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60" name="Oval 59">
              <a:extLst>
                <a:ext uri="{FF2B5EF4-FFF2-40B4-BE49-F238E27FC236}">
                  <a16:creationId xmlns:a16="http://schemas.microsoft.com/office/drawing/2014/main" id="{940BB11A-06DF-4BEC-A6F3-D141CCF38E55}"/>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
        <p:nvSpPr>
          <p:cNvPr id="61" name="Text Placeholder 44">
            <a:extLst>
              <a:ext uri="{FF2B5EF4-FFF2-40B4-BE49-F238E27FC236}">
                <a16:creationId xmlns:a16="http://schemas.microsoft.com/office/drawing/2014/main" id="{A4DECA18-408A-4F2B-A996-665A7079818B}"/>
              </a:ext>
            </a:extLst>
          </p:cNvPr>
          <p:cNvSpPr txBox="1">
            <a:spLocks/>
          </p:cNvSpPr>
          <p:nvPr/>
        </p:nvSpPr>
        <p:spPr>
          <a:xfrm>
            <a:off x="252273" y="4950175"/>
            <a:ext cx="3624963" cy="1616874"/>
          </a:xfrm>
          <a:prstGeom prst="rect">
            <a:avLst/>
          </a:prstGeom>
          <a:solidFill>
            <a:schemeClr val="tx1"/>
          </a:solidFill>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pPr marL="182880">
              <a:lnSpc>
                <a:spcPct val="150000"/>
              </a:lnSpc>
            </a:pPr>
            <a:r>
              <a:rPr lang="en-GB" sz="1800" dirty="0"/>
              <a:t>Who will it apply to?</a:t>
            </a:r>
          </a:p>
          <a:p>
            <a:pPr marL="274320" indent="-171450">
              <a:buFont typeface="Arial" pitchFamily="34" charset="0"/>
              <a:buChar char="•"/>
            </a:pPr>
            <a:r>
              <a:rPr lang="en-GB" sz="1100" dirty="0"/>
              <a:t>Providers and developers of AI systems which will be used in the EU</a:t>
            </a:r>
          </a:p>
          <a:p>
            <a:pPr marL="274320" indent="-171450">
              <a:buFont typeface="Arial" pitchFamily="34" charset="0"/>
              <a:buChar char="•"/>
            </a:pPr>
            <a:r>
              <a:rPr lang="en-GB" sz="1100" dirty="0"/>
              <a:t>Operators and users of AI systems who are located in the EU</a:t>
            </a:r>
          </a:p>
        </p:txBody>
      </p:sp>
      <p:sp>
        <p:nvSpPr>
          <p:cNvPr id="9" name="Rectangle: Rounded Corners 8">
            <a:extLst>
              <a:ext uri="{FF2B5EF4-FFF2-40B4-BE49-F238E27FC236}">
                <a16:creationId xmlns:a16="http://schemas.microsoft.com/office/drawing/2014/main" id="{5104B4EA-A5FC-4DE0-B930-E458F10C6DB4}"/>
              </a:ext>
            </a:extLst>
          </p:cNvPr>
          <p:cNvSpPr/>
          <p:nvPr/>
        </p:nvSpPr>
        <p:spPr>
          <a:xfrm>
            <a:off x="4633486" y="2058871"/>
            <a:ext cx="3108334" cy="1688741"/>
          </a:xfrm>
          <a:prstGeom prst="roundRect">
            <a:avLst/>
          </a:prstGeom>
          <a:solidFill>
            <a:srgbClr val="75B39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sz="1400" dirty="0"/>
              <a:t>1. </a:t>
            </a:r>
            <a:r>
              <a:rPr lang="en-US" sz="1400"/>
              <a:t>A </a:t>
            </a:r>
            <a:r>
              <a:rPr lang="en-GB" sz="1400"/>
              <a:t>‘</a:t>
            </a:r>
            <a:r>
              <a:rPr lang="en-GB" sz="1400" b="1" dirty="0"/>
              <a:t>presumption of causality</a:t>
            </a:r>
            <a:r>
              <a:rPr lang="en-US" sz="1400" dirty="0"/>
              <a:t>'. This means that the causal burden of proof will be </a:t>
            </a:r>
            <a:r>
              <a:rPr lang="en-US" sz="1400" b="1" dirty="0"/>
              <a:t>reversed</a:t>
            </a:r>
            <a:r>
              <a:rPr lang="en-US" sz="1400" dirty="0"/>
              <a:t>: it will be for providers to rebut a presumption that their system caused the loss claimed by the victim. </a:t>
            </a:r>
            <a:endParaRPr lang="en-GB" sz="1400" dirty="0" err="1"/>
          </a:p>
        </p:txBody>
      </p:sp>
      <p:sp>
        <p:nvSpPr>
          <p:cNvPr id="62" name="Rectangle: Rounded Corners 61">
            <a:extLst>
              <a:ext uri="{FF2B5EF4-FFF2-40B4-BE49-F238E27FC236}">
                <a16:creationId xmlns:a16="http://schemas.microsoft.com/office/drawing/2014/main" id="{BE5505E2-AFB7-448B-A8AE-7D188E76E8C2}"/>
              </a:ext>
            </a:extLst>
          </p:cNvPr>
          <p:cNvSpPr/>
          <p:nvPr/>
        </p:nvSpPr>
        <p:spPr>
          <a:xfrm>
            <a:off x="8357143" y="2058871"/>
            <a:ext cx="3108334" cy="1714884"/>
          </a:xfrm>
          <a:prstGeom prst="roundRect">
            <a:avLst/>
          </a:prstGeom>
          <a:solidFill>
            <a:srgbClr val="FEC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dk1"/>
                </a:solidFill>
              </a:rPr>
              <a:t>2. The introduction of the </a:t>
            </a:r>
            <a:r>
              <a:rPr lang="en-US" sz="1400" b="1" dirty="0">
                <a:solidFill>
                  <a:schemeClr val="dk1"/>
                </a:solidFill>
              </a:rPr>
              <a:t>'</a:t>
            </a:r>
            <a:r>
              <a:rPr lang="en-GB" sz="1400" b="1" dirty="0">
                <a:solidFill>
                  <a:schemeClr val="dk1"/>
                </a:solidFill>
              </a:rPr>
              <a:t>right of access to evidence'</a:t>
            </a:r>
            <a:r>
              <a:rPr lang="en-GB" sz="1400" dirty="0">
                <a:solidFill>
                  <a:schemeClr val="dk1"/>
                </a:solidFill>
              </a:rPr>
              <a:t>. This means that victims could get information about high risk AI systems in order to help them identify who is liable for compensation. </a:t>
            </a:r>
          </a:p>
        </p:txBody>
      </p:sp>
      <p:sp>
        <p:nvSpPr>
          <p:cNvPr id="10" name="Rectangle: Rounded Corners 9">
            <a:extLst>
              <a:ext uri="{FF2B5EF4-FFF2-40B4-BE49-F238E27FC236}">
                <a16:creationId xmlns:a16="http://schemas.microsoft.com/office/drawing/2014/main" id="{7CF2970A-09BD-4ADD-A150-2B44E346D05D}"/>
              </a:ext>
            </a:extLst>
          </p:cNvPr>
          <p:cNvSpPr/>
          <p:nvPr/>
        </p:nvSpPr>
        <p:spPr>
          <a:xfrm>
            <a:off x="4722604" y="3967082"/>
            <a:ext cx="6763950" cy="250991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t>Practical steps companies can take to prepare</a:t>
            </a:r>
          </a:p>
          <a:p>
            <a:pPr marL="285750" indent="-285750">
              <a:buFont typeface="Arial" panose="020B0604020202020204" pitchFamily="34" charset="0"/>
              <a:buChar char="•"/>
            </a:pPr>
            <a:r>
              <a:rPr lang="en-US" sz="1600" dirty="0"/>
              <a:t>The proposed directive is closely linked with the obligations in the draft AI Act. Companies should ensure they follow this carefully. </a:t>
            </a:r>
          </a:p>
          <a:p>
            <a:pPr marL="285750" indent="-285750">
              <a:buFont typeface="Arial" panose="020B0604020202020204" pitchFamily="34" charset="0"/>
              <a:buChar char="•"/>
            </a:pPr>
            <a:r>
              <a:rPr lang="en-US" sz="1600" dirty="0"/>
              <a:t>Take account in increased liability risks by addressing them on risk registers and risk audits.</a:t>
            </a:r>
          </a:p>
          <a:p>
            <a:pPr marL="285750" indent="-285750">
              <a:buFont typeface="Arial" panose="020B0604020202020204" pitchFamily="34" charset="0"/>
              <a:buChar char="•"/>
            </a:pPr>
            <a:r>
              <a:rPr lang="en-US" sz="1600" dirty="0"/>
              <a:t>Keep records of safety measures taken in development of AI.</a:t>
            </a:r>
          </a:p>
          <a:p>
            <a:pPr marL="285750" indent="-285750">
              <a:buFont typeface="Arial" panose="020B0604020202020204" pitchFamily="34" charset="0"/>
              <a:buChar char="•"/>
            </a:pPr>
            <a:r>
              <a:rPr lang="en-US" sz="1600" dirty="0"/>
              <a:t>Consider risk management steps such as insurance or putting in place contractual safeguards to recover liability from other parties in the same supply chain. </a:t>
            </a:r>
            <a:endParaRPr lang="en-GB" sz="1600" dirty="0" err="1"/>
          </a:p>
        </p:txBody>
      </p:sp>
    </p:spTree>
    <p:custDataLst>
      <p:tags r:id="rId1"/>
    </p:custDataLst>
    <p:extLst>
      <p:ext uri="{BB962C8B-B14F-4D97-AF65-F5344CB8AC3E}">
        <p14:creationId xmlns:p14="http://schemas.microsoft.com/office/powerpoint/2010/main" val="419299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51F18E8-40F6-412D-8627-86699CCB8293}"/>
              </a:ext>
            </a:extLst>
          </p:cNvPr>
          <p:cNvSpPr/>
          <p:nvPr/>
        </p:nvSpPr>
        <p:spPr>
          <a:xfrm>
            <a:off x="298235" y="6297662"/>
            <a:ext cx="3730165" cy="3536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2" name="Rectangle 51">
            <a:extLst>
              <a:ext uri="{FF2B5EF4-FFF2-40B4-BE49-F238E27FC236}">
                <a16:creationId xmlns:a16="http://schemas.microsoft.com/office/drawing/2014/main" id="{2D8C17B4-A5F5-4E5D-A074-04760A6700D3}"/>
              </a:ext>
            </a:extLst>
          </p:cNvPr>
          <p:cNvSpPr/>
          <p:nvPr/>
        </p:nvSpPr>
        <p:spPr>
          <a:xfrm>
            <a:off x="4072002" y="0"/>
            <a:ext cx="81585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5" name="Text Placeholder 44">
            <a:extLst>
              <a:ext uri="{FF2B5EF4-FFF2-40B4-BE49-F238E27FC236}">
                <a16:creationId xmlns:a16="http://schemas.microsoft.com/office/drawing/2014/main" id="{0FF9F7DD-2A9D-461D-9977-1AF4D8287D59}"/>
              </a:ext>
            </a:extLst>
          </p:cNvPr>
          <p:cNvSpPr>
            <a:spLocks noGrp="1"/>
          </p:cNvSpPr>
          <p:nvPr>
            <p:ph type="body" sz="quarter" idx="13"/>
          </p:nvPr>
        </p:nvSpPr>
        <p:spPr>
          <a:xfrm>
            <a:off x="254633" y="4929864"/>
            <a:ext cx="3607151" cy="1675168"/>
          </a:xfrm>
          <a:solidFill>
            <a:schemeClr val="tx1"/>
          </a:solidFill>
        </p:spPr>
        <p:txBody>
          <a:bodyPr/>
          <a:lstStyle/>
          <a:p>
            <a:pPr marL="182880">
              <a:lnSpc>
                <a:spcPct val="150000"/>
              </a:lnSpc>
            </a:pPr>
            <a:r>
              <a:rPr lang="en-GB" sz="1800" dirty="0"/>
              <a:t>Who does it apply to?</a:t>
            </a:r>
          </a:p>
          <a:p>
            <a:pPr marL="274320" indent="-171450">
              <a:buFont typeface="Arial" panose="020B0604020202020204" pitchFamily="34" charset="0"/>
              <a:buChar char="•"/>
            </a:pPr>
            <a:r>
              <a:rPr lang="en-GB" sz="1100" dirty="0"/>
              <a:t>Anyone processing 'personal data' that has come from the UK or EU as part of their AI product</a:t>
            </a:r>
          </a:p>
          <a:p>
            <a:pPr marL="274320" indent="-171450">
              <a:buFont typeface="Arial" panose="020B0604020202020204" pitchFamily="34" charset="0"/>
              <a:buChar char="•"/>
            </a:pPr>
            <a:r>
              <a:rPr lang="en-GB" sz="1100" dirty="0"/>
              <a:t>Art 22 applies to 'automated decision making including profiling'. </a:t>
            </a:r>
            <a:r>
              <a:rPr lang="en-GB" sz="1100" dirty="0">
                <a:solidFill>
                  <a:schemeClr val="tx1"/>
                </a:solidFill>
              </a:rPr>
              <a:t>.</a:t>
            </a:r>
          </a:p>
        </p:txBody>
      </p:sp>
      <p:sp>
        <p:nvSpPr>
          <p:cNvPr id="41" name="Title 40">
            <a:extLst>
              <a:ext uri="{FF2B5EF4-FFF2-40B4-BE49-F238E27FC236}">
                <a16:creationId xmlns:a16="http://schemas.microsoft.com/office/drawing/2014/main" id="{AD702271-663E-4109-A714-70262C4BFBF5}"/>
              </a:ext>
            </a:extLst>
          </p:cNvPr>
          <p:cNvSpPr>
            <a:spLocks noGrp="1"/>
          </p:cNvSpPr>
          <p:nvPr>
            <p:ph type="title"/>
          </p:nvPr>
        </p:nvSpPr>
        <p:spPr>
          <a:xfrm>
            <a:off x="442643" y="674714"/>
            <a:ext cx="4662757" cy="430887"/>
          </a:xfrm>
        </p:spPr>
        <p:txBody>
          <a:bodyPr/>
          <a:lstStyle/>
          <a:p>
            <a:r>
              <a:rPr lang="en-GB" dirty="0"/>
              <a:t>GDPR/UK GDPR</a:t>
            </a:r>
          </a:p>
        </p:txBody>
      </p:sp>
      <p:sp>
        <p:nvSpPr>
          <p:cNvPr id="55" name="Rectangle 54">
            <a:extLst>
              <a:ext uri="{FF2B5EF4-FFF2-40B4-BE49-F238E27FC236}">
                <a16:creationId xmlns:a16="http://schemas.microsoft.com/office/drawing/2014/main" id="{8FF05D69-CB65-4ADD-BD74-E0A05C309534}"/>
              </a:ext>
            </a:extLst>
          </p:cNvPr>
          <p:cNvSpPr/>
          <p:nvPr/>
        </p:nvSpPr>
        <p:spPr>
          <a:xfrm>
            <a:off x="298235" y="385219"/>
            <a:ext cx="3730165" cy="2327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7" name="Text Placeholder 44">
            <a:extLst>
              <a:ext uri="{FF2B5EF4-FFF2-40B4-BE49-F238E27FC236}">
                <a16:creationId xmlns:a16="http://schemas.microsoft.com/office/drawing/2014/main" id="{45A3E354-96F3-4DB2-B827-D26659E6B4B3}"/>
              </a:ext>
            </a:extLst>
          </p:cNvPr>
          <p:cNvSpPr txBox="1">
            <a:spLocks/>
          </p:cNvSpPr>
          <p:nvPr/>
        </p:nvSpPr>
        <p:spPr>
          <a:xfrm>
            <a:off x="4628190" y="674714"/>
            <a:ext cx="6763950" cy="1746819"/>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r>
              <a:rPr lang="en-GB" sz="2400" dirty="0">
                <a:solidFill>
                  <a:srgbClr val="FB5A17"/>
                </a:solidFill>
              </a:rPr>
              <a:t>What will it require companies to do?</a:t>
            </a:r>
          </a:p>
          <a:p>
            <a:r>
              <a:rPr lang="en-GB" sz="1400" dirty="0">
                <a:solidFill>
                  <a:schemeClr val="tx1"/>
                </a:solidFill>
              </a:rPr>
              <a:t>Companies will need to identify whether they are processing any personal data from the UK and EU and take steps to comply with the GDPR/UK GDPR accordingly. The actions required for compliance depend on the data and type of processing. </a:t>
            </a:r>
          </a:p>
        </p:txBody>
      </p:sp>
      <p:sp>
        <p:nvSpPr>
          <p:cNvPr id="3" name="Rectangle: Rounded Corners 2">
            <a:extLst>
              <a:ext uri="{FF2B5EF4-FFF2-40B4-BE49-F238E27FC236}">
                <a16:creationId xmlns:a16="http://schemas.microsoft.com/office/drawing/2014/main" id="{D0E8D92E-A1ED-41E4-8E16-36829D24028D}"/>
              </a:ext>
            </a:extLst>
          </p:cNvPr>
          <p:cNvSpPr/>
          <p:nvPr/>
        </p:nvSpPr>
        <p:spPr>
          <a:xfrm>
            <a:off x="4435823" y="2017417"/>
            <a:ext cx="2101286" cy="178831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dirty="0"/>
              <a:t>Where you are processing personal data under the GDPR/UK GDPR</a:t>
            </a:r>
          </a:p>
        </p:txBody>
      </p:sp>
      <p:sp>
        <p:nvSpPr>
          <p:cNvPr id="44" name="Rectangle: Rounded Corners 43">
            <a:extLst>
              <a:ext uri="{FF2B5EF4-FFF2-40B4-BE49-F238E27FC236}">
                <a16:creationId xmlns:a16="http://schemas.microsoft.com/office/drawing/2014/main" id="{5D32144F-E2AD-4678-8F89-B3EDFBD0F23A}"/>
              </a:ext>
            </a:extLst>
          </p:cNvPr>
          <p:cNvSpPr/>
          <p:nvPr/>
        </p:nvSpPr>
        <p:spPr>
          <a:xfrm>
            <a:off x="7069157" y="2005543"/>
            <a:ext cx="2101286" cy="1788314"/>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a:t>Where you are processing special category data (also known as sensitive personal data)</a:t>
            </a:r>
          </a:p>
        </p:txBody>
      </p:sp>
      <p:sp>
        <p:nvSpPr>
          <p:cNvPr id="46" name="Rectangle: Rounded Corners 45">
            <a:extLst>
              <a:ext uri="{FF2B5EF4-FFF2-40B4-BE49-F238E27FC236}">
                <a16:creationId xmlns:a16="http://schemas.microsoft.com/office/drawing/2014/main" id="{E2CDBBDE-1F46-42AB-9F9E-DEA76FC7E3A0}"/>
              </a:ext>
            </a:extLst>
          </p:cNvPr>
          <p:cNvSpPr/>
          <p:nvPr/>
        </p:nvSpPr>
        <p:spPr>
          <a:xfrm>
            <a:off x="9702491" y="2035993"/>
            <a:ext cx="2101286" cy="1788314"/>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600" dirty="0"/>
              <a:t>Where your processing falls under Article 22 - automated decision making (ADM) and profiling</a:t>
            </a:r>
          </a:p>
        </p:txBody>
      </p:sp>
      <p:sp>
        <p:nvSpPr>
          <p:cNvPr id="47" name="Rectangle: Rounded Corners 46">
            <a:extLst>
              <a:ext uri="{FF2B5EF4-FFF2-40B4-BE49-F238E27FC236}">
                <a16:creationId xmlns:a16="http://schemas.microsoft.com/office/drawing/2014/main" id="{6AB26DAB-D5B0-4821-BA32-F9E41FCFE796}"/>
              </a:ext>
            </a:extLst>
          </p:cNvPr>
          <p:cNvSpPr/>
          <p:nvPr/>
        </p:nvSpPr>
        <p:spPr>
          <a:xfrm>
            <a:off x="4435823" y="4254277"/>
            <a:ext cx="2101286" cy="178831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a:t>You will need to comply with all the obligations under the GDPR/UK GDPR as normal for example: transparency notices, doing any data protection impact assessments (</a:t>
            </a:r>
            <a:r>
              <a:rPr lang="en-GB" sz="1100" dirty="0" err="1"/>
              <a:t>DPIA</a:t>
            </a:r>
            <a:r>
              <a:rPr lang="en-GB" sz="1100" dirty="0"/>
              <a:t>) and keeping records where you make decisions as a controller</a:t>
            </a:r>
            <a:r>
              <a:rPr lang="en-GB" sz="1050" dirty="0"/>
              <a:t>. </a:t>
            </a:r>
          </a:p>
        </p:txBody>
      </p:sp>
      <p:sp>
        <p:nvSpPr>
          <p:cNvPr id="48" name="Rectangle: Rounded Corners 47">
            <a:extLst>
              <a:ext uri="{FF2B5EF4-FFF2-40B4-BE49-F238E27FC236}">
                <a16:creationId xmlns:a16="http://schemas.microsoft.com/office/drawing/2014/main" id="{40FE6D49-1914-46A5-9DB3-4AE253D106C8}"/>
              </a:ext>
            </a:extLst>
          </p:cNvPr>
          <p:cNvSpPr/>
          <p:nvPr/>
        </p:nvSpPr>
        <p:spPr>
          <a:xfrm>
            <a:off x="7069011" y="4254277"/>
            <a:ext cx="2101286" cy="1788314"/>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a:t>You will need to identify an additional legal basis and put in place additional safeguards. This is also likely to impact any </a:t>
            </a:r>
            <a:r>
              <a:rPr lang="en-GB" sz="1100" dirty="0" err="1"/>
              <a:t>DPIA</a:t>
            </a:r>
            <a:r>
              <a:rPr lang="en-GB" sz="1100" dirty="0"/>
              <a:t> you do as part of assessing whether your AI product can comply with the legislation.</a:t>
            </a:r>
          </a:p>
        </p:txBody>
      </p:sp>
      <p:sp>
        <p:nvSpPr>
          <p:cNvPr id="49" name="Rectangle: Rounded Corners 48">
            <a:extLst>
              <a:ext uri="{FF2B5EF4-FFF2-40B4-BE49-F238E27FC236}">
                <a16:creationId xmlns:a16="http://schemas.microsoft.com/office/drawing/2014/main" id="{5DD46211-CABD-417C-8A32-063127945EAA}"/>
              </a:ext>
            </a:extLst>
          </p:cNvPr>
          <p:cNvSpPr/>
          <p:nvPr/>
        </p:nvSpPr>
        <p:spPr>
          <a:xfrm>
            <a:off x="9702199" y="4254277"/>
            <a:ext cx="2070958" cy="1788314"/>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a:t>Identify the legal basis for such processing and put processes in place to allow individuals to object to ADM or profiling where required to do so by local laws. Laws in the UK and in EU Member States vary on when this requirement is triggered.  </a:t>
            </a:r>
          </a:p>
        </p:txBody>
      </p:sp>
      <p:cxnSp>
        <p:nvCxnSpPr>
          <p:cNvPr id="5" name="Straight Arrow Connector 4">
            <a:extLst>
              <a:ext uri="{FF2B5EF4-FFF2-40B4-BE49-F238E27FC236}">
                <a16:creationId xmlns:a16="http://schemas.microsoft.com/office/drawing/2014/main" id="{9E9A8FC9-CB77-48A2-8A60-38CACCEC2509}"/>
              </a:ext>
            </a:extLst>
          </p:cNvPr>
          <p:cNvCxnSpPr>
            <a:stCxn id="3" idx="2"/>
            <a:endCxn id="47" idx="0"/>
          </p:cNvCxnSpPr>
          <p:nvPr/>
        </p:nvCxnSpPr>
        <p:spPr>
          <a:xfrm>
            <a:off x="5486466" y="3805731"/>
            <a:ext cx="0" cy="44854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C7206E57-D411-4C15-B6FB-1A91348F12B5}"/>
              </a:ext>
            </a:extLst>
          </p:cNvPr>
          <p:cNvCxnSpPr>
            <a:cxnSpLocks/>
          </p:cNvCxnSpPr>
          <p:nvPr/>
        </p:nvCxnSpPr>
        <p:spPr>
          <a:xfrm>
            <a:off x="8153400" y="3805730"/>
            <a:ext cx="0" cy="45825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6ACE732-1EBD-471B-9C14-ED6D4FEDC20F}"/>
              </a:ext>
            </a:extLst>
          </p:cNvPr>
          <p:cNvCxnSpPr>
            <a:cxnSpLocks/>
          </p:cNvCxnSpPr>
          <p:nvPr/>
        </p:nvCxnSpPr>
        <p:spPr>
          <a:xfrm>
            <a:off x="10753134" y="3822534"/>
            <a:ext cx="0" cy="458250"/>
          </a:xfrm>
          <a:prstGeom prst="straightConnector1">
            <a:avLst/>
          </a:prstGeom>
          <a:ln w="28575">
            <a:tailEnd type="triangle"/>
          </a:ln>
        </p:spPr>
        <p:style>
          <a:lnRef idx="1">
            <a:schemeClr val="accent3"/>
          </a:lnRef>
          <a:fillRef idx="0">
            <a:schemeClr val="accent3"/>
          </a:fillRef>
          <a:effectRef idx="0">
            <a:schemeClr val="accent3"/>
          </a:effectRef>
          <a:fontRef idx="minor">
            <a:schemeClr val="tx1"/>
          </a:fontRef>
        </p:style>
      </p:cxnSp>
      <p:grpSp>
        <p:nvGrpSpPr>
          <p:cNvPr id="67" name="Group 66">
            <a:extLst>
              <a:ext uri="{FF2B5EF4-FFF2-40B4-BE49-F238E27FC236}">
                <a16:creationId xmlns:a16="http://schemas.microsoft.com/office/drawing/2014/main" id="{A489AC5A-415B-48E1-BB70-92178A491795}"/>
              </a:ext>
            </a:extLst>
          </p:cNvPr>
          <p:cNvGrpSpPr/>
          <p:nvPr/>
        </p:nvGrpSpPr>
        <p:grpSpPr>
          <a:xfrm rot="6674419">
            <a:off x="572672" y="1541448"/>
            <a:ext cx="2895600" cy="2866427"/>
            <a:chOff x="1295400" y="2176676"/>
            <a:chExt cx="3998954" cy="3921277"/>
          </a:xfrm>
          <a:scene3d>
            <a:camera prst="obliqueTopLeft"/>
            <a:lightRig rig="threePt" dir="t"/>
          </a:scene3d>
        </p:grpSpPr>
        <p:sp>
          <p:nvSpPr>
            <p:cNvPr id="68" name="Oval 67">
              <a:extLst>
                <a:ext uri="{FF2B5EF4-FFF2-40B4-BE49-F238E27FC236}">
                  <a16:creationId xmlns:a16="http://schemas.microsoft.com/office/drawing/2014/main" id="{28319CE2-C4CD-42A7-B723-4AE0A0EAA2A8}"/>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grpSp>
          <p:nvGrpSpPr>
            <p:cNvPr id="69" name="Group 68">
              <a:extLst>
                <a:ext uri="{FF2B5EF4-FFF2-40B4-BE49-F238E27FC236}">
                  <a16:creationId xmlns:a16="http://schemas.microsoft.com/office/drawing/2014/main" id="{0AF6A92E-F2B0-463E-B4F1-8438FB585627}"/>
                </a:ext>
              </a:extLst>
            </p:cNvPr>
            <p:cNvGrpSpPr/>
            <p:nvPr/>
          </p:nvGrpSpPr>
          <p:grpSpPr>
            <a:xfrm>
              <a:off x="1460776" y="2343175"/>
              <a:ext cx="3668202" cy="3588275"/>
              <a:chOff x="1460776" y="2343175"/>
              <a:chExt cx="3668202" cy="3588275"/>
            </a:xfrm>
          </p:grpSpPr>
          <p:sp>
            <p:nvSpPr>
              <p:cNvPr id="70" name="Oval 69">
                <a:extLst>
                  <a:ext uri="{FF2B5EF4-FFF2-40B4-BE49-F238E27FC236}">
                    <a16:creationId xmlns:a16="http://schemas.microsoft.com/office/drawing/2014/main" id="{C2F4AEF5-F22C-473A-81F0-021D67E09ABD}"/>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1" name="Oval 70">
                <a:extLst>
                  <a:ext uri="{FF2B5EF4-FFF2-40B4-BE49-F238E27FC236}">
                    <a16:creationId xmlns:a16="http://schemas.microsoft.com/office/drawing/2014/main" id="{A879DAD3-C394-4264-B68A-A7BA50C19E5C}"/>
                  </a:ext>
                </a:extLst>
              </p:cNvPr>
              <p:cNvSpPr/>
              <p:nvPr/>
            </p:nvSpPr>
            <p:spPr>
              <a:xfrm>
                <a:off x="1460776" y="2343175"/>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2" name="Oval 71">
                <a:extLst>
                  <a:ext uri="{FF2B5EF4-FFF2-40B4-BE49-F238E27FC236}">
                    <a16:creationId xmlns:a16="http://schemas.microsoft.com/office/drawing/2014/main" id="{C74754F0-47A7-4E74-9117-C425FDAFD1C5}"/>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3" name="Oval 72">
                <a:extLst>
                  <a:ext uri="{FF2B5EF4-FFF2-40B4-BE49-F238E27FC236}">
                    <a16:creationId xmlns:a16="http://schemas.microsoft.com/office/drawing/2014/main" id="{317D4B3E-36B0-4CB1-AC37-A8B77F26634B}"/>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4" name="Oval 73">
                <a:extLst>
                  <a:ext uri="{FF2B5EF4-FFF2-40B4-BE49-F238E27FC236}">
                    <a16:creationId xmlns:a16="http://schemas.microsoft.com/office/drawing/2014/main" id="{A1045A90-447C-41DF-AFD6-EC071645D98D}"/>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5" name="Oval 74">
                <a:extLst>
                  <a:ext uri="{FF2B5EF4-FFF2-40B4-BE49-F238E27FC236}">
                    <a16:creationId xmlns:a16="http://schemas.microsoft.com/office/drawing/2014/main" id="{1495C8CD-1355-4537-9EDE-A2A85DD5DFDC}"/>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6" name="Oval 75">
                <a:extLst>
                  <a:ext uri="{FF2B5EF4-FFF2-40B4-BE49-F238E27FC236}">
                    <a16:creationId xmlns:a16="http://schemas.microsoft.com/office/drawing/2014/main" id="{54859F81-050E-4832-B7BB-70FE83D5E4EB}"/>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7" name="Oval 76">
                <a:extLst>
                  <a:ext uri="{FF2B5EF4-FFF2-40B4-BE49-F238E27FC236}">
                    <a16:creationId xmlns:a16="http://schemas.microsoft.com/office/drawing/2014/main" id="{5CED7FA5-84A1-40E2-855E-0B1DAD25823C}"/>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8" name="Oval 77">
                <a:extLst>
                  <a:ext uri="{FF2B5EF4-FFF2-40B4-BE49-F238E27FC236}">
                    <a16:creationId xmlns:a16="http://schemas.microsoft.com/office/drawing/2014/main" id="{1E37B1FC-F0B1-411A-A8E2-334BABAB0B27}"/>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9" name="Oval 78">
                <a:extLst>
                  <a:ext uri="{FF2B5EF4-FFF2-40B4-BE49-F238E27FC236}">
                    <a16:creationId xmlns:a16="http://schemas.microsoft.com/office/drawing/2014/main" id="{C25EE395-DE12-47D3-955D-389697BAF795}"/>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cxnSp>
            <p:nvCxnSpPr>
              <p:cNvPr id="80" name="Straight Connector 79">
                <a:extLst>
                  <a:ext uri="{FF2B5EF4-FFF2-40B4-BE49-F238E27FC236}">
                    <a16:creationId xmlns:a16="http://schemas.microsoft.com/office/drawing/2014/main" id="{3B8FE67E-1237-47E3-8393-1A38F5096518}"/>
                  </a:ext>
                </a:extLst>
              </p:cNvPr>
              <p:cNvCxnSpPr>
                <a:cxnSpLocks/>
                <a:stCxn id="79" idx="3"/>
                <a:endCxn id="81"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1" name="Isosceles Triangle 80">
                <a:extLst>
                  <a:ext uri="{FF2B5EF4-FFF2-40B4-BE49-F238E27FC236}">
                    <a16:creationId xmlns:a16="http://schemas.microsoft.com/office/drawing/2014/main" id="{6757134F-DB50-40C4-9804-E840FB6DC255}"/>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err="1"/>
              </a:p>
            </p:txBody>
          </p:sp>
        </p:grpSp>
      </p:grpSp>
      <p:cxnSp>
        <p:nvCxnSpPr>
          <p:cNvPr id="35" name="Straight Connector 34">
            <a:extLst>
              <a:ext uri="{FF2B5EF4-FFF2-40B4-BE49-F238E27FC236}">
                <a16:creationId xmlns:a16="http://schemas.microsoft.com/office/drawing/2014/main" id="{2CB1AD18-58C8-49B1-B233-A9F3FC606922}"/>
              </a:ext>
            </a:extLst>
          </p:cNvPr>
          <p:cNvCxnSpPr>
            <a:cxnSpLocks/>
          </p:cNvCxnSpPr>
          <p:nvPr/>
        </p:nvCxnSpPr>
        <p:spPr>
          <a:xfrm flipV="1">
            <a:off x="938822" y="1191692"/>
            <a:ext cx="41339" cy="1420070"/>
          </a:xfrm>
          <a:prstGeom prst="line">
            <a:avLst/>
          </a:prstGeom>
          <a:ln w="19050">
            <a:solidFill>
              <a:srgbClr val="FBDC79"/>
            </a:solidFill>
          </a:ln>
        </p:spPr>
        <p:style>
          <a:lnRef idx="1">
            <a:schemeClr val="accent5"/>
          </a:lnRef>
          <a:fillRef idx="0">
            <a:schemeClr val="accent5"/>
          </a:fillRef>
          <a:effectRef idx="0">
            <a:schemeClr val="accent5"/>
          </a:effectRef>
          <a:fontRef idx="minor">
            <a:schemeClr val="tx1"/>
          </a:fontRef>
        </p:style>
      </p:cxnSp>
      <p:grpSp>
        <p:nvGrpSpPr>
          <p:cNvPr id="40" name="Group 39">
            <a:extLst>
              <a:ext uri="{FF2B5EF4-FFF2-40B4-BE49-F238E27FC236}">
                <a16:creationId xmlns:a16="http://schemas.microsoft.com/office/drawing/2014/main" id="{12B9DD04-DB76-4786-870E-F6EF6D725A54}"/>
              </a:ext>
            </a:extLst>
          </p:cNvPr>
          <p:cNvGrpSpPr/>
          <p:nvPr/>
        </p:nvGrpSpPr>
        <p:grpSpPr>
          <a:xfrm>
            <a:off x="916048" y="2051861"/>
            <a:ext cx="1798446" cy="1905442"/>
            <a:chOff x="4853842" y="2586558"/>
            <a:chExt cx="2422398" cy="2552896"/>
          </a:xfrm>
        </p:grpSpPr>
        <p:sp>
          <p:nvSpPr>
            <p:cNvPr id="42" name="Oval 41">
              <a:extLst>
                <a:ext uri="{FF2B5EF4-FFF2-40B4-BE49-F238E27FC236}">
                  <a16:creationId xmlns:a16="http://schemas.microsoft.com/office/drawing/2014/main" id="{8A3BCFC3-4BD7-4692-ACC7-1AD72BA75477}"/>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3" name="Oval 42">
              <a:extLst>
                <a:ext uri="{FF2B5EF4-FFF2-40B4-BE49-F238E27FC236}">
                  <a16:creationId xmlns:a16="http://schemas.microsoft.com/office/drawing/2014/main" id="{29629C00-2CDD-4EF9-859F-099355578BBF}"/>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0" name="Oval 49">
              <a:extLst>
                <a:ext uri="{FF2B5EF4-FFF2-40B4-BE49-F238E27FC236}">
                  <a16:creationId xmlns:a16="http://schemas.microsoft.com/office/drawing/2014/main" id="{AD4F82FC-B0AB-42D2-AB52-F308929615A9}"/>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6" name="Oval 55">
              <a:extLst>
                <a:ext uri="{FF2B5EF4-FFF2-40B4-BE49-F238E27FC236}">
                  <a16:creationId xmlns:a16="http://schemas.microsoft.com/office/drawing/2014/main" id="{F3342184-362B-4CA5-9787-FF044C986719}"/>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8" name="Oval 57">
              <a:extLst>
                <a:ext uri="{FF2B5EF4-FFF2-40B4-BE49-F238E27FC236}">
                  <a16:creationId xmlns:a16="http://schemas.microsoft.com/office/drawing/2014/main" id="{2B477EF6-9D3E-4581-A3E6-95C5CA23B3E4}"/>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9" name="Oval 58">
              <a:extLst>
                <a:ext uri="{FF2B5EF4-FFF2-40B4-BE49-F238E27FC236}">
                  <a16:creationId xmlns:a16="http://schemas.microsoft.com/office/drawing/2014/main" id="{57693B52-F1AE-4FB0-A7BE-E66BE06D2BDE}"/>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60" name="Oval 59">
              <a:extLst>
                <a:ext uri="{FF2B5EF4-FFF2-40B4-BE49-F238E27FC236}">
                  <a16:creationId xmlns:a16="http://schemas.microsoft.com/office/drawing/2014/main" id="{C40C9B6D-B852-4027-87CE-60D93838E7A1}"/>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Tree>
    <p:custDataLst>
      <p:tags r:id="rId1"/>
    </p:custDataLst>
    <p:extLst>
      <p:ext uri="{BB962C8B-B14F-4D97-AF65-F5344CB8AC3E}">
        <p14:creationId xmlns:p14="http://schemas.microsoft.com/office/powerpoint/2010/main" val="840899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51F18E8-40F6-412D-8627-86699CCB8293}"/>
              </a:ext>
            </a:extLst>
          </p:cNvPr>
          <p:cNvSpPr/>
          <p:nvPr/>
        </p:nvSpPr>
        <p:spPr>
          <a:xfrm>
            <a:off x="298235" y="6297662"/>
            <a:ext cx="3730165" cy="3536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2" name="Rectangle 51">
            <a:extLst>
              <a:ext uri="{FF2B5EF4-FFF2-40B4-BE49-F238E27FC236}">
                <a16:creationId xmlns:a16="http://schemas.microsoft.com/office/drawing/2014/main" id="{2D8C17B4-A5F5-4E5D-A074-04760A6700D3}"/>
              </a:ext>
            </a:extLst>
          </p:cNvPr>
          <p:cNvSpPr/>
          <p:nvPr/>
        </p:nvSpPr>
        <p:spPr>
          <a:xfrm>
            <a:off x="4038440" y="0"/>
            <a:ext cx="81585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45" name="Text Placeholder 44">
            <a:extLst>
              <a:ext uri="{FF2B5EF4-FFF2-40B4-BE49-F238E27FC236}">
                <a16:creationId xmlns:a16="http://schemas.microsoft.com/office/drawing/2014/main" id="{0FF9F7DD-2A9D-461D-9977-1AF4D8287D59}"/>
              </a:ext>
            </a:extLst>
          </p:cNvPr>
          <p:cNvSpPr>
            <a:spLocks noGrp="1"/>
          </p:cNvSpPr>
          <p:nvPr>
            <p:ph type="body" sz="quarter" idx="13"/>
          </p:nvPr>
        </p:nvSpPr>
        <p:spPr>
          <a:xfrm>
            <a:off x="254633" y="4929864"/>
            <a:ext cx="3607151" cy="1675168"/>
          </a:xfrm>
          <a:solidFill>
            <a:schemeClr val="tx1"/>
          </a:solidFill>
        </p:spPr>
        <p:txBody>
          <a:bodyPr/>
          <a:lstStyle/>
          <a:p>
            <a:pPr marL="182880">
              <a:lnSpc>
                <a:spcPct val="150000"/>
              </a:lnSpc>
              <a:spcAft>
                <a:spcPts val="0"/>
              </a:spcAft>
            </a:pPr>
            <a:r>
              <a:rPr lang="en-GB" sz="1800" dirty="0"/>
              <a:t>Who does it apply to?</a:t>
            </a:r>
          </a:p>
          <a:p>
            <a:pPr marL="274320" indent="-171450">
              <a:spcBef>
                <a:spcPts val="0"/>
              </a:spcBef>
              <a:buFont typeface="Arial" panose="020B0604020202020204" pitchFamily="34" charset="0"/>
              <a:buChar char="•"/>
            </a:pPr>
            <a:r>
              <a:rPr lang="en-GB" sz="1100" dirty="0"/>
              <a:t>"Gatekeeper" providers – typically "big tech" operators that have an annual turnover of 6.5 billion Euros or more in the last 3 years and more than 45 million monthly EU end users.</a:t>
            </a:r>
          </a:p>
          <a:p>
            <a:pPr marL="274320" indent="-171450">
              <a:spcBef>
                <a:spcPts val="0"/>
              </a:spcBef>
              <a:buFont typeface="Arial" panose="020B0604020202020204" pitchFamily="34" charset="0"/>
              <a:buChar char="•"/>
            </a:pPr>
            <a:r>
              <a:rPr lang="en-GB" sz="1100" dirty="0"/>
              <a:t>DMA entered into force November 2022, applicable from May 2023, and creates a deadline for "Gatekeepers" by March 2024. </a:t>
            </a:r>
          </a:p>
          <a:p>
            <a:pPr marL="274320" indent="-171450">
              <a:buFont typeface="Arial" panose="020B0604020202020204" pitchFamily="34" charset="0"/>
              <a:buChar char="•"/>
            </a:pPr>
            <a:endParaRPr lang="en-GB" sz="1100" dirty="0">
              <a:solidFill>
                <a:schemeClr val="tx1"/>
              </a:solidFill>
            </a:endParaRPr>
          </a:p>
        </p:txBody>
      </p:sp>
      <p:sp>
        <p:nvSpPr>
          <p:cNvPr id="41" name="Title 40">
            <a:extLst>
              <a:ext uri="{FF2B5EF4-FFF2-40B4-BE49-F238E27FC236}">
                <a16:creationId xmlns:a16="http://schemas.microsoft.com/office/drawing/2014/main" id="{AD702271-663E-4109-A714-70262C4BFBF5}"/>
              </a:ext>
            </a:extLst>
          </p:cNvPr>
          <p:cNvSpPr>
            <a:spLocks noGrp="1"/>
          </p:cNvSpPr>
          <p:nvPr>
            <p:ph type="title"/>
          </p:nvPr>
        </p:nvSpPr>
        <p:spPr>
          <a:xfrm>
            <a:off x="316469" y="674329"/>
            <a:ext cx="4662757" cy="430887"/>
          </a:xfrm>
        </p:spPr>
        <p:txBody>
          <a:bodyPr/>
          <a:lstStyle/>
          <a:p>
            <a:r>
              <a:rPr lang="en-GB" dirty="0"/>
              <a:t>EU Digital Markets Act</a:t>
            </a:r>
          </a:p>
        </p:txBody>
      </p:sp>
      <p:sp>
        <p:nvSpPr>
          <p:cNvPr id="55" name="Rectangle 54">
            <a:extLst>
              <a:ext uri="{FF2B5EF4-FFF2-40B4-BE49-F238E27FC236}">
                <a16:creationId xmlns:a16="http://schemas.microsoft.com/office/drawing/2014/main" id="{8FF05D69-CB65-4ADD-BD74-E0A05C309534}"/>
              </a:ext>
            </a:extLst>
          </p:cNvPr>
          <p:cNvSpPr/>
          <p:nvPr/>
        </p:nvSpPr>
        <p:spPr>
          <a:xfrm>
            <a:off x="298235" y="385219"/>
            <a:ext cx="3730165" cy="2327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7" name="Text Placeholder 44">
            <a:extLst>
              <a:ext uri="{FF2B5EF4-FFF2-40B4-BE49-F238E27FC236}">
                <a16:creationId xmlns:a16="http://schemas.microsoft.com/office/drawing/2014/main" id="{45A3E354-96F3-4DB2-B827-D26659E6B4B3}"/>
              </a:ext>
            </a:extLst>
          </p:cNvPr>
          <p:cNvSpPr txBox="1">
            <a:spLocks/>
          </p:cNvSpPr>
          <p:nvPr/>
        </p:nvSpPr>
        <p:spPr>
          <a:xfrm>
            <a:off x="4628190" y="674714"/>
            <a:ext cx="6763950" cy="1746819"/>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r>
              <a:rPr lang="en-GB" sz="2400" dirty="0">
                <a:solidFill>
                  <a:srgbClr val="FB5A17"/>
                </a:solidFill>
              </a:rPr>
              <a:t>What will it require companies to do?</a:t>
            </a:r>
          </a:p>
        </p:txBody>
      </p:sp>
      <p:sp>
        <p:nvSpPr>
          <p:cNvPr id="2" name="TextBox 1">
            <a:extLst>
              <a:ext uri="{FF2B5EF4-FFF2-40B4-BE49-F238E27FC236}">
                <a16:creationId xmlns:a16="http://schemas.microsoft.com/office/drawing/2014/main" id="{A1116F69-B489-4E8B-87E2-BE320B4EC220}"/>
              </a:ext>
            </a:extLst>
          </p:cNvPr>
          <p:cNvSpPr txBox="1"/>
          <p:nvPr/>
        </p:nvSpPr>
        <p:spPr>
          <a:xfrm>
            <a:off x="4628190" y="1461715"/>
            <a:ext cx="6819862" cy="1938992"/>
          </a:xfrm>
          <a:prstGeom prst="rect">
            <a:avLst/>
          </a:prstGeom>
        </p:spPr>
        <p:txBody>
          <a:bodyPr wrap="square" lIns="0" tIns="0" rIns="0" bIns="0" rtlCol="0">
            <a:spAutoFit/>
          </a:bodyPr>
          <a:lstStyle/>
          <a:p>
            <a:pPr algn="l"/>
            <a:r>
              <a:rPr lang="en-GB" sz="1400" dirty="0"/>
              <a:t>The </a:t>
            </a:r>
            <a:r>
              <a:rPr lang="en-GB" sz="1400" b="0" i="0" u="none" strike="noStrike" baseline="0" dirty="0">
                <a:solidFill>
                  <a:srgbClr val="003145"/>
                </a:solidFill>
              </a:rPr>
              <a:t>DMA is designed to “ensure a competitive and fair digital sector with a view to promoting innovation, high quality digital products and services, fair prices and high quality and choice in the digital sector”. </a:t>
            </a:r>
          </a:p>
          <a:p>
            <a:pPr algn="l"/>
            <a:endParaRPr lang="en-GB" sz="1400" b="0" i="0" u="none" strike="noStrike" baseline="0" dirty="0">
              <a:solidFill>
                <a:srgbClr val="003145"/>
              </a:solidFill>
            </a:endParaRPr>
          </a:p>
          <a:p>
            <a:pPr algn="l"/>
            <a:r>
              <a:rPr lang="en-GB" sz="1400" dirty="0">
                <a:solidFill>
                  <a:srgbClr val="003145"/>
                </a:solidFill>
              </a:rPr>
              <a:t>T</a:t>
            </a:r>
            <a:r>
              <a:rPr lang="en-GB" sz="1400" b="0" i="0" u="none" strike="noStrike" baseline="0" dirty="0">
                <a:solidFill>
                  <a:srgbClr val="003145"/>
                </a:solidFill>
              </a:rPr>
              <a:t>he DMA introduces a set of obligations targeted at “gatekeeper” digital players with significant scale and reach in the EU, and provides a framework for the European Commission to amend these rules. Generally speaking the measure is targeted at</a:t>
            </a:r>
          </a:p>
          <a:p>
            <a:pPr algn="l"/>
            <a:r>
              <a:rPr lang="en-GB" sz="1400" b="0" i="0" u="none" strike="noStrike" baseline="0" dirty="0">
                <a:solidFill>
                  <a:srgbClr val="003145"/>
                </a:solidFill>
              </a:rPr>
              <a:t>“Big Tech” operators.  Although its primary focus is "walled garden" eco systems, it is likely that it will apply to the providers of packaged end-to-end AI systems.</a:t>
            </a:r>
            <a:endParaRPr lang="en-GB" sz="1400" dirty="0"/>
          </a:p>
        </p:txBody>
      </p:sp>
      <p:sp>
        <p:nvSpPr>
          <p:cNvPr id="75" name="Rectangle: Rounded Corners 74">
            <a:extLst>
              <a:ext uri="{FF2B5EF4-FFF2-40B4-BE49-F238E27FC236}">
                <a16:creationId xmlns:a16="http://schemas.microsoft.com/office/drawing/2014/main" id="{89A34072-E425-428D-A717-78CEED28E429}"/>
              </a:ext>
            </a:extLst>
          </p:cNvPr>
          <p:cNvSpPr/>
          <p:nvPr/>
        </p:nvSpPr>
        <p:spPr>
          <a:xfrm>
            <a:off x="4503115" y="3818699"/>
            <a:ext cx="2101286" cy="617769"/>
          </a:xfrm>
          <a:prstGeom prst="roundRect">
            <a:avLst/>
          </a:prstGeom>
          <a:solidFill>
            <a:srgbClr val="891B2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b="1" dirty="0">
                <a:solidFill>
                  <a:schemeClr val="bg1"/>
                </a:solidFill>
              </a:rPr>
              <a:t>Prohibited Behaviour</a:t>
            </a:r>
          </a:p>
        </p:txBody>
      </p:sp>
      <p:sp>
        <p:nvSpPr>
          <p:cNvPr id="76" name="Rectangle: Rounded Corners 75">
            <a:extLst>
              <a:ext uri="{FF2B5EF4-FFF2-40B4-BE49-F238E27FC236}">
                <a16:creationId xmlns:a16="http://schemas.microsoft.com/office/drawing/2014/main" id="{C0241444-4812-4042-8238-F947450F7A6F}"/>
              </a:ext>
            </a:extLst>
          </p:cNvPr>
          <p:cNvSpPr/>
          <p:nvPr/>
        </p:nvSpPr>
        <p:spPr>
          <a:xfrm>
            <a:off x="7135712" y="3805730"/>
            <a:ext cx="2101286" cy="630738"/>
          </a:xfrm>
          <a:prstGeom prst="roundRect">
            <a:avLst/>
          </a:prstGeom>
          <a:solidFill>
            <a:srgbClr val="75B39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b="1" dirty="0">
                <a:solidFill>
                  <a:schemeClr val="bg1"/>
                </a:solidFill>
              </a:rPr>
              <a:t>Gatekeeper Obligations</a:t>
            </a:r>
          </a:p>
        </p:txBody>
      </p:sp>
      <p:sp>
        <p:nvSpPr>
          <p:cNvPr id="77" name="Rectangle: Rounded Corners 76">
            <a:extLst>
              <a:ext uri="{FF2B5EF4-FFF2-40B4-BE49-F238E27FC236}">
                <a16:creationId xmlns:a16="http://schemas.microsoft.com/office/drawing/2014/main" id="{3BB1BA32-35DF-4738-9951-C9BAE8D11549}"/>
              </a:ext>
            </a:extLst>
          </p:cNvPr>
          <p:cNvSpPr/>
          <p:nvPr/>
        </p:nvSpPr>
        <p:spPr>
          <a:xfrm>
            <a:off x="9673643" y="3805128"/>
            <a:ext cx="2101286" cy="630738"/>
          </a:xfrm>
          <a:prstGeom prst="roundRect">
            <a:avLst/>
          </a:prstGeom>
          <a:solidFill>
            <a:srgbClr val="FECF2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b="1" dirty="0">
                <a:solidFill>
                  <a:schemeClr val="bg1"/>
                </a:solidFill>
              </a:rPr>
              <a:t>Merger Notifications</a:t>
            </a:r>
          </a:p>
        </p:txBody>
      </p:sp>
      <p:sp>
        <p:nvSpPr>
          <p:cNvPr id="78" name="Rectangle: Rounded Corners 77">
            <a:extLst>
              <a:ext uri="{FF2B5EF4-FFF2-40B4-BE49-F238E27FC236}">
                <a16:creationId xmlns:a16="http://schemas.microsoft.com/office/drawing/2014/main" id="{C494DAA0-3185-4621-80A3-766CA21CEB4D}"/>
              </a:ext>
            </a:extLst>
          </p:cNvPr>
          <p:cNvSpPr/>
          <p:nvPr/>
        </p:nvSpPr>
        <p:spPr>
          <a:xfrm>
            <a:off x="7135712" y="4784260"/>
            <a:ext cx="2101286" cy="178831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100" dirty="0"/>
              <a:t>Permitting third parties to interoperate with gatekeeper provided services</a:t>
            </a:r>
          </a:p>
          <a:p>
            <a:pPr marL="285750" indent="-285750">
              <a:buFont typeface="Arial" panose="020B0604020202020204" pitchFamily="34" charset="0"/>
              <a:buChar char="•"/>
            </a:pPr>
            <a:r>
              <a:rPr lang="en-GB" sz="1100" dirty="0"/>
              <a:t>Permitting business users to access data they generate in their use of gatekeeper services</a:t>
            </a:r>
          </a:p>
        </p:txBody>
      </p:sp>
      <p:sp>
        <p:nvSpPr>
          <p:cNvPr id="79" name="Rectangle: Rounded Corners 78">
            <a:extLst>
              <a:ext uri="{FF2B5EF4-FFF2-40B4-BE49-F238E27FC236}">
                <a16:creationId xmlns:a16="http://schemas.microsoft.com/office/drawing/2014/main" id="{9DF09F8B-9A0C-42AF-BB30-56B1D1376B5D}"/>
              </a:ext>
            </a:extLst>
          </p:cNvPr>
          <p:cNvSpPr/>
          <p:nvPr/>
        </p:nvSpPr>
        <p:spPr>
          <a:xfrm>
            <a:off x="4503115" y="4772007"/>
            <a:ext cx="2101286" cy="178831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marL="171450" indent="-171450">
              <a:buFont typeface="Arial" panose="020B0604020202020204" pitchFamily="34" charset="0"/>
              <a:buChar char="•"/>
            </a:pPr>
            <a:r>
              <a:rPr lang="en-GB" sz="1100" dirty="0"/>
              <a:t>Self preferencing own services</a:t>
            </a:r>
          </a:p>
          <a:p>
            <a:pPr marL="171450" indent="-171450">
              <a:buFont typeface="Arial" panose="020B0604020202020204" pitchFamily="34" charset="0"/>
              <a:buChar char="•"/>
            </a:pPr>
            <a:r>
              <a:rPr lang="en-GB" sz="1100" dirty="0"/>
              <a:t>Preventing links to third party services</a:t>
            </a:r>
          </a:p>
          <a:p>
            <a:pPr marL="171450" indent="-171450">
              <a:buFont typeface="Arial" panose="020B0604020202020204" pitchFamily="34" charset="0"/>
              <a:buChar char="•"/>
            </a:pPr>
            <a:r>
              <a:rPr lang="en-GB" sz="1100" dirty="0"/>
              <a:t>Combination of personal data obtained from core platform services with any other service</a:t>
            </a:r>
          </a:p>
        </p:txBody>
      </p:sp>
      <p:sp>
        <p:nvSpPr>
          <p:cNvPr id="80" name="Rectangle: Rounded Corners 79">
            <a:extLst>
              <a:ext uri="{FF2B5EF4-FFF2-40B4-BE49-F238E27FC236}">
                <a16:creationId xmlns:a16="http://schemas.microsoft.com/office/drawing/2014/main" id="{0BC6B1AB-932F-4812-9E85-9959AB5A9622}"/>
              </a:ext>
            </a:extLst>
          </p:cNvPr>
          <p:cNvSpPr/>
          <p:nvPr/>
        </p:nvSpPr>
        <p:spPr>
          <a:xfrm>
            <a:off x="9673643" y="4784533"/>
            <a:ext cx="2101286" cy="178831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100" dirty="0"/>
              <a:t>Gatekeepers must notify the EU Commission of any mergers involving other core platform or digital providers – even if not generally notifiable under EU rules</a:t>
            </a:r>
          </a:p>
        </p:txBody>
      </p:sp>
      <p:cxnSp>
        <p:nvCxnSpPr>
          <p:cNvPr id="81" name="Straight Arrow Connector 80">
            <a:extLst>
              <a:ext uri="{FF2B5EF4-FFF2-40B4-BE49-F238E27FC236}">
                <a16:creationId xmlns:a16="http://schemas.microsoft.com/office/drawing/2014/main" id="{17065D58-30D3-402C-B6E4-38E1F2E189E5}"/>
              </a:ext>
            </a:extLst>
          </p:cNvPr>
          <p:cNvCxnSpPr>
            <a:cxnSpLocks/>
          </p:cNvCxnSpPr>
          <p:nvPr/>
        </p:nvCxnSpPr>
        <p:spPr>
          <a:xfrm>
            <a:off x="5562600" y="4423613"/>
            <a:ext cx="0" cy="34839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B011AE78-5159-4E30-87D3-3DAABC46A292}"/>
              </a:ext>
            </a:extLst>
          </p:cNvPr>
          <p:cNvCxnSpPr>
            <a:cxnSpLocks/>
          </p:cNvCxnSpPr>
          <p:nvPr/>
        </p:nvCxnSpPr>
        <p:spPr>
          <a:xfrm>
            <a:off x="8153400" y="4450357"/>
            <a:ext cx="0" cy="34839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0A1A52EE-6CCF-42E1-815C-F1EC845D282C}"/>
              </a:ext>
            </a:extLst>
          </p:cNvPr>
          <p:cNvCxnSpPr>
            <a:cxnSpLocks/>
          </p:cNvCxnSpPr>
          <p:nvPr/>
        </p:nvCxnSpPr>
        <p:spPr>
          <a:xfrm>
            <a:off x="10744200" y="4435866"/>
            <a:ext cx="0" cy="34839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9C3FD654-4299-44B5-A1F6-90B84CA515EB}"/>
              </a:ext>
            </a:extLst>
          </p:cNvPr>
          <p:cNvGrpSpPr/>
          <p:nvPr/>
        </p:nvGrpSpPr>
        <p:grpSpPr>
          <a:xfrm rot="9650466">
            <a:off x="572672" y="1541448"/>
            <a:ext cx="2895600" cy="2866427"/>
            <a:chOff x="1295400" y="2176676"/>
            <a:chExt cx="3998954" cy="3921277"/>
          </a:xfrm>
          <a:scene3d>
            <a:camera prst="obliqueTopLeft"/>
            <a:lightRig rig="threePt" dir="t"/>
          </a:scene3d>
        </p:grpSpPr>
        <p:sp>
          <p:nvSpPr>
            <p:cNvPr id="50" name="Oval 49">
              <a:extLst>
                <a:ext uri="{FF2B5EF4-FFF2-40B4-BE49-F238E27FC236}">
                  <a16:creationId xmlns:a16="http://schemas.microsoft.com/office/drawing/2014/main" id="{4F72201A-2AD0-4465-8AD4-0C7DFD517267}"/>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grpSp>
          <p:nvGrpSpPr>
            <p:cNvPr id="51" name="Group 50">
              <a:extLst>
                <a:ext uri="{FF2B5EF4-FFF2-40B4-BE49-F238E27FC236}">
                  <a16:creationId xmlns:a16="http://schemas.microsoft.com/office/drawing/2014/main" id="{D5796C6D-7D10-4C0F-BFAD-603BDE29C2C7}"/>
                </a:ext>
              </a:extLst>
            </p:cNvPr>
            <p:cNvGrpSpPr/>
            <p:nvPr/>
          </p:nvGrpSpPr>
          <p:grpSpPr>
            <a:xfrm>
              <a:off x="1460776" y="2343175"/>
              <a:ext cx="3668202" cy="3588275"/>
              <a:chOff x="1460776" y="2343175"/>
              <a:chExt cx="3668202" cy="3588275"/>
            </a:xfrm>
          </p:grpSpPr>
          <p:sp>
            <p:nvSpPr>
              <p:cNvPr id="53" name="Oval 52">
                <a:extLst>
                  <a:ext uri="{FF2B5EF4-FFF2-40B4-BE49-F238E27FC236}">
                    <a16:creationId xmlns:a16="http://schemas.microsoft.com/office/drawing/2014/main" id="{AEF2741B-8A86-4DF8-92D6-134398DC8047}"/>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6" name="Oval 55">
                <a:extLst>
                  <a:ext uri="{FF2B5EF4-FFF2-40B4-BE49-F238E27FC236}">
                    <a16:creationId xmlns:a16="http://schemas.microsoft.com/office/drawing/2014/main" id="{231030A2-9437-4A5F-96F9-9AF97D87F092}"/>
                  </a:ext>
                </a:extLst>
              </p:cNvPr>
              <p:cNvSpPr/>
              <p:nvPr/>
            </p:nvSpPr>
            <p:spPr>
              <a:xfrm>
                <a:off x="1460776" y="2343175"/>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8" name="Oval 57">
                <a:extLst>
                  <a:ext uri="{FF2B5EF4-FFF2-40B4-BE49-F238E27FC236}">
                    <a16:creationId xmlns:a16="http://schemas.microsoft.com/office/drawing/2014/main" id="{4FB3CEAD-3AF8-4412-B9A7-1E9E13D2CE39}"/>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9" name="Oval 58">
                <a:extLst>
                  <a:ext uri="{FF2B5EF4-FFF2-40B4-BE49-F238E27FC236}">
                    <a16:creationId xmlns:a16="http://schemas.microsoft.com/office/drawing/2014/main" id="{9813A354-7EE2-4AF8-BB93-CDCD9C4C5EB1}"/>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0" name="Oval 59">
                <a:extLst>
                  <a:ext uri="{FF2B5EF4-FFF2-40B4-BE49-F238E27FC236}">
                    <a16:creationId xmlns:a16="http://schemas.microsoft.com/office/drawing/2014/main" id="{BBF1683D-F0ED-4221-90B4-E092300D3304}"/>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1" name="Oval 60">
                <a:extLst>
                  <a:ext uri="{FF2B5EF4-FFF2-40B4-BE49-F238E27FC236}">
                    <a16:creationId xmlns:a16="http://schemas.microsoft.com/office/drawing/2014/main" id="{9A68EEFE-48E8-450C-BD13-BD48CFE4ABE4}"/>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3" name="Oval 62">
                <a:extLst>
                  <a:ext uri="{FF2B5EF4-FFF2-40B4-BE49-F238E27FC236}">
                    <a16:creationId xmlns:a16="http://schemas.microsoft.com/office/drawing/2014/main" id="{DE183B54-6ACE-4A4A-8B78-254731EF9DD0}"/>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4" name="Oval 63">
                <a:extLst>
                  <a:ext uri="{FF2B5EF4-FFF2-40B4-BE49-F238E27FC236}">
                    <a16:creationId xmlns:a16="http://schemas.microsoft.com/office/drawing/2014/main" id="{C348058D-C471-47CE-B835-02E994ADFDC6}"/>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5" name="Oval 64">
                <a:extLst>
                  <a:ext uri="{FF2B5EF4-FFF2-40B4-BE49-F238E27FC236}">
                    <a16:creationId xmlns:a16="http://schemas.microsoft.com/office/drawing/2014/main" id="{6230E486-86F7-4078-B108-53AAAE612FD2}"/>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6" name="Oval 65">
                <a:extLst>
                  <a:ext uri="{FF2B5EF4-FFF2-40B4-BE49-F238E27FC236}">
                    <a16:creationId xmlns:a16="http://schemas.microsoft.com/office/drawing/2014/main" id="{6F4FA706-E1C8-4EDA-9E5B-1353150FB384}"/>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cxnSp>
            <p:nvCxnSpPr>
              <p:cNvPr id="67" name="Straight Connector 66">
                <a:extLst>
                  <a:ext uri="{FF2B5EF4-FFF2-40B4-BE49-F238E27FC236}">
                    <a16:creationId xmlns:a16="http://schemas.microsoft.com/office/drawing/2014/main" id="{35D85F24-0E42-40AC-BF82-9F518593CCB4}"/>
                  </a:ext>
                </a:extLst>
              </p:cNvPr>
              <p:cNvCxnSpPr>
                <a:cxnSpLocks/>
                <a:stCxn id="66" idx="3"/>
                <a:endCxn id="68"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8" name="Isosceles Triangle 67">
                <a:extLst>
                  <a:ext uri="{FF2B5EF4-FFF2-40B4-BE49-F238E27FC236}">
                    <a16:creationId xmlns:a16="http://schemas.microsoft.com/office/drawing/2014/main" id="{6E96B624-4136-4C20-877C-4B63FD3E7DC5}"/>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err="1"/>
              </a:p>
            </p:txBody>
          </p:sp>
        </p:grpSp>
      </p:grpSp>
      <p:cxnSp>
        <p:nvCxnSpPr>
          <p:cNvPr id="35" name="Straight Connector 34">
            <a:extLst>
              <a:ext uri="{FF2B5EF4-FFF2-40B4-BE49-F238E27FC236}">
                <a16:creationId xmlns:a16="http://schemas.microsoft.com/office/drawing/2014/main" id="{2CB1AD18-58C8-49B1-B233-A9F3FC606922}"/>
              </a:ext>
            </a:extLst>
          </p:cNvPr>
          <p:cNvCxnSpPr>
            <a:cxnSpLocks/>
          </p:cNvCxnSpPr>
          <p:nvPr/>
        </p:nvCxnSpPr>
        <p:spPr>
          <a:xfrm flipH="1" flipV="1">
            <a:off x="1011814" y="1185688"/>
            <a:ext cx="26650" cy="2528497"/>
          </a:xfrm>
          <a:prstGeom prst="line">
            <a:avLst/>
          </a:prstGeom>
          <a:ln w="19050">
            <a:solidFill>
              <a:srgbClr val="FBDC79"/>
            </a:solidFill>
          </a:ln>
        </p:spPr>
        <p:style>
          <a:lnRef idx="1">
            <a:schemeClr val="accent5"/>
          </a:lnRef>
          <a:fillRef idx="0">
            <a:schemeClr val="accent5"/>
          </a:fillRef>
          <a:effectRef idx="0">
            <a:schemeClr val="accent5"/>
          </a:effectRef>
          <a:fontRef idx="minor">
            <a:schemeClr val="tx1"/>
          </a:fontRef>
        </p:style>
      </p:cxnSp>
      <p:grpSp>
        <p:nvGrpSpPr>
          <p:cNvPr id="42" name="Group 41">
            <a:extLst>
              <a:ext uri="{FF2B5EF4-FFF2-40B4-BE49-F238E27FC236}">
                <a16:creationId xmlns:a16="http://schemas.microsoft.com/office/drawing/2014/main" id="{509321FA-0C16-47FC-B52A-58E551658E8A}"/>
              </a:ext>
            </a:extLst>
          </p:cNvPr>
          <p:cNvGrpSpPr/>
          <p:nvPr/>
        </p:nvGrpSpPr>
        <p:grpSpPr>
          <a:xfrm>
            <a:off x="916048" y="2051861"/>
            <a:ext cx="1798446" cy="1905442"/>
            <a:chOff x="4853842" y="2586558"/>
            <a:chExt cx="2422398" cy="2552896"/>
          </a:xfrm>
        </p:grpSpPr>
        <p:sp>
          <p:nvSpPr>
            <p:cNvPr id="43" name="Oval 42">
              <a:extLst>
                <a:ext uri="{FF2B5EF4-FFF2-40B4-BE49-F238E27FC236}">
                  <a16:creationId xmlns:a16="http://schemas.microsoft.com/office/drawing/2014/main" id="{7CCBBFE0-9E16-4EDE-9B76-2D5304A8EA60}"/>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4" name="Oval 43">
              <a:extLst>
                <a:ext uri="{FF2B5EF4-FFF2-40B4-BE49-F238E27FC236}">
                  <a16:creationId xmlns:a16="http://schemas.microsoft.com/office/drawing/2014/main" id="{EAA7DBAD-1207-4649-A25A-5DE17143FEDA}"/>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6" name="Oval 45">
              <a:extLst>
                <a:ext uri="{FF2B5EF4-FFF2-40B4-BE49-F238E27FC236}">
                  <a16:creationId xmlns:a16="http://schemas.microsoft.com/office/drawing/2014/main" id="{A6D15025-ECE5-497C-BE43-9DDB6688CA74}"/>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7" name="Oval 46">
              <a:extLst>
                <a:ext uri="{FF2B5EF4-FFF2-40B4-BE49-F238E27FC236}">
                  <a16:creationId xmlns:a16="http://schemas.microsoft.com/office/drawing/2014/main" id="{B219E336-2479-45DC-9539-40878F62E42C}"/>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8" name="Oval 47">
              <a:extLst>
                <a:ext uri="{FF2B5EF4-FFF2-40B4-BE49-F238E27FC236}">
                  <a16:creationId xmlns:a16="http://schemas.microsoft.com/office/drawing/2014/main" id="{1C712540-C42F-42E3-AEA5-58FBF91A77AD}"/>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62" name="Oval 61">
              <a:extLst>
                <a:ext uri="{FF2B5EF4-FFF2-40B4-BE49-F238E27FC236}">
                  <a16:creationId xmlns:a16="http://schemas.microsoft.com/office/drawing/2014/main" id="{E0FD9D1A-1814-47D5-8A4D-5E58206282E1}"/>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85" name="Oval 84">
              <a:extLst>
                <a:ext uri="{FF2B5EF4-FFF2-40B4-BE49-F238E27FC236}">
                  <a16:creationId xmlns:a16="http://schemas.microsoft.com/office/drawing/2014/main" id="{4D7B4BF9-930D-4DDD-9B57-184385B7C765}"/>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Tree>
    <p:custDataLst>
      <p:tags r:id="rId1"/>
    </p:custDataLst>
    <p:extLst>
      <p:ext uri="{BB962C8B-B14F-4D97-AF65-F5344CB8AC3E}">
        <p14:creationId xmlns:p14="http://schemas.microsoft.com/office/powerpoint/2010/main" val="2045965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51F18E8-40F6-412D-8627-86699CCB8293}"/>
              </a:ext>
            </a:extLst>
          </p:cNvPr>
          <p:cNvSpPr/>
          <p:nvPr/>
        </p:nvSpPr>
        <p:spPr>
          <a:xfrm>
            <a:off x="298235" y="6297662"/>
            <a:ext cx="3730165" cy="3536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2" name="Rectangle 51">
            <a:extLst>
              <a:ext uri="{FF2B5EF4-FFF2-40B4-BE49-F238E27FC236}">
                <a16:creationId xmlns:a16="http://schemas.microsoft.com/office/drawing/2014/main" id="{2D8C17B4-A5F5-4E5D-A074-04760A6700D3}"/>
              </a:ext>
            </a:extLst>
          </p:cNvPr>
          <p:cNvSpPr/>
          <p:nvPr/>
        </p:nvSpPr>
        <p:spPr>
          <a:xfrm>
            <a:off x="4084312" y="0"/>
            <a:ext cx="81585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45" name="Text Placeholder 44">
            <a:extLst>
              <a:ext uri="{FF2B5EF4-FFF2-40B4-BE49-F238E27FC236}">
                <a16:creationId xmlns:a16="http://schemas.microsoft.com/office/drawing/2014/main" id="{0FF9F7DD-2A9D-461D-9977-1AF4D8287D59}"/>
              </a:ext>
            </a:extLst>
          </p:cNvPr>
          <p:cNvSpPr>
            <a:spLocks noGrp="1"/>
          </p:cNvSpPr>
          <p:nvPr>
            <p:ph type="body" sz="quarter" idx="13"/>
          </p:nvPr>
        </p:nvSpPr>
        <p:spPr>
          <a:xfrm>
            <a:off x="254633" y="4929864"/>
            <a:ext cx="3607151" cy="1675168"/>
          </a:xfrm>
          <a:solidFill>
            <a:schemeClr val="tx1"/>
          </a:solidFill>
        </p:spPr>
        <p:txBody>
          <a:bodyPr/>
          <a:lstStyle/>
          <a:p>
            <a:pPr marL="182880">
              <a:lnSpc>
                <a:spcPct val="150000"/>
              </a:lnSpc>
            </a:pPr>
            <a:r>
              <a:rPr lang="en-GB" sz="1800" dirty="0"/>
              <a:t>Who will it apply to?</a:t>
            </a:r>
          </a:p>
          <a:p>
            <a:pPr marL="274320" indent="-171450">
              <a:buFont typeface="Arial" pitchFamily="34" charset="0"/>
              <a:buChar char="•"/>
            </a:pPr>
            <a:r>
              <a:rPr lang="en-GB" sz="1100" dirty="0"/>
              <a:t>The </a:t>
            </a:r>
            <a:r>
              <a:rPr lang="en-GB" sz="1100" dirty="0" err="1"/>
              <a:t>DGA</a:t>
            </a:r>
            <a:r>
              <a:rPr lang="en-GB" sz="1100" dirty="0"/>
              <a:t> applies to the provider data sharing services where this services is offered in the EU. </a:t>
            </a:r>
          </a:p>
          <a:p>
            <a:pPr marL="274320" indent="-171450">
              <a:buFont typeface="Arial" pitchFamily="34" charset="0"/>
              <a:buChar char="•"/>
            </a:pPr>
            <a:r>
              <a:rPr lang="en-GB" sz="1100" dirty="0"/>
              <a:t>The Data Act applies to manufacturers of connected products and providers of related services that are placed on the market in the EU.</a:t>
            </a:r>
          </a:p>
          <a:p>
            <a:pPr marL="274320" indent="-171450">
              <a:lnSpc>
                <a:spcPct val="150000"/>
              </a:lnSpc>
              <a:buFont typeface="Arial" pitchFamily="34" charset="0"/>
              <a:buChar char="•"/>
            </a:pPr>
            <a:endParaRPr lang="en-GB" sz="1100" dirty="0"/>
          </a:p>
          <a:p>
            <a:pPr marL="274320" indent="-171450">
              <a:lnSpc>
                <a:spcPct val="150000"/>
              </a:lnSpc>
              <a:buFont typeface="Arial" pitchFamily="34" charset="0"/>
              <a:buChar char="•"/>
            </a:pPr>
            <a:endParaRPr lang="en-GB" sz="1100" dirty="0"/>
          </a:p>
          <a:p>
            <a:pPr marL="274320" indent="-171450">
              <a:buFont typeface="Arial" panose="020B0604020202020204" pitchFamily="34" charset="0"/>
              <a:buChar char="•"/>
            </a:pPr>
            <a:r>
              <a:rPr lang="en-GB" sz="1100" dirty="0">
                <a:solidFill>
                  <a:schemeClr val="tx1"/>
                </a:solidFill>
              </a:rPr>
              <a:t>.</a:t>
            </a:r>
          </a:p>
        </p:txBody>
      </p:sp>
      <p:sp>
        <p:nvSpPr>
          <p:cNvPr id="41" name="Title 40">
            <a:extLst>
              <a:ext uri="{FF2B5EF4-FFF2-40B4-BE49-F238E27FC236}">
                <a16:creationId xmlns:a16="http://schemas.microsoft.com/office/drawing/2014/main" id="{AD702271-663E-4109-A714-70262C4BFBF5}"/>
              </a:ext>
            </a:extLst>
          </p:cNvPr>
          <p:cNvSpPr>
            <a:spLocks noGrp="1"/>
          </p:cNvSpPr>
          <p:nvPr>
            <p:ph type="title"/>
          </p:nvPr>
        </p:nvSpPr>
        <p:spPr>
          <a:xfrm>
            <a:off x="442644" y="674714"/>
            <a:ext cx="3614762" cy="738664"/>
          </a:xfrm>
        </p:spPr>
        <p:txBody>
          <a:bodyPr/>
          <a:lstStyle/>
          <a:p>
            <a:r>
              <a:rPr lang="en-GB" sz="2400" dirty="0"/>
              <a:t>EU Data Governance Act and Data Act</a:t>
            </a:r>
          </a:p>
        </p:txBody>
      </p:sp>
      <p:sp>
        <p:nvSpPr>
          <p:cNvPr id="55" name="Rectangle 54">
            <a:extLst>
              <a:ext uri="{FF2B5EF4-FFF2-40B4-BE49-F238E27FC236}">
                <a16:creationId xmlns:a16="http://schemas.microsoft.com/office/drawing/2014/main" id="{8FF05D69-CB65-4ADD-BD74-E0A05C309534}"/>
              </a:ext>
            </a:extLst>
          </p:cNvPr>
          <p:cNvSpPr/>
          <p:nvPr/>
        </p:nvSpPr>
        <p:spPr>
          <a:xfrm>
            <a:off x="298235" y="385219"/>
            <a:ext cx="3730165" cy="2327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7" name="Text Placeholder 44">
            <a:extLst>
              <a:ext uri="{FF2B5EF4-FFF2-40B4-BE49-F238E27FC236}">
                <a16:creationId xmlns:a16="http://schemas.microsoft.com/office/drawing/2014/main" id="{45A3E354-96F3-4DB2-B827-D26659E6B4B3}"/>
              </a:ext>
            </a:extLst>
          </p:cNvPr>
          <p:cNvSpPr txBox="1">
            <a:spLocks/>
          </p:cNvSpPr>
          <p:nvPr/>
        </p:nvSpPr>
        <p:spPr>
          <a:xfrm>
            <a:off x="4628190" y="674714"/>
            <a:ext cx="6763950" cy="1135879"/>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r>
              <a:rPr lang="en-GB" sz="2400" dirty="0">
                <a:solidFill>
                  <a:srgbClr val="FB5A17"/>
                </a:solidFill>
              </a:rPr>
              <a:t>What will it require companies to do?</a:t>
            </a:r>
          </a:p>
          <a:p>
            <a:endParaRPr lang="en-GB" sz="1400" dirty="0">
              <a:solidFill>
                <a:schemeClr val="tx1"/>
              </a:solidFill>
            </a:endParaRPr>
          </a:p>
        </p:txBody>
      </p:sp>
      <p:sp>
        <p:nvSpPr>
          <p:cNvPr id="2" name="Oval 1">
            <a:extLst>
              <a:ext uri="{FF2B5EF4-FFF2-40B4-BE49-F238E27FC236}">
                <a16:creationId xmlns:a16="http://schemas.microsoft.com/office/drawing/2014/main" id="{3784AC11-30B8-41F3-B3E0-F1AF49DEE914}"/>
              </a:ext>
            </a:extLst>
          </p:cNvPr>
          <p:cNvSpPr/>
          <p:nvPr/>
        </p:nvSpPr>
        <p:spPr>
          <a:xfrm>
            <a:off x="4300137" y="2695344"/>
            <a:ext cx="2595812" cy="2483883"/>
          </a:xfrm>
          <a:prstGeom prst="ellipse">
            <a:avLst/>
          </a:prstGeom>
          <a:solidFill>
            <a:srgbClr val="75B39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Transparency and notification obligations</a:t>
            </a:r>
          </a:p>
          <a:p>
            <a:pPr marL="171450" indent="-171450">
              <a:buFont typeface="Arial" panose="020B0604020202020204" pitchFamily="34" charset="0"/>
              <a:buChar char="•"/>
            </a:pPr>
            <a:r>
              <a:rPr lang="en-US" sz="1200" dirty="0"/>
              <a:t>If you are providing data intermediary services</a:t>
            </a:r>
          </a:p>
          <a:p>
            <a:pPr marL="171450" indent="-171450">
              <a:buFont typeface="Arial" panose="020B0604020202020204" pitchFamily="34" charset="0"/>
              <a:buChar char="•"/>
            </a:pPr>
            <a:r>
              <a:rPr lang="en-US" sz="1200" dirty="0"/>
              <a:t>If you provide a product placed on the market in the EU</a:t>
            </a:r>
          </a:p>
          <a:p>
            <a:pPr marL="285750" indent="-285750" algn="ctr">
              <a:buFont typeface="Arial" panose="020B0604020202020204" pitchFamily="34" charset="0"/>
              <a:buChar char="•"/>
            </a:pPr>
            <a:endParaRPr lang="en-GB" sz="1600" dirty="0" err="1"/>
          </a:p>
        </p:txBody>
      </p:sp>
      <p:sp>
        <p:nvSpPr>
          <p:cNvPr id="3" name="Oval 2">
            <a:extLst>
              <a:ext uri="{FF2B5EF4-FFF2-40B4-BE49-F238E27FC236}">
                <a16:creationId xmlns:a16="http://schemas.microsoft.com/office/drawing/2014/main" id="{6DD1571B-E76E-4ABA-9027-052067139370}"/>
              </a:ext>
            </a:extLst>
          </p:cNvPr>
          <p:cNvSpPr/>
          <p:nvPr/>
        </p:nvSpPr>
        <p:spPr>
          <a:xfrm>
            <a:off x="9328208" y="2689293"/>
            <a:ext cx="2595812" cy="2416107"/>
          </a:xfrm>
          <a:prstGeom prst="ellipse">
            <a:avLst/>
          </a:prstGeom>
          <a:solidFill>
            <a:srgbClr val="891B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Restrictions on anti-competitive/ anti-trust measures </a:t>
            </a:r>
          </a:p>
          <a:p>
            <a:pPr algn="ctr"/>
            <a:r>
              <a:rPr lang="en-US" sz="1200" dirty="0"/>
              <a:t>Anti-competitive measures which limit access to data are restricted under both Acts. </a:t>
            </a:r>
            <a:endParaRPr lang="en-GB" sz="1200" dirty="0" err="1"/>
          </a:p>
        </p:txBody>
      </p:sp>
      <p:sp>
        <p:nvSpPr>
          <p:cNvPr id="4" name="Oval 3">
            <a:extLst>
              <a:ext uri="{FF2B5EF4-FFF2-40B4-BE49-F238E27FC236}">
                <a16:creationId xmlns:a16="http://schemas.microsoft.com/office/drawing/2014/main" id="{D03933F6-D351-48CF-B553-20D17FE58AA3}"/>
              </a:ext>
            </a:extLst>
          </p:cNvPr>
          <p:cNvSpPr/>
          <p:nvPr/>
        </p:nvSpPr>
        <p:spPr>
          <a:xfrm>
            <a:off x="6795027" y="1346192"/>
            <a:ext cx="2595812" cy="2416106"/>
          </a:xfrm>
          <a:prstGeom prst="ellipse">
            <a:avLst/>
          </a:prstGeom>
          <a:solidFill>
            <a:srgbClr val="5EB9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Both aim to make data services more available</a:t>
            </a:r>
            <a:endParaRPr lang="en-US" sz="1600" dirty="0"/>
          </a:p>
          <a:p>
            <a:pPr algn="ctr"/>
            <a:r>
              <a:rPr lang="en-US" sz="1200" dirty="0"/>
              <a:t>Cloud providers will have to help with switching. </a:t>
            </a:r>
            <a:endParaRPr lang="en-GB" sz="1200" dirty="0" err="1"/>
          </a:p>
        </p:txBody>
      </p:sp>
      <p:pic>
        <p:nvPicPr>
          <p:cNvPr id="2052" name="Picture 4" descr="Robot Arms (Tech, Media &amp; Comms)">
            <a:extLst>
              <a:ext uri="{FF2B5EF4-FFF2-40B4-BE49-F238E27FC236}">
                <a16:creationId xmlns:a16="http://schemas.microsoft.com/office/drawing/2014/main" id="{937DEEC7-4BA2-4427-884E-3C76FE8232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8399" y="4166971"/>
            <a:ext cx="5379346" cy="2689673"/>
          </a:xfrm>
          <a:prstGeom prst="rect">
            <a:avLst/>
          </a:prstGeom>
          <a:noFill/>
          <a:extLst>
            <a:ext uri="{909E8E84-426E-40DD-AFC4-6F175D3DCCD1}">
              <a14:hiddenFill xmlns:a14="http://schemas.microsoft.com/office/drawing/2010/main">
                <a:solidFill>
                  <a:srgbClr val="FFFFFF"/>
                </a:solidFill>
              </a14:hiddenFill>
            </a:ext>
          </a:extLst>
        </p:spPr>
      </p:pic>
      <p:grpSp>
        <p:nvGrpSpPr>
          <p:cNvPr id="63" name="Group 62">
            <a:extLst>
              <a:ext uri="{FF2B5EF4-FFF2-40B4-BE49-F238E27FC236}">
                <a16:creationId xmlns:a16="http://schemas.microsoft.com/office/drawing/2014/main" id="{D3CBF6E2-A439-4E82-9421-D5E7B6E8B7BA}"/>
              </a:ext>
            </a:extLst>
          </p:cNvPr>
          <p:cNvGrpSpPr/>
          <p:nvPr/>
        </p:nvGrpSpPr>
        <p:grpSpPr>
          <a:xfrm rot="12838732">
            <a:off x="581612" y="1575379"/>
            <a:ext cx="2895600" cy="2866427"/>
            <a:chOff x="1295400" y="2176676"/>
            <a:chExt cx="3998954" cy="3921277"/>
          </a:xfrm>
          <a:scene3d>
            <a:camera prst="obliqueTopLeft"/>
            <a:lightRig rig="threePt" dir="t"/>
          </a:scene3d>
        </p:grpSpPr>
        <p:sp>
          <p:nvSpPr>
            <p:cNvPr id="64" name="Oval 63">
              <a:extLst>
                <a:ext uri="{FF2B5EF4-FFF2-40B4-BE49-F238E27FC236}">
                  <a16:creationId xmlns:a16="http://schemas.microsoft.com/office/drawing/2014/main" id="{0C4EA5CA-B8D2-4BE1-B71F-C1EAAD804E14}"/>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grpSp>
          <p:nvGrpSpPr>
            <p:cNvPr id="65" name="Group 64">
              <a:extLst>
                <a:ext uri="{FF2B5EF4-FFF2-40B4-BE49-F238E27FC236}">
                  <a16:creationId xmlns:a16="http://schemas.microsoft.com/office/drawing/2014/main" id="{D4668157-ADB4-4003-BF78-097042482F9E}"/>
                </a:ext>
              </a:extLst>
            </p:cNvPr>
            <p:cNvGrpSpPr/>
            <p:nvPr/>
          </p:nvGrpSpPr>
          <p:grpSpPr>
            <a:xfrm>
              <a:off x="1460776" y="2343175"/>
              <a:ext cx="3668202" cy="3588275"/>
              <a:chOff x="1460776" y="2343175"/>
              <a:chExt cx="3668202" cy="3588275"/>
            </a:xfrm>
          </p:grpSpPr>
          <p:sp>
            <p:nvSpPr>
              <p:cNvPr id="66" name="Oval 65">
                <a:extLst>
                  <a:ext uri="{FF2B5EF4-FFF2-40B4-BE49-F238E27FC236}">
                    <a16:creationId xmlns:a16="http://schemas.microsoft.com/office/drawing/2014/main" id="{50618397-E5F9-4935-9813-BDB155D76DD2}"/>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7" name="Oval 66">
                <a:extLst>
                  <a:ext uri="{FF2B5EF4-FFF2-40B4-BE49-F238E27FC236}">
                    <a16:creationId xmlns:a16="http://schemas.microsoft.com/office/drawing/2014/main" id="{4A70F234-2CCD-4A14-85B7-834D9133FB47}"/>
                  </a:ext>
                </a:extLst>
              </p:cNvPr>
              <p:cNvSpPr/>
              <p:nvPr/>
            </p:nvSpPr>
            <p:spPr>
              <a:xfrm>
                <a:off x="1460776" y="2343175"/>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8" name="Oval 67">
                <a:extLst>
                  <a:ext uri="{FF2B5EF4-FFF2-40B4-BE49-F238E27FC236}">
                    <a16:creationId xmlns:a16="http://schemas.microsoft.com/office/drawing/2014/main" id="{CB679615-FD4F-4A1F-BA7F-2E97E7FBF069}"/>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69" name="Oval 68">
                <a:extLst>
                  <a:ext uri="{FF2B5EF4-FFF2-40B4-BE49-F238E27FC236}">
                    <a16:creationId xmlns:a16="http://schemas.microsoft.com/office/drawing/2014/main" id="{137580A2-3060-4BD6-85C7-31199204D48C}"/>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0" name="Oval 69">
                <a:extLst>
                  <a:ext uri="{FF2B5EF4-FFF2-40B4-BE49-F238E27FC236}">
                    <a16:creationId xmlns:a16="http://schemas.microsoft.com/office/drawing/2014/main" id="{E4806B62-0FD9-4498-91D0-540F8549CBE5}"/>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1" name="Oval 70">
                <a:extLst>
                  <a:ext uri="{FF2B5EF4-FFF2-40B4-BE49-F238E27FC236}">
                    <a16:creationId xmlns:a16="http://schemas.microsoft.com/office/drawing/2014/main" id="{C2CEF9E6-39DE-4065-9E11-2C0C9AB58E27}"/>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2" name="Oval 71">
                <a:extLst>
                  <a:ext uri="{FF2B5EF4-FFF2-40B4-BE49-F238E27FC236}">
                    <a16:creationId xmlns:a16="http://schemas.microsoft.com/office/drawing/2014/main" id="{7794F08C-26B1-48D9-A78F-250B37877C80}"/>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3" name="Oval 72">
                <a:extLst>
                  <a:ext uri="{FF2B5EF4-FFF2-40B4-BE49-F238E27FC236}">
                    <a16:creationId xmlns:a16="http://schemas.microsoft.com/office/drawing/2014/main" id="{CFC5DFA0-7544-4684-86D1-5DF127CA4004}"/>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4" name="Oval 73">
                <a:extLst>
                  <a:ext uri="{FF2B5EF4-FFF2-40B4-BE49-F238E27FC236}">
                    <a16:creationId xmlns:a16="http://schemas.microsoft.com/office/drawing/2014/main" id="{1B565DE1-59BB-4626-A951-0DD3D4C932EE}"/>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5" name="Oval 74">
                <a:extLst>
                  <a:ext uri="{FF2B5EF4-FFF2-40B4-BE49-F238E27FC236}">
                    <a16:creationId xmlns:a16="http://schemas.microsoft.com/office/drawing/2014/main" id="{6BF6E2AA-CF75-4806-B2FA-7E382B55441F}"/>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cxnSp>
            <p:nvCxnSpPr>
              <p:cNvPr id="76" name="Straight Connector 75">
                <a:extLst>
                  <a:ext uri="{FF2B5EF4-FFF2-40B4-BE49-F238E27FC236}">
                    <a16:creationId xmlns:a16="http://schemas.microsoft.com/office/drawing/2014/main" id="{3100EDDB-F43A-4423-8529-5C65752FA039}"/>
                  </a:ext>
                </a:extLst>
              </p:cNvPr>
              <p:cNvCxnSpPr>
                <a:cxnSpLocks/>
                <a:stCxn id="75" idx="3"/>
                <a:endCxn id="77"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7" name="Isosceles Triangle 76">
                <a:extLst>
                  <a:ext uri="{FF2B5EF4-FFF2-40B4-BE49-F238E27FC236}">
                    <a16:creationId xmlns:a16="http://schemas.microsoft.com/office/drawing/2014/main" id="{5506D7FD-3520-4876-B76A-8BD39CCB7794}"/>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err="1"/>
              </a:p>
            </p:txBody>
          </p:sp>
        </p:grpSp>
      </p:grpSp>
      <p:cxnSp>
        <p:nvCxnSpPr>
          <p:cNvPr id="35" name="Straight Connector 34">
            <a:extLst>
              <a:ext uri="{FF2B5EF4-FFF2-40B4-BE49-F238E27FC236}">
                <a16:creationId xmlns:a16="http://schemas.microsoft.com/office/drawing/2014/main" id="{2CB1AD18-58C8-49B1-B233-A9F3FC606922}"/>
              </a:ext>
            </a:extLst>
          </p:cNvPr>
          <p:cNvCxnSpPr>
            <a:cxnSpLocks/>
          </p:cNvCxnSpPr>
          <p:nvPr/>
        </p:nvCxnSpPr>
        <p:spPr>
          <a:xfrm flipH="1" flipV="1">
            <a:off x="2215260" y="1435129"/>
            <a:ext cx="1" cy="884510"/>
          </a:xfrm>
          <a:prstGeom prst="line">
            <a:avLst/>
          </a:prstGeom>
          <a:ln w="19050">
            <a:solidFill>
              <a:srgbClr val="FBDC79"/>
            </a:solidFill>
          </a:ln>
        </p:spPr>
        <p:style>
          <a:lnRef idx="1">
            <a:schemeClr val="accent5"/>
          </a:lnRef>
          <a:fillRef idx="0">
            <a:schemeClr val="accent5"/>
          </a:fillRef>
          <a:effectRef idx="0">
            <a:schemeClr val="accent5"/>
          </a:effectRef>
          <a:fontRef idx="minor">
            <a:schemeClr val="tx1"/>
          </a:fontRef>
        </p:style>
      </p:cxnSp>
      <p:grpSp>
        <p:nvGrpSpPr>
          <p:cNvPr id="36" name="Group 35">
            <a:extLst>
              <a:ext uri="{FF2B5EF4-FFF2-40B4-BE49-F238E27FC236}">
                <a16:creationId xmlns:a16="http://schemas.microsoft.com/office/drawing/2014/main" id="{191514F7-FEDF-4EDD-8E1D-210C586E7579}"/>
              </a:ext>
            </a:extLst>
          </p:cNvPr>
          <p:cNvGrpSpPr/>
          <p:nvPr/>
        </p:nvGrpSpPr>
        <p:grpSpPr>
          <a:xfrm>
            <a:off x="916048" y="2051861"/>
            <a:ext cx="1798446" cy="1905442"/>
            <a:chOff x="4853842" y="2586558"/>
            <a:chExt cx="2422398" cy="2552896"/>
          </a:xfrm>
        </p:grpSpPr>
        <p:sp>
          <p:nvSpPr>
            <p:cNvPr id="37" name="Oval 36">
              <a:extLst>
                <a:ext uri="{FF2B5EF4-FFF2-40B4-BE49-F238E27FC236}">
                  <a16:creationId xmlns:a16="http://schemas.microsoft.com/office/drawing/2014/main" id="{E2F8FA89-95CE-4F26-AB1C-4FBBDCBE9238}"/>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8" name="Oval 37">
              <a:extLst>
                <a:ext uri="{FF2B5EF4-FFF2-40B4-BE49-F238E27FC236}">
                  <a16:creationId xmlns:a16="http://schemas.microsoft.com/office/drawing/2014/main" id="{8BEC524D-323B-4368-9486-DF2473CEAAA1}"/>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9" name="Oval 38">
              <a:extLst>
                <a:ext uri="{FF2B5EF4-FFF2-40B4-BE49-F238E27FC236}">
                  <a16:creationId xmlns:a16="http://schemas.microsoft.com/office/drawing/2014/main" id="{BB68A0B3-651D-4792-8E68-443834C135BF}"/>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0" name="Oval 39">
              <a:extLst>
                <a:ext uri="{FF2B5EF4-FFF2-40B4-BE49-F238E27FC236}">
                  <a16:creationId xmlns:a16="http://schemas.microsoft.com/office/drawing/2014/main" id="{56E8925C-7609-4F63-A8C8-98F28A227F31}"/>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2" name="Oval 41">
              <a:extLst>
                <a:ext uri="{FF2B5EF4-FFF2-40B4-BE49-F238E27FC236}">
                  <a16:creationId xmlns:a16="http://schemas.microsoft.com/office/drawing/2014/main" id="{4CDFF933-423F-4D7A-BE4B-4DE1F160ECF0}"/>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3" name="Oval 42">
              <a:extLst>
                <a:ext uri="{FF2B5EF4-FFF2-40B4-BE49-F238E27FC236}">
                  <a16:creationId xmlns:a16="http://schemas.microsoft.com/office/drawing/2014/main" id="{F360545C-C757-4F8C-83D4-64E876D50766}"/>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4" name="Oval 43">
              <a:extLst>
                <a:ext uri="{FF2B5EF4-FFF2-40B4-BE49-F238E27FC236}">
                  <a16:creationId xmlns:a16="http://schemas.microsoft.com/office/drawing/2014/main" id="{AB64D872-B2D4-43DC-BAF3-2924BE8A9053}"/>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Tree>
    <p:custDataLst>
      <p:tags r:id="rId1"/>
    </p:custDataLst>
    <p:extLst>
      <p:ext uri="{BB962C8B-B14F-4D97-AF65-F5344CB8AC3E}">
        <p14:creationId xmlns:p14="http://schemas.microsoft.com/office/powerpoint/2010/main" val="2689954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51F18E8-40F6-412D-8627-86699CCB8293}"/>
              </a:ext>
            </a:extLst>
          </p:cNvPr>
          <p:cNvSpPr/>
          <p:nvPr/>
        </p:nvSpPr>
        <p:spPr>
          <a:xfrm>
            <a:off x="298235" y="6297662"/>
            <a:ext cx="3730165" cy="3536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2" name="Rectangle 51">
            <a:extLst>
              <a:ext uri="{FF2B5EF4-FFF2-40B4-BE49-F238E27FC236}">
                <a16:creationId xmlns:a16="http://schemas.microsoft.com/office/drawing/2014/main" id="{2D8C17B4-A5F5-4E5D-A074-04760A6700D3}"/>
              </a:ext>
            </a:extLst>
          </p:cNvPr>
          <p:cNvSpPr/>
          <p:nvPr/>
        </p:nvSpPr>
        <p:spPr>
          <a:xfrm>
            <a:off x="4042217" y="0"/>
            <a:ext cx="81585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1" name="Title 40">
            <a:extLst>
              <a:ext uri="{FF2B5EF4-FFF2-40B4-BE49-F238E27FC236}">
                <a16:creationId xmlns:a16="http://schemas.microsoft.com/office/drawing/2014/main" id="{AD702271-663E-4109-A714-70262C4BFBF5}"/>
              </a:ext>
            </a:extLst>
          </p:cNvPr>
          <p:cNvSpPr>
            <a:spLocks noGrp="1"/>
          </p:cNvSpPr>
          <p:nvPr>
            <p:ph type="title"/>
          </p:nvPr>
        </p:nvSpPr>
        <p:spPr>
          <a:xfrm>
            <a:off x="442643" y="674714"/>
            <a:ext cx="3155145" cy="738664"/>
          </a:xfrm>
        </p:spPr>
        <p:txBody>
          <a:bodyPr/>
          <a:lstStyle/>
          <a:p>
            <a:r>
              <a:rPr lang="en-GB" sz="2400" dirty="0"/>
              <a:t>Intellectual Property Law in the UK and EU</a:t>
            </a:r>
          </a:p>
        </p:txBody>
      </p:sp>
      <p:sp>
        <p:nvSpPr>
          <p:cNvPr id="55" name="Rectangle 54">
            <a:extLst>
              <a:ext uri="{FF2B5EF4-FFF2-40B4-BE49-F238E27FC236}">
                <a16:creationId xmlns:a16="http://schemas.microsoft.com/office/drawing/2014/main" id="{8FF05D69-CB65-4ADD-BD74-E0A05C309534}"/>
              </a:ext>
            </a:extLst>
          </p:cNvPr>
          <p:cNvSpPr/>
          <p:nvPr/>
        </p:nvSpPr>
        <p:spPr>
          <a:xfrm>
            <a:off x="218001" y="376889"/>
            <a:ext cx="3730165" cy="2327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7" name="Text Placeholder 44">
            <a:extLst>
              <a:ext uri="{FF2B5EF4-FFF2-40B4-BE49-F238E27FC236}">
                <a16:creationId xmlns:a16="http://schemas.microsoft.com/office/drawing/2014/main" id="{45A3E354-96F3-4DB2-B827-D26659E6B4B3}"/>
              </a:ext>
            </a:extLst>
          </p:cNvPr>
          <p:cNvSpPr txBox="1">
            <a:spLocks/>
          </p:cNvSpPr>
          <p:nvPr/>
        </p:nvSpPr>
        <p:spPr>
          <a:xfrm>
            <a:off x="4628190" y="674714"/>
            <a:ext cx="6763950" cy="1746819"/>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r>
              <a:rPr lang="en-GB" sz="2400" dirty="0">
                <a:solidFill>
                  <a:srgbClr val="FB5A17"/>
                </a:solidFill>
              </a:rPr>
              <a:t>What will it require companies to do?</a:t>
            </a:r>
          </a:p>
          <a:p>
            <a:r>
              <a:rPr lang="en-GB" sz="1400" dirty="0">
                <a:solidFill>
                  <a:schemeClr val="tx1"/>
                </a:solidFill>
              </a:rPr>
              <a:t>IP laws vary between the UK and EU countries, so companies will need to check on the rules of the country they are planning to launch their AI product in. This will be especially important where they are using UK or EU data or where their AI product may itself develop IP in those countries. </a:t>
            </a:r>
          </a:p>
        </p:txBody>
      </p:sp>
      <p:pic>
        <p:nvPicPr>
          <p:cNvPr id="9" name="Picture 8" descr="A picture containing graphical user interface&#10;&#10;Description automatically generated">
            <a:extLst>
              <a:ext uri="{FF2B5EF4-FFF2-40B4-BE49-F238E27FC236}">
                <a16:creationId xmlns:a16="http://schemas.microsoft.com/office/drawing/2014/main" id="{D575A90A-5D92-498F-B7B0-63FE92FA3651}"/>
              </a:ext>
            </a:extLst>
          </p:cNvPr>
          <p:cNvPicPr>
            <a:picLocks noChangeAspect="1"/>
          </p:cNvPicPr>
          <p:nvPr/>
        </p:nvPicPr>
        <p:blipFill rotWithShape="1">
          <a:blip r:embed="rId4">
            <a:extLst>
              <a:ext uri="{28A0092B-C50C-407E-A947-70E740481C1C}">
                <a14:useLocalDpi xmlns:a14="http://schemas.microsoft.com/office/drawing/2010/main" val="0"/>
              </a:ext>
            </a:extLst>
          </a:blip>
          <a:srcRect t="23448"/>
          <a:stretch/>
        </p:blipFill>
        <p:spPr>
          <a:xfrm>
            <a:off x="4130998" y="1992665"/>
            <a:ext cx="7964843" cy="5692086"/>
          </a:xfrm>
          <a:prstGeom prst="rect">
            <a:avLst/>
          </a:prstGeom>
        </p:spPr>
      </p:pic>
      <p:sp>
        <p:nvSpPr>
          <p:cNvPr id="33" name="Text Placeholder 44">
            <a:extLst>
              <a:ext uri="{FF2B5EF4-FFF2-40B4-BE49-F238E27FC236}">
                <a16:creationId xmlns:a16="http://schemas.microsoft.com/office/drawing/2014/main" id="{C2A6A8D1-BB5D-465F-B92A-42A8C65788C2}"/>
              </a:ext>
            </a:extLst>
          </p:cNvPr>
          <p:cNvSpPr txBox="1">
            <a:spLocks/>
          </p:cNvSpPr>
          <p:nvPr/>
        </p:nvSpPr>
        <p:spPr>
          <a:xfrm>
            <a:off x="254633" y="4929864"/>
            <a:ext cx="3607151" cy="1675168"/>
          </a:xfrm>
          <a:prstGeom prst="rect">
            <a:avLst/>
          </a:prstGeom>
          <a:solidFill>
            <a:schemeClr val="tx1"/>
          </a:solidFill>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pPr marL="182880">
              <a:lnSpc>
                <a:spcPct val="150000"/>
              </a:lnSpc>
            </a:pPr>
            <a:r>
              <a:rPr lang="en-GB" sz="1800" dirty="0"/>
              <a:t>Who does it apply to?</a:t>
            </a:r>
          </a:p>
          <a:p>
            <a:pPr marL="274320" indent="-171450">
              <a:buFont typeface="Arial" pitchFamily="34" charset="0"/>
              <a:buChar char="•"/>
            </a:pPr>
            <a:r>
              <a:rPr lang="en-GB" sz="1100" dirty="0"/>
              <a:t>Companies developing AI within the UK and EU or using data from the UK or EU. </a:t>
            </a:r>
          </a:p>
          <a:p>
            <a:pPr marL="274320" indent="-171450">
              <a:buFont typeface="Arial" pitchFamily="34" charset="0"/>
              <a:buChar char="•"/>
            </a:pPr>
            <a:r>
              <a:rPr lang="en-GB" sz="1100" dirty="0"/>
              <a:t>Companies wishing to protect intellectual property which was developed in the UK/EU with the assistance of an AI tool.</a:t>
            </a:r>
          </a:p>
        </p:txBody>
      </p:sp>
      <p:sp>
        <p:nvSpPr>
          <p:cNvPr id="2" name="Rectangle 1">
            <a:extLst>
              <a:ext uri="{FF2B5EF4-FFF2-40B4-BE49-F238E27FC236}">
                <a16:creationId xmlns:a16="http://schemas.microsoft.com/office/drawing/2014/main" id="{09F78CEB-4840-48BB-BB82-7CC127C6C08E}"/>
              </a:ext>
            </a:extLst>
          </p:cNvPr>
          <p:cNvSpPr/>
          <p:nvPr/>
        </p:nvSpPr>
        <p:spPr>
          <a:xfrm>
            <a:off x="5394481" y="2339591"/>
            <a:ext cx="5257800" cy="30699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0" name="TextBox 9">
            <a:extLst>
              <a:ext uri="{FF2B5EF4-FFF2-40B4-BE49-F238E27FC236}">
                <a16:creationId xmlns:a16="http://schemas.microsoft.com/office/drawing/2014/main" id="{DC3B8E25-1509-4644-B92E-A4C85C6C0A00}"/>
              </a:ext>
            </a:extLst>
          </p:cNvPr>
          <p:cNvSpPr txBox="1"/>
          <p:nvPr/>
        </p:nvSpPr>
        <p:spPr>
          <a:xfrm>
            <a:off x="5002149" y="2339591"/>
            <a:ext cx="6178913" cy="3462486"/>
          </a:xfrm>
          <a:prstGeom prst="rect">
            <a:avLst/>
          </a:prstGeom>
          <a:solidFill>
            <a:schemeClr val="tx1"/>
          </a:solidFill>
        </p:spPr>
        <p:txBody>
          <a:bodyPr wrap="square" lIns="0" tIns="0" rIns="0" bIns="0" rtlCol="0">
            <a:spAutoFit/>
          </a:bodyPr>
          <a:lstStyle/>
          <a:p>
            <a:pPr marL="285750" indent="-285750">
              <a:spcAft>
                <a:spcPts val="600"/>
              </a:spcAft>
              <a:buFont typeface="Arial" panose="020B0604020202020204" pitchFamily="34" charset="0"/>
              <a:buChar char="•"/>
            </a:pPr>
            <a:r>
              <a:rPr lang="en-US" sz="1500" dirty="0">
                <a:solidFill>
                  <a:schemeClr val="accent3">
                    <a:lumMod val="40000"/>
                    <a:lumOff val="60000"/>
                  </a:schemeClr>
                </a:solidFill>
              </a:rPr>
              <a:t>Software can be protected under copyright.</a:t>
            </a:r>
          </a:p>
          <a:p>
            <a:pPr marL="285750" indent="-285750">
              <a:spcAft>
                <a:spcPts val="600"/>
              </a:spcAft>
              <a:buFont typeface="Arial" panose="020B0604020202020204" pitchFamily="34" charset="0"/>
              <a:buChar char="•"/>
            </a:pPr>
            <a:r>
              <a:rPr lang="en-US" sz="1500" dirty="0">
                <a:solidFill>
                  <a:schemeClr val="accent3">
                    <a:lumMod val="40000"/>
                    <a:lumOff val="60000"/>
                  </a:schemeClr>
                </a:solidFill>
              </a:rPr>
              <a:t>Whether data can be protected depends on various factors (e.g., whether it qualifies as a database right, or whether is it personal data). </a:t>
            </a:r>
          </a:p>
          <a:p>
            <a:pPr marL="285750" indent="-285750">
              <a:spcAft>
                <a:spcPts val="600"/>
              </a:spcAft>
              <a:buFont typeface="Arial" panose="020B0604020202020204" pitchFamily="34" charset="0"/>
              <a:buChar char="•"/>
            </a:pPr>
            <a:r>
              <a:rPr lang="en-US" sz="1500" dirty="0">
                <a:solidFill>
                  <a:schemeClr val="accent3">
                    <a:lumMod val="40000"/>
                    <a:lumOff val="60000"/>
                  </a:schemeClr>
                </a:solidFill>
              </a:rPr>
              <a:t>The UK plans to introduce a new copyright and database exception allowing for text and data mining. </a:t>
            </a:r>
          </a:p>
          <a:p>
            <a:pPr marL="285750" indent="-285750">
              <a:spcAft>
                <a:spcPts val="600"/>
              </a:spcAft>
              <a:buFont typeface="Arial" panose="020B0604020202020204" pitchFamily="34" charset="0"/>
              <a:buChar char="•"/>
            </a:pPr>
            <a:r>
              <a:rPr lang="en-US" sz="1500" dirty="0">
                <a:solidFill>
                  <a:schemeClr val="accent3">
                    <a:lumMod val="40000"/>
                    <a:lumOff val="60000"/>
                  </a:schemeClr>
                </a:solidFill>
              </a:rPr>
              <a:t>Check license terms of open-source data.</a:t>
            </a:r>
          </a:p>
          <a:p>
            <a:pPr marL="285750" indent="-285750">
              <a:spcAft>
                <a:spcPts val="600"/>
              </a:spcAft>
              <a:buFont typeface="Arial" panose="020B0604020202020204" pitchFamily="34" charset="0"/>
              <a:buChar char="•"/>
            </a:pPr>
            <a:r>
              <a:rPr lang="en-US" sz="1500" dirty="0">
                <a:solidFill>
                  <a:schemeClr val="accent3">
                    <a:lumMod val="40000"/>
                    <a:lumOff val="60000"/>
                  </a:schemeClr>
                </a:solidFill>
              </a:rPr>
              <a:t>Both the EU patent office and UK courts have ruled that AI cannot be the inventor of a patent. </a:t>
            </a:r>
          </a:p>
          <a:p>
            <a:pPr marL="285750" indent="-285750">
              <a:spcAft>
                <a:spcPts val="600"/>
              </a:spcAft>
              <a:buFont typeface="Arial" panose="020B0604020202020204" pitchFamily="34" charset="0"/>
              <a:buChar char="•"/>
            </a:pPr>
            <a:r>
              <a:rPr lang="en-US" sz="1500" dirty="0">
                <a:solidFill>
                  <a:schemeClr val="accent3">
                    <a:lumMod val="40000"/>
                    <a:lumOff val="60000"/>
                  </a:schemeClr>
                </a:solidFill>
              </a:rPr>
              <a:t>Copyright can </a:t>
            </a:r>
            <a:r>
              <a:rPr lang="en-US" sz="1500" u="sng" dirty="0">
                <a:solidFill>
                  <a:schemeClr val="accent3">
                    <a:lumMod val="40000"/>
                    <a:lumOff val="60000"/>
                  </a:schemeClr>
                </a:solidFill>
              </a:rPr>
              <a:t>only</a:t>
            </a:r>
            <a:r>
              <a:rPr lang="en-US" sz="1500" dirty="0">
                <a:solidFill>
                  <a:schemeClr val="accent3">
                    <a:lumMod val="40000"/>
                    <a:lumOff val="60000"/>
                  </a:schemeClr>
                </a:solidFill>
              </a:rPr>
              <a:t> currently vest in the software embodying an AI algorithm and not the AI system itself. </a:t>
            </a:r>
          </a:p>
          <a:p>
            <a:pPr marL="285750" indent="-285750">
              <a:spcAft>
                <a:spcPts val="600"/>
              </a:spcAft>
              <a:buFont typeface="Arial" panose="020B0604020202020204" pitchFamily="34" charset="0"/>
              <a:buChar char="•"/>
            </a:pPr>
            <a:r>
              <a:rPr lang="en-US" sz="1500" dirty="0">
                <a:solidFill>
                  <a:schemeClr val="accent3">
                    <a:lumMod val="40000"/>
                    <a:lumOff val="60000"/>
                  </a:schemeClr>
                </a:solidFill>
              </a:rPr>
              <a:t>Output of a generative AI system may not be protected by copyright unless significantly modified by a human creator. </a:t>
            </a:r>
          </a:p>
        </p:txBody>
      </p:sp>
      <p:grpSp>
        <p:nvGrpSpPr>
          <p:cNvPr id="43" name="Group 42">
            <a:extLst>
              <a:ext uri="{FF2B5EF4-FFF2-40B4-BE49-F238E27FC236}">
                <a16:creationId xmlns:a16="http://schemas.microsoft.com/office/drawing/2014/main" id="{530B1925-F572-4F57-AA10-FA62B4BA98EC}"/>
              </a:ext>
            </a:extLst>
          </p:cNvPr>
          <p:cNvGrpSpPr/>
          <p:nvPr/>
        </p:nvGrpSpPr>
        <p:grpSpPr>
          <a:xfrm rot="15850043">
            <a:off x="572672" y="1541448"/>
            <a:ext cx="2895600" cy="2866427"/>
            <a:chOff x="1295400" y="2176676"/>
            <a:chExt cx="3998954" cy="3921277"/>
          </a:xfrm>
          <a:scene3d>
            <a:camera prst="obliqueTopLeft"/>
            <a:lightRig rig="threePt" dir="t"/>
          </a:scene3d>
        </p:grpSpPr>
        <p:sp>
          <p:nvSpPr>
            <p:cNvPr id="44" name="Oval 43">
              <a:extLst>
                <a:ext uri="{FF2B5EF4-FFF2-40B4-BE49-F238E27FC236}">
                  <a16:creationId xmlns:a16="http://schemas.microsoft.com/office/drawing/2014/main" id="{2AB43F41-F26B-4D5D-B637-8A9E8BA0E6C3}"/>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grpSp>
          <p:nvGrpSpPr>
            <p:cNvPr id="45" name="Group 44">
              <a:extLst>
                <a:ext uri="{FF2B5EF4-FFF2-40B4-BE49-F238E27FC236}">
                  <a16:creationId xmlns:a16="http://schemas.microsoft.com/office/drawing/2014/main" id="{1CDC25EC-BE63-4208-85D8-7257F3226D36}"/>
                </a:ext>
              </a:extLst>
            </p:cNvPr>
            <p:cNvGrpSpPr/>
            <p:nvPr/>
          </p:nvGrpSpPr>
          <p:grpSpPr>
            <a:xfrm>
              <a:off x="1460776" y="2343175"/>
              <a:ext cx="3668202" cy="3588275"/>
              <a:chOff x="1460776" y="2343175"/>
              <a:chExt cx="3668202" cy="3588275"/>
            </a:xfrm>
          </p:grpSpPr>
          <p:sp>
            <p:nvSpPr>
              <p:cNvPr id="46" name="Oval 45">
                <a:extLst>
                  <a:ext uri="{FF2B5EF4-FFF2-40B4-BE49-F238E27FC236}">
                    <a16:creationId xmlns:a16="http://schemas.microsoft.com/office/drawing/2014/main" id="{F90577D9-E970-4F58-AA06-4D31C9FA0FEC}"/>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7" name="Oval 46">
                <a:extLst>
                  <a:ext uri="{FF2B5EF4-FFF2-40B4-BE49-F238E27FC236}">
                    <a16:creationId xmlns:a16="http://schemas.microsoft.com/office/drawing/2014/main" id="{ADF09265-22B2-42C2-A59E-665832FEC82C}"/>
                  </a:ext>
                </a:extLst>
              </p:cNvPr>
              <p:cNvSpPr/>
              <p:nvPr/>
            </p:nvSpPr>
            <p:spPr>
              <a:xfrm>
                <a:off x="1460776" y="2343175"/>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8" name="Oval 47">
                <a:extLst>
                  <a:ext uri="{FF2B5EF4-FFF2-40B4-BE49-F238E27FC236}">
                    <a16:creationId xmlns:a16="http://schemas.microsoft.com/office/drawing/2014/main" id="{9AF20B00-5EFC-4154-AE82-913AC62AA160}"/>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9" name="Oval 48">
                <a:extLst>
                  <a:ext uri="{FF2B5EF4-FFF2-40B4-BE49-F238E27FC236}">
                    <a16:creationId xmlns:a16="http://schemas.microsoft.com/office/drawing/2014/main" id="{719F0398-0353-4A63-B71B-E3F5C36DC27A}"/>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0" name="Oval 49">
                <a:extLst>
                  <a:ext uri="{FF2B5EF4-FFF2-40B4-BE49-F238E27FC236}">
                    <a16:creationId xmlns:a16="http://schemas.microsoft.com/office/drawing/2014/main" id="{BE0DB6D5-7410-476F-9F80-8B5326809C24}"/>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1" name="Oval 50">
                <a:extLst>
                  <a:ext uri="{FF2B5EF4-FFF2-40B4-BE49-F238E27FC236}">
                    <a16:creationId xmlns:a16="http://schemas.microsoft.com/office/drawing/2014/main" id="{9EB65957-C282-4FC3-B0C8-F97CF4F9CE7C}"/>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3" name="Oval 52">
                <a:extLst>
                  <a:ext uri="{FF2B5EF4-FFF2-40B4-BE49-F238E27FC236}">
                    <a16:creationId xmlns:a16="http://schemas.microsoft.com/office/drawing/2014/main" id="{D15D2254-029F-4438-9D23-DBEAC2C02E0A}"/>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6" name="Oval 55">
                <a:extLst>
                  <a:ext uri="{FF2B5EF4-FFF2-40B4-BE49-F238E27FC236}">
                    <a16:creationId xmlns:a16="http://schemas.microsoft.com/office/drawing/2014/main" id="{B895ADB2-A2E6-4320-974D-6DC9FC560C88}"/>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8" name="Oval 57">
                <a:extLst>
                  <a:ext uri="{FF2B5EF4-FFF2-40B4-BE49-F238E27FC236}">
                    <a16:creationId xmlns:a16="http://schemas.microsoft.com/office/drawing/2014/main" id="{D9C1F2F2-AC93-43DC-B943-1590B48BE5B4}"/>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9" name="Oval 58">
                <a:extLst>
                  <a:ext uri="{FF2B5EF4-FFF2-40B4-BE49-F238E27FC236}">
                    <a16:creationId xmlns:a16="http://schemas.microsoft.com/office/drawing/2014/main" id="{BC15B4F6-5C3C-402F-B0BC-16007F69F45B}"/>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cxnSp>
            <p:nvCxnSpPr>
              <p:cNvPr id="60" name="Straight Connector 59">
                <a:extLst>
                  <a:ext uri="{FF2B5EF4-FFF2-40B4-BE49-F238E27FC236}">
                    <a16:creationId xmlns:a16="http://schemas.microsoft.com/office/drawing/2014/main" id="{4DBF34FB-6D81-44C8-A130-AAE2A9657EFA}"/>
                  </a:ext>
                </a:extLst>
              </p:cNvPr>
              <p:cNvCxnSpPr>
                <a:cxnSpLocks/>
                <a:stCxn id="59" idx="3"/>
                <a:endCxn id="61"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1" name="Isosceles Triangle 60">
                <a:extLst>
                  <a:ext uri="{FF2B5EF4-FFF2-40B4-BE49-F238E27FC236}">
                    <a16:creationId xmlns:a16="http://schemas.microsoft.com/office/drawing/2014/main" id="{729BB1B5-1F51-4CA2-AF95-780751C04089}"/>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a:p>
            </p:txBody>
          </p:sp>
        </p:grpSp>
      </p:grpSp>
      <p:cxnSp>
        <p:nvCxnSpPr>
          <p:cNvPr id="35" name="Straight Connector 34">
            <a:extLst>
              <a:ext uri="{FF2B5EF4-FFF2-40B4-BE49-F238E27FC236}">
                <a16:creationId xmlns:a16="http://schemas.microsoft.com/office/drawing/2014/main" id="{2CB1AD18-58C8-49B1-B233-A9F3FC606922}"/>
              </a:ext>
            </a:extLst>
          </p:cNvPr>
          <p:cNvCxnSpPr>
            <a:cxnSpLocks/>
          </p:cNvCxnSpPr>
          <p:nvPr/>
        </p:nvCxnSpPr>
        <p:spPr>
          <a:xfrm flipV="1">
            <a:off x="1737291" y="1417180"/>
            <a:ext cx="16717" cy="2457409"/>
          </a:xfrm>
          <a:prstGeom prst="line">
            <a:avLst/>
          </a:prstGeom>
          <a:ln w="19050">
            <a:solidFill>
              <a:srgbClr val="FBDC79"/>
            </a:solidFill>
          </a:ln>
        </p:spPr>
        <p:style>
          <a:lnRef idx="1">
            <a:schemeClr val="accent5"/>
          </a:lnRef>
          <a:fillRef idx="0">
            <a:schemeClr val="accent5"/>
          </a:fillRef>
          <a:effectRef idx="0">
            <a:schemeClr val="accent5"/>
          </a:effectRef>
          <a:fontRef idx="minor">
            <a:schemeClr val="tx1"/>
          </a:fontRef>
        </p:style>
      </p:cxnSp>
      <p:grpSp>
        <p:nvGrpSpPr>
          <p:cNvPr id="34" name="Group 33">
            <a:extLst>
              <a:ext uri="{FF2B5EF4-FFF2-40B4-BE49-F238E27FC236}">
                <a16:creationId xmlns:a16="http://schemas.microsoft.com/office/drawing/2014/main" id="{19AB51FE-DB89-4417-899A-D6A23D36AE73}"/>
              </a:ext>
            </a:extLst>
          </p:cNvPr>
          <p:cNvGrpSpPr/>
          <p:nvPr/>
        </p:nvGrpSpPr>
        <p:grpSpPr>
          <a:xfrm>
            <a:off x="916048" y="2051861"/>
            <a:ext cx="1798446" cy="1905442"/>
            <a:chOff x="4853842" y="2586558"/>
            <a:chExt cx="2422398" cy="2552896"/>
          </a:xfrm>
        </p:grpSpPr>
        <p:sp>
          <p:nvSpPr>
            <p:cNvPr id="36" name="Oval 35">
              <a:extLst>
                <a:ext uri="{FF2B5EF4-FFF2-40B4-BE49-F238E27FC236}">
                  <a16:creationId xmlns:a16="http://schemas.microsoft.com/office/drawing/2014/main" id="{06FBEB0B-E6D7-4735-9F7C-7E529AA08F52}"/>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7" name="Oval 36">
              <a:extLst>
                <a:ext uri="{FF2B5EF4-FFF2-40B4-BE49-F238E27FC236}">
                  <a16:creationId xmlns:a16="http://schemas.microsoft.com/office/drawing/2014/main" id="{8BFD9AEB-5F05-4F7F-933C-E579296AE3C6}"/>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8" name="Oval 37">
              <a:extLst>
                <a:ext uri="{FF2B5EF4-FFF2-40B4-BE49-F238E27FC236}">
                  <a16:creationId xmlns:a16="http://schemas.microsoft.com/office/drawing/2014/main" id="{31BE33D2-0A00-469D-8812-DEA059BF9C5D}"/>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39" name="Oval 38">
              <a:extLst>
                <a:ext uri="{FF2B5EF4-FFF2-40B4-BE49-F238E27FC236}">
                  <a16:creationId xmlns:a16="http://schemas.microsoft.com/office/drawing/2014/main" id="{A760918B-C8D5-42A2-8524-5F2C9662DC02}"/>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0" name="Oval 39">
              <a:extLst>
                <a:ext uri="{FF2B5EF4-FFF2-40B4-BE49-F238E27FC236}">
                  <a16:creationId xmlns:a16="http://schemas.microsoft.com/office/drawing/2014/main" id="{000E8E09-4139-45F6-A6A6-3E474403BD07}"/>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2" name="Oval 41">
              <a:extLst>
                <a:ext uri="{FF2B5EF4-FFF2-40B4-BE49-F238E27FC236}">
                  <a16:creationId xmlns:a16="http://schemas.microsoft.com/office/drawing/2014/main" id="{C321890A-C72F-439E-B706-C81A5181DE7E}"/>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62" name="Oval 61">
              <a:extLst>
                <a:ext uri="{FF2B5EF4-FFF2-40B4-BE49-F238E27FC236}">
                  <a16:creationId xmlns:a16="http://schemas.microsoft.com/office/drawing/2014/main" id="{8B8464E7-58F3-469D-BBCB-7D37FB348E18}"/>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Tree>
    <p:custDataLst>
      <p:tags r:id="rId1"/>
    </p:custDataLst>
    <p:extLst>
      <p:ext uri="{BB962C8B-B14F-4D97-AF65-F5344CB8AC3E}">
        <p14:creationId xmlns:p14="http://schemas.microsoft.com/office/powerpoint/2010/main" val="54953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51F18E8-40F6-412D-8627-86699CCB8293}"/>
              </a:ext>
            </a:extLst>
          </p:cNvPr>
          <p:cNvSpPr/>
          <p:nvPr/>
        </p:nvSpPr>
        <p:spPr>
          <a:xfrm>
            <a:off x="298235" y="6297662"/>
            <a:ext cx="3730165" cy="3536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2" name="Rectangle 51">
            <a:extLst>
              <a:ext uri="{FF2B5EF4-FFF2-40B4-BE49-F238E27FC236}">
                <a16:creationId xmlns:a16="http://schemas.microsoft.com/office/drawing/2014/main" id="{2D8C17B4-A5F5-4E5D-A074-04760A6700D3}"/>
              </a:ext>
            </a:extLst>
          </p:cNvPr>
          <p:cNvSpPr/>
          <p:nvPr/>
        </p:nvSpPr>
        <p:spPr>
          <a:xfrm>
            <a:off x="4032992" y="0"/>
            <a:ext cx="81585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41" name="Title 40">
            <a:extLst>
              <a:ext uri="{FF2B5EF4-FFF2-40B4-BE49-F238E27FC236}">
                <a16:creationId xmlns:a16="http://schemas.microsoft.com/office/drawing/2014/main" id="{AD702271-663E-4109-A714-70262C4BFBF5}"/>
              </a:ext>
            </a:extLst>
          </p:cNvPr>
          <p:cNvSpPr>
            <a:spLocks noGrp="1"/>
          </p:cNvSpPr>
          <p:nvPr>
            <p:ph type="title"/>
          </p:nvPr>
        </p:nvSpPr>
        <p:spPr>
          <a:xfrm>
            <a:off x="442644" y="674714"/>
            <a:ext cx="3614762" cy="738664"/>
          </a:xfrm>
        </p:spPr>
        <p:txBody>
          <a:bodyPr/>
          <a:lstStyle/>
          <a:p>
            <a:r>
              <a:rPr lang="en-GB" sz="2400" dirty="0"/>
              <a:t>UK Government Policy </a:t>
            </a:r>
            <a:r>
              <a:rPr lang="en-GB" sz="2400"/>
              <a:t>and AI </a:t>
            </a:r>
            <a:r>
              <a:rPr lang="en-GB" sz="2400" dirty="0"/>
              <a:t>Strategy</a:t>
            </a:r>
          </a:p>
        </p:txBody>
      </p:sp>
      <p:sp>
        <p:nvSpPr>
          <p:cNvPr id="55" name="Rectangle 54">
            <a:extLst>
              <a:ext uri="{FF2B5EF4-FFF2-40B4-BE49-F238E27FC236}">
                <a16:creationId xmlns:a16="http://schemas.microsoft.com/office/drawing/2014/main" id="{8FF05D69-CB65-4ADD-BD74-E0A05C309534}"/>
              </a:ext>
            </a:extLst>
          </p:cNvPr>
          <p:cNvSpPr/>
          <p:nvPr/>
        </p:nvSpPr>
        <p:spPr>
          <a:xfrm>
            <a:off x="298235" y="385219"/>
            <a:ext cx="3730165" cy="2327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57" name="Text Placeholder 44">
            <a:extLst>
              <a:ext uri="{FF2B5EF4-FFF2-40B4-BE49-F238E27FC236}">
                <a16:creationId xmlns:a16="http://schemas.microsoft.com/office/drawing/2014/main" id="{45A3E354-96F3-4DB2-B827-D26659E6B4B3}"/>
              </a:ext>
            </a:extLst>
          </p:cNvPr>
          <p:cNvSpPr txBox="1">
            <a:spLocks/>
          </p:cNvSpPr>
          <p:nvPr/>
        </p:nvSpPr>
        <p:spPr>
          <a:xfrm>
            <a:off x="4628190" y="674714"/>
            <a:ext cx="6763950" cy="1746819"/>
          </a:xfrm>
          <a:prstGeom prst="rect">
            <a:avLst/>
          </a:prstGeom>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r>
              <a:rPr lang="en-GB" sz="2400" dirty="0">
                <a:solidFill>
                  <a:srgbClr val="FB5A17"/>
                </a:solidFill>
              </a:rPr>
              <a:t>What will it require companies to do?</a:t>
            </a:r>
          </a:p>
          <a:p>
            <a:r>
              <a:rPr lang="en-GB" sz="1400" dirty="0">
                <a:solidFill>
                  <a:schemeClr val="tx1"/>
                </a:solidFill>
              </a:rPr>
              <a:t>The UK Government's AI White Paper was released on 29 March 2023, outlining the UK's approach to AI (see our full insight </a:t>
            </a:r>
            <a:r>
              <a:rPr lang="en-GB" sz="1400" dirty="0">
                <a:solidFill>
                  <a:schemeClr val="tx1"/>
                </a:solidFill>
                <a:hlinkClick r:id="rId4"/>
              </a:rPr>
              <a:t>here</a:t>
            </a:r>
            <a:r>
              <a:rPr lang="en-GB" sz="1400" dirty="0">
                <a:solidFill>
                  <a:schemeClr val="tx1"/>
                </a:solidFill>
              </a:rPr>
              <a:t>). In contrast to the EU, the UK is taking an alternative approach to regulation, which instead puts the onus on regulators to provide guidance and where relevant, enforcement. Businesses will need to consider the following when developing and using AI.</a:t>
            </a:r>
          </a:p>
        </p:txBody>
      </p:sp>
      <p:sp>
        <p:nvSpPr>
          <p:cNvPr id="33" name="Text Placeholder 44">
            <a:extLst>
              <a:ext uri="{FF2B5EF4-FFF2-40B4-BE49-F238E27FC236}">
                <a16:creationId xmlns:a16="http://schemas.microsoft.com/office/drawing/2014/main" id="{13245F85-54DB-4BB9-8927-12ACAC57B3B8}"/>
              </a:ext>
            </a:extLst>
          </p:cNvPr>
          <p:cNvSpPr txBox="1">
            <a:spLocks/>
          </p:cNvSpPr>
          <p:nvPr/>
        </p:nvSpPr>
        <p:spPr>
          <a:xfrm>
            <a:off x="254633" y="4929864"/>
            <a:ext cx="3607151" cy="1675168"/>
          </a:xfrm>
          <a:prstGeom prst="rect">
            <a:avLst/>
          </a:prstGeom>
          <a:solidFill>
            <a:schemeClr val="tx1"/>
          </a:solidFill>
        </p:spPr>
        <p:txBody>
          <a:bodyPr vert="horz" lIns="0" tIns="0" rIns="0" bIns="0" rtlCol="0">
            <a:noAutofit/>
          </a:bodyPr>
          <a:lstStyle>
            <a:lvl1pPr marL="0" indent="0" algn="l" defTabSz="914400" rtl="0" eaLnBrk="1" latinLnBrk="0" hangingPunct="1">
              <a:spcBef>
                <a:spcPts val="600"/>
              </a:spcBef>
              <a:spcAft>
                <a:spcPts val="600"/>
              </a:spcAft>
              <a:buFont typeface="Arial" pitchFamily="34" charset="0"/>
              <a:buNone/>
              <a:defRPr sz="3200" b="0" kern="1200" baseline="0">
                <a:solidFill>
                  <a:schemeClr val="bg1"/>
                </a:solidFill>
                <a:latin typeface="+mn-lt"/>
                <a:ea typeface="+mn-ea"/>
                <a:cs typeface="Arial" pitchFamily="34" charset="0"/>
              </a:defRPr>
            </a:lvl1pPr>
            <a:lvl2pPr marL="0" indent="0" algn="l" defTabSz="914400" rtl="0" eaLnBrk="1" latinLnBrk="0" hangingPunct="1">
              <a:spcBef>
                <a:spcPts val="600"/>
              </a:spcBef>
              <a:spcAft>
                <a:spcPts val="600"/>
              </a:spcAft>
              <a:buClr>
                <a:schemeClr val="tx2"/>
              </a:buClr>
              <a:buFont typeface="Arial" pitchFamily="34" charset="0"/>
              <a:buNone/>
              <a:defRPr sz="3200" b="1" kern="1200" baseline="0">
                <a:solidFill>
                  <a:schemeClr val="bg1"/>
                </a:solidFill>
                <a:latin typeface="+mn-lt"/>
                <a:ea typeface="+mn-ea"/>
                <a:cs typeface="Arial" pitchFamily="34" charset="0"/>
              </a:defRPr>
            </a:lvl2pPr>
            <a:lvl3pPr marL="0" indent="0" algn="l" defTabSz="914400" rtl="0" eaLnBrk="1" latinLnBrk="0" hangingPunct="1">
              <a:spcBef>
                <a:spcPts val="600"/>
              </a:spcBef>
              <a:spcAft>
                <a:spcPts val="600"/>
              </a:spcAft>
              <a:buClr>
                <a:schemeClr val="tx1"/>
              </a:buClr>
              <a:buFontTx/>
              <a:buNone/>
              <a:defRPr sz="3200" b="0" kern="1200" baseline="0">
                <a:solidFill>
                  <a:schemeClr val="bg1"/>
                </a:solidFill>
                <a:latin typeface="+mn-lt"/>
                <a:ea typeface="+mn-ea"/>
                <a:cs typeface="Arial" pitchFamily="34" charset="0"/>
              </a:defRPr>
            </a:lvl3pPr>
            <a:lvl4pPr marL="72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kern="1200" baseline="0">
                <a:solidFill>
                  <a:schemeClr val="bg1"/>
                </a:solidFill>
                <a:latin typeface="+mn-lt"/>
                <a:ea typeface="+mn-ea"/>
                <a:cs typeface="Arial" pitchFamily="34" charset="0"/>
              </a:defRPr>
            </a:lvl4pPr>
            <a:lvl5pPr marL="1440000" indent="-720000" algn="l" defTabSz="914400" rtl="0" eaLnBrk="1" latinLnBrk="0" hangingPunct="1">
              <a:spcBef>
                <a:spcPts val="600"/>
              </a:spcBef>
              <a:spcAft>
                <a:spcPts val="600"/>
              </a:spcAft>
              <a:buClr>
                <a:schemeClr val="bg1"/>
              </a:buClr>
              <a:buFont typeface="Arial" panose="020B0604020202020204" pitchFamily="34" charset="0"/>
              <a:buChar char="‒"/>
              <a:defRPr lang="en-US" sz="3200" kern="1200" baseline="0" noProof="0">
                <a:solidFill>
                  <a:schemeClr val="bg1"/>
                </a:solidFill>
                <a:latin typeface="+mn-lt"/>
                <a:ea typeface="+mn-ea"/>
                <a:cs typeface="Arial" pitchFamily="34" charset="0"/>
              </a:defRPr>
            </a:lvl5pPr>
            <a:lvl6pPr marL="2160000" indent="-720000" algn="l" defTabSz="914400" rtl="0" eaLnBrk="1" latinLnBrk="0" hangingPunct="1">
              <a:spcBef>
                <a:spcPts val="600"/>
              </a:spcBef>
              <a:spcAft>
                <a:spcPts val="600"/>
              </a:spcAft>
              <a:buClr>
                <a:schemeClr val="bg1"/>
              </a:buClr>
              <a:buFont typeface="Arial" panose="020B0604020202020204" pitchFamily="34" charset="0"/>
              <a:buChar char="‒"/>
              <a:tabLst/>
              <a:defRPr sz="3200" b="0" kern="1200" baseline="0">
                <a:solidFill>
                  <a:schemeClr val="bg1"/>
                </a:solidFill>
                <a:latin typeface="+mn-lt"/>
                <a:ea typeface="+mn-ea"/>
                <a:cs typeface="+mn-cs"/>
              </a:defRPr>
            </a:lvl6pPr>
            <a:lvl7pPr marL="720000" indent="-720000" algn="l" defTabSz="914400" rtl="0" eaLnBrk="1" latinLnBrk="0" hangingPunct="1">
              <a:spcBef>
                <a:spcPts val="600"/>
              </a:spcBef>
              <a:spcAft>
                <a:spcPts val="600"/>
              </a:spcAft>
              <a:buFont typeface="+mj-lt"/>
              <a:buAutoNum type="arabicPeriod"/>
              <a:defRPr lang="en-US" sz="3200" b="0" kern="1200" baseline="0" noProof="0">
                <a:solidFill>
                  <a:schemeClr val="bg1"/>
                </a:solidFill>
                <a:latin typeface="+mn-lt"/>
                <a:ea typeface="+mn-ea"/>
                <a:cs typeface="+mn-cs"/>
              </a:defRPr>
            </a:lvl7pPr>
            <a:lvl8pPr marL="1440000" indent="-720000" algn="l" defTabSz="914400" rtl="0" eaLnBrk="1" latinLnBrk="0" hangingPunct="1">
              <a:spcBef>
                <a:spcPts val="600"/>
              </a:spcBef>
              <a:spcAft>
                <a:spcPts val="600"/>
              </a:spcAft>
              <a:buFont typeface="+mj-lt"/>
              <a:buAutoNum type="alphaLcPeriod"/>
              <a:defRPr sz="3200" kern="1200">
                <a:solidFill>
                  <a:schemeClr val="bg1"/>
                </a:solidFill>
                <a:latin typeface="+mn-lt"/>
                <a:ea typeface="+mn-ea"/>
                <a:cs typeface="+mn-cs"/>
              </a:defRPr>
            </a:lvl8pPr>
            <a:lvl9pPr marL="0" indent="0" algn="l" defTabSz="914400" rtl="0" eaLnBrk="1" latinLnBrk="0" hangingPunct="1">
              <a:spcBef>
                <a:spcPts val="600"/>
              </a:spcBef>
              <a:spcAft>
                <a:spcPts val="600"/>
              </a:spcAft>
              <a:buFont typeface="+mj-lt"/>
              <a:buNone/>
              <a:defRPr sz="3200" kern="1200">
                <a:solidFill>
                  <a:schemeClr val="bg1"/>
                </a:solidFill>
                <a:latin typeface="+mn-lt"/>
                <a:ea typeface="+mn-ea"/>
                <a:cs typeface="+mn-cs"/>
              </a:defRPr>
            </a:lvl9pPr>
          </a:lstStyle>
          <a:p>
            <a:pPr marL="182880">
              <a:lnSpc>
                <a:spcPct val="150000"/>
              </a:lnSpc>
            </a:pPr>
            <a:r>
              <a:rPr lang="en-GB" sz="1800" dirty="0"/>
              <a:t>Who will it apply to?</a:t>
            </a:r>
          </a:p>
          <a:p>
            <a:pPr marL="274320" indent="-171450">
              <a:buFont typeface="Arial" pitchFamily="34" charset="0"/>
              <a:buChar char="•"/>
            </a:pPr>
            <a:r>
              <a:rPr lang="en-GB" sz="1100" dirty="0"/>
              <a:t>Businesses developing and using AI in the UK.</a:t>
            </a:r>
          </a:p>
          <a:p>
            <a:pPr marL="274320" indent="-171450">
              <a:buFont typeface="Arial" pitchFamily="34" charset="0"/>
              <a:buChar char="•"/>
            </a:pPr>
            <a:r>
              <a:rPr lang="en-GB" sz="1100" dirty="0"/>
              <a:t>Business outside the UK, who provide products or services using AI to customers in the UK.</a:t>
            </a:r>
          </a:p>
          <a:p>
            <a:pPr marL="274320" indent="-171450">
              <a:buFont typeface="Arial" pitchFamily="34" charset="0"/>
              <a:buChar char="•"/>
            </a:pPr>
            <a:endParaRPr lang="en-GB" sz="1100" b="0" dirty="0"/>
          </a:p>
          <a:p>
            <a:pPr marL="274320" lvl="2" indent="-171450">
              <a:buFont typeface="Arial" pitchFamily="34" charset="0"/>
              <a:buChar char="•"/>
            </a:pPr>
            <a:r>
              <a:rPr lang="en-GB" sz="1100" dirty="0"/>
              <a:t> </a:t>
            </a:r>
          </a:p>
          <a:p>
            <a:pPr marL="274320" indent="-171450">
              <a:buFont typeface="Arial" pitchFamily="34" charset="0"/>
              <a:buChar char="•"/>
            </a:pPr>
            <a:endParaRPr lang="en-GB" sz="1100" dirty="0"/>
          </a:p>
        </p:txBody>
      </p:sp>
      <p:grpSp>
        <p:nvGrpSpPr>
          <p:cNvPr id="71" name="Group 70">
            <a:extLst>
              <a:ext uri="{FF2B5EF4-FFF2-40B4-BE49-F238E27FC236}">
                <a16:creationId xmlns:a16="http://schemas.microsoft.com/office/drawing/2014/main" id="{AD3E404C-AC47-4E0F-AC3B-03C47E0DB104}"/>
              </a:ext>
            </a:extLst>
          </p:cNvPr>
          <p:cNvGrpSpPr/>
          <p:nvPr/>
        </p:nvGrpSpPr>
        <p:grpSpPr>
          <a:xfrm rot="18634044">
            <a:off x="572672" y="1541448"/>
            <a:ext cx="2895600" cy="2866427"/>
            <a:chOff x="1295400" y="2176676"/>
            <a:chExt cx="3998954" cy="3921277"/>
          </a:xfrm>
          <a:scene3d>
            <a:camera prst="obliqueTopLeft"/>
            <a:lightRig rig="threePt" dir="t"/>
          </a:scene3d>
        </p:grpSpPr>
        <p:sp>
          <p:nvSpPr>
            <p:cNvPr id="72" name="Oval 71">
              <a:extLst>
                <a:ext uri="{FF2B5EF4-FFF2-40B4-BE49-F238E27FC236}">
                  <a16:creationId xmlns:a16="http://schemas.microsoft.com/office/drawing/2014/main" id="{724E4C6B-E31C-4C41-803E-010987FF976C}"/>
                </a:ext>
              </a:extLst>
            </p:cNvPr>
            <p:cNvSpPr/>
            <p:nvPr/>
          </p:nvSpPr>
          <p:spPr>
            <a:xfrm>
              <a:off x="1295400" y="2176676"/>
              <a:ext cx="3998954" cy="39212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grpSp>
          <p:nvGrpSpPr>
            <p:cNvPr id="73" name="Group 72">
              <a:extLst>
                <a:ext uri="{FF2B5EF4-FFF2-40B4-BE49-F238E27FC236}">
                  <a16:creationId xmlns:a16="http://schemas.microsoft.com/office/drawing/2014/main" id="{535BA998-ACF2-44AF-A8C0-A877BACCD823}"/>
                </a:ext>
              </a:extLst>
            </p:cNvPr>
            <p:cNvGrpSpPr/>
            <p:nvPr/>
          </p:nvGrpSpPr>
          <p:grpSpPr>
            <a:xfrm>
              <a:off x="1460776" y="2343175"/>
              <a:ext cx="3668202" cy="3588275"/>
              <a:chOff x="1460776" y="2343175"/>
              <a:chExt cx="3668202" cy="3588275"/>
            </a:xfrm>
          </p:grpSpPr>
          <p:sp>
            <p:nvSpPr>
              <p:cNvPr id="74" name="Oval 73">
                <a:extLst>
                  <a:ext uri="{FF2B5EF4-FFF2-40B4-BE49-F238E27FC236}">
                    <a16:creationId xmlns:a16="http://schemas.microsoft.com/office/drawing/2014/main" id="{B09A955D-1B96-4EB9-9649-D23F6CA7A75E}"/>
                  </a:ext>
                </a:extLst>
              </p:cNvPr>
              <p:cNvSpPr/>
              <p:nvPr/>
            </p:nvSpPr>
            <p:spPr>
              <a:xfrm>
                <a:off x="1627615" y="2527636"/>
                <a:ext cx="3334524" cy="3219354"/>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5" name="Oval 74">
                <a:extLst>
                  <a:ext uri="{FF2B5EF4-FFF2-40B4-BE49-F238E27FC236}">
                    <a16:creationId xmlns:a16="http://schemas.microsoft.com/office/drawing/2014/main" id="{1A1EDF1E-31E3-4E2B-84D8-E1699A6A2717}"/>
                  </a:ext>
                </a:extLst>
              </p:cNvPr>
              <p:cNvSpPr/>
              <p:nvPr/>
            </p:nvSpPr>
            <p:spPr>
              <a:xfrm>
                <a:off x="1460776" y="2343175"/>
                <a:ext cx="3668202" cy="3588275"/>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6" name="Oval 75">
                <a:extLst>
                  <a:ext uri="{FF2B5EF4-FFF2-40B4-BE49-F238E27FC236}">
                    <a16:creationId xmlns:a16="http://schemas.microsoft.com/office/drawing/2014/main" id="{0D648D6C-8852-4A76-B72E-087DFA04213D}"/>
                  </a:ext>
                </a:extLst>
              </p:cNvPr>
              <p:cNvSpPr/>
              <p:nvPr/>
            </p:nvSpPr>
            <p:spPr>
              <a:xfrm>
                <a:off x="1805919" y="2708359"/>
                <a:ext cx="2977916" cy="2857908"/>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7" name="Oval 76">
                <a:extLst>
                  <a:ext uri="{FF2B5EF4-FFF2-40B4-BE49-F238E27FC236}">
                    <a16:creationId xmlns:a16="http://schemas.microsoft.com/office/drawing/2014/main" id="{7C20C19B-0BC1-4412-BE07-EA82E71ADEE2}"/>
                  </a:ext>
                </a:extLst>
              </p:cNvPr>
              <p:cNvSpPr/>
              <p:nvPr/>
            </p:nvSpPr>
            <p:spPr>
              <a:xfrm>
                <a:off x="2002895" y="2879813"/>
                <a:ext cx="2583964" cy="251500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8" name="Oval 77">
                <a:extLst>
                  <a:ext uri="{FF2B5EF4-FFF2-40B4-BE49-F238E27FC236}">
                    <a16:creationId xmlns:a16="http://schemas.microsoft.com/office/drawing/2014/main" id="{3DF4A209-9FF2-493E-9E3D-236997CB45A2}"/>
                  </a:ext>
                </a:extLst>
              </p:cNvPr>
              <p:cNvSpPr/>
              <p:nvPr/>
            </p:nvSpPr>
            <p:spPr>
              <a:xfrm>
                <a:off x="2277024" y="3048000"/>
                <a:ext cx="2142576" cy="215487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79" name="Oval 78">
                <a:extLst>
                  <a:ext uri="{FF2B5EF4-FFF2-40B4-BE49-F238E27FC236}">
                    <a16:creationId xmlns:a16="http://schemas.microsoft.com/office/drawing/2014/main" id="{718F21C2-C6A7-4737-B93F-2794D8B48909}"/>
                  </a:ext>
                </a:extLst>
              </p:cNvPr>
              <p:cNvSpPr/>
              <p:nvPr/>
            </p:nvSpPr>
            <p:spPr>
              <a:xfrm>
                <a:off x="2514600" y="3276600"/>
                <a:ext cx="1676400" cy="169114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80" name="Oval 79">
                <a:extLst>
                  <a:ext uri="{FF2B5EF4-FFF2-40B4-BE49-F238E27FC236}">
                    <a16:creationId xmlns:a16="http://schemas.microsoft.com/office/drawing/2014/main" id="{4671B1F7-752A-4016-8E2F-BAB8169C9D6B}"/>
                  </a:ext>
                </a:extLst>
              </p:cNvPr>
              <p:cNvSpPr/>
              <p:nvPr/>
            </p:nvSpPr>
            <p:spPr>
              <a:xfrm>
                <a:off x="2730335" y="3501415"/>
                <a:ext cx="1235953" cy="1241516"/>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81" name="Oval 80">
                <a:extLst>
                  <a:ext uri="{FF2B5EF4-FFF2-40B4-BE49-F238E27FC236}">
                    <a16:creationId xmlns:a16="http://schemas.microsoft.com/office/drawing/2014/main" id="{804740BB-D0D7-4C4C-A565-9064353B8504}"/>
                  </a:ext>
                </a:extLst>
              </p:cNvPr>
              <p:cNvSpPr/>
              <p:nvPr/>
            </p:nvSpPr>
            <p:spPr>
              <a:xfrm>
                <a:off x="2960878" y="3731907"/>
                <a:ext cx="774865" cy="780531"/>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82" name="Oval 81">
                <a:extLst>
                  <a:ext uri="{FF2B5EF4-FFF2-40B4-BE49-F238E27FC236}">
                    <a16:creationId xmlns:a16="http://schemas.microsoft.com/office/drawing/2014/main" id="{6F687207-4FA1-4BFC-A85A-CAC017A4DCC9}"/>
                  </a:ext>
                </a:extLst>
              </p:cNvPr>
              <p:cNvSpPr/>
              <p:nvPr/>
            </p:nvSpPr>
            <p:spPr>
              <a:xfrm>
                <a:off x="3124530" y="3919918"/>
                <a:ext cx="457200" cy="434790"/>
              </a:xfrm>
              <a:prstGeom prst="ellipse">
                <a:avLst/>
              </a:prstGeom>
              <a:noFill/>
              <a:ln>
                <a:solidFill>
                  <a:schemeClr val="tx1">
                    <a:lumMod val="90000"/>
                    <a:lumOff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83" name="Oval 82">
                <a:extLst>
                  <a:ext uri="{FF2B5EF4-FFF2-40B4-BE49-F238E27FC236}">
                    <a16:creationId xmlns:a16="http://schemas.microsoft.com/office/drawing/2014/main" id="{3099CB23-9FB4-40CB-A96F-0DE4D60FD80C}"/>
                  </a:ext>
                </a:extLst>
              </p:cNvPr>
              <p:cNvSpPr/>
              <p:nvPr/>
            </p:nvSpPr>
            <p:spPr>
              <a:xfrm>
                <a:off x="3276600" y="4038600"/>
                <a:ext cx="152400" cy="152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cxnSp>
            <p:nvCxnSpPr>
              <p:cNvPr id="84" name="Straight Connector 83">
                <a:extLst>
                  <a:ext uri="{FF2B5EF4-FFF2-40B4-BE49-F238E27FC236}">
                    <a16:creationId xmlns:a16="http://schemas.microsoft.com/office/drawing/2014/main" id="{11A6B36F-D9FB-4371-A696-46E969C6E683}"/>
                  </a:ext>
                </a:extLst>
              </p:cNvPr>
              <p:cNvCxnSpPr>
                <a:cxnSpLocks/>
                <a:stCxn id="83" idx="3"/>
                <a:endCxn id="85" idx="2"/>
              </p:cNvCxnSpPr>
              <p:nvPr/>
            </p:nvCxnSpPr>
            <p:spPr>
              <a:xfrm flipV="1">
                <a:off x="3298918" y="2784568"/>
                <a:ext cx="1132136" cy="1384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5" name="Isosceles Triangle 84">
                <a:extLst>
                  <a:ext uri="{FF2B5EF4-FFF2-40B4-BE49-F238E27FC236}">
                    <a16:creationId xmlns:a16="http://schemas.microsoft.com/office/drawing/2014/main" id="{776C2AF9-4993-4546-96B7-C34A52532EFF}"/>
                  </a:ext>
                </a:extLst>
              </p:cNvPr>
              <p:cNvSpPr/>
              <p:nvPr/>
            </p:nvSpPr>
            <p:spPr>
              <a:xfrm rot="12196712">
                <a:off x="3245792" y="2540422"/>
                <a:ext cx="907152" cy="1594295"/>
              </a:xfrm>
              <a:prstGeom prst="triangle">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600" dirty="0" err="1"/>
              </a:p>
            </p:txBody>
          </p:sp>
        </p:grpSp>
      </p:grpSp>
      <p:cxnSp>
        <p:nvCxnSpPr>
          <p:cNvPr id="35" name="Straight Connector 34">
            <a:extLst>
              <a:ext uri="{FF2B5EF4-FFF2-40B4-BE49-F238E27FC236}">
                <a16:creationId xmlns:a16="http://schemas.microsoft.com/office/drawing/2014/main" id="{2CB1AD18-58C8-49B1-B233-A9F3FC606922}"/>
              </a:ext>
            </a:extLst>
          </p:cNvPr>
          <p:cNvCxnSpPr>
            <a:cxnSpLocks/>
          </p:cNvCxnSpPr>
          <p:nvPr/>
        </p:nvCxnSpPr>
        <p:spPr>
          <a:xfrm flipV="1">
            <a:off x="2639623" y="1519612"/>
            <a:ext cx="0" cy="2291290"/>
          </a:xfrm>
          <a:prstGeom prst="line">
            <a:avLst/>
          </a:prstGeom>
          <a:ln w="19050">
            <a:solidFill>
              <a:srgbClr val="FBDC79"/>
            </a:solidFill>
          </a:ln>
        </p:spPr>
        <p:style>
          <a:lnRef idx="1">
            <a:schemeClr val="accent5"/>
          </a:lnRef>
          <a:fillRef idx="0">
            <a:schemeClr val="accent5"/>
          </a:fillRef>
          <a:effectRef idx="0">
            <a:schemeClr val="accent5"/>
          </a:effectRef>
          <a:fontRef idx="minor">
            <a:schemeClr val="tx1"/>
          </a:fontRef>
        </p:style>
      </p:cxnSp>
      <p:grpSp>
        <p:nvGrpSpPr>
          <p:cNvPr id="42" name="Group 41">
            <a:extLst>
              <a:ext uri="{FF2B5EF4-FFF2-40B4-BE49-F238E27FC236}">
                <a16:creationId xmlns:a16="http://schemas.microsoft.com/office/drawing/2014/main" id="{C7854E36-7E62-4E3E-B3F4-70F998D4CE62}"/>
              </a:ext>
            </a:extLst>
          </p:cNvPr>
          <p:cNvGrpSpPr/>
          <p:nvPr/>
        </p:nvGrpSpPr>
        <p:grpSpPr>
          <a:xfrm>
            <a:off x="916048" y="2051861"/>
            <a:ext cx="1798446" cy="1905442"/>
            <a:chOff x="4853842" y="2586558"/>
            <a:chExt cx="2422398" cy="2552896"/>
          </a:xfrm>
        </p:grpSpPr>
        <p:sp>
          <p:nvSpPr>
            <p:cNvPr id="44" name="Oval 43">
              <a:extLst>
                <a:ext uri="{FF2B5EF4-FFF2-40B4-BE49-F238E27FC236}">
                  <a16:creationId xmlns:a16="http://schemas.microsoft.com/office/drawing/2014/main" id="{9D47B02D-5445-4E3C-9F61-93400BC3E7F8}"/>
                </a:ext>
              </a:extLst>
            </p:cNvPr>
            <p:cNvSpPr/>
            <p:nvPr/>
          </p:nvSpPr>
          <p:spPr>
            <a:xfrm>
              <a:off x="4853842" y="332382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5" name="Oval 44">
              <a:extLst>
                <a:ext uri="{FF2B5EF4-FFF2-40B4-BE49-F238E27FC236}">
                  <a16:creationId xmlns:a16="http://schemas.microsoft.com/office/drawing/2014/main" id="{B296CCAB-BB89-4E5C-94B9-34D07F6293C8}"/>
                </a:ext>
              </a:extLst>
            </p:cNvPr>
            <p:cNvSpPr/>
            <p:nvPr/>
          </p:nvSpPr>
          <p:spPr>
            <a:xfrm>
              <a:off x="5456143" y="2586558"/>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6" name="Oval 45">
              <a:extLst>
                <a:ext uri="{FF2B5EF4-FFF2-40B4-BE49-F238E27FC236}">
                  <a16:creationId xmlns:a16="http://schemas.microsoft.com/office/drawing/2014/main" id="{52A1C224-1830-41B3-AF37-3245A895C938}"/>
                </a:ext>
              </a:extLst>
            </p:cNvPr>
            <p:cNvSpPr/>
            <p:nvPr/>
          </p:nvSpPr>
          <p:spPr>
            <a:xfrm>
              <a:off x="6515133" y="288420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7" name="Oval 46">
              <a:extLst>
                <a:ext uri="{FF2B5EF4-FFF2-40B4-BE49-F238E27FC236}">
                  <a16:creationId xmlns:a16="http://schemas.microsoft.com/office/drawing/2014/main" id="{22796420-06E1-4A5C-8482-EF608CE957C5}"/>
                </a:ext>
              </a:extLst>
            </p:cNvPr>
            <p:cNvSpPr/>
            <p:nvPr/>
          </p:nvSpPr>
          <p:spPr>
            <a:xfrm>
              <a:off x="5890421" y="5011026"/>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8" name="Oval 47">
              <a:extLst>
                <a:ext uri="{FF2B5EF4-FFF2-40B4-BE49-F238E27FC236}">
                  <a16:creationId xmlns:a16="http://schemas.microsoft.com/office/drawing/2014/main" id="{26D484AC-597C-481D-B5E7-13ECE6457B17}"/>
                </a:ext>
              </a:extLst>
            </p:cNvPr>
            <p:cNvSpPr/>
            <p:nvPr/>
          </p:nvSpPr>
          <p:spPr>
            <a:xfrm>
              <a:off x="4932381" y="4730083"/>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49" name="Oval 48">
              <a:extLst>
                <a:ext uri="{FF2B5EF4-FFF2-40B4-BE49-F238E27FC236}">
                  <a16:creationId xmlns:a16="http://schemas.microsoft.com/office/drawing/2014/main" id="{5E0094B6-4B4B-4016-AE31-29243CACFE61}"/>
                </a:ext>
              </a:extLst>
            </p:cNvPr>
            <p:cNvSpPr/>
            <p:nvPr/>
          </p:nvSpPr>
          <p:spPr>
            <a:xfrm>
              <a:off x="7126491" y="4875710"/>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50" name="Oval 49">
              <a:extLst>
                <a:ext uri="{FF2B5EF4-FFF2-40B4-BE49-F238E27FC236}">
                  <a16:creationId xmlns:a16="http://schemas.microsoft.com/office/drawing/2014/main" id="{7EF070E1-268D-4C0E-8035-7D0F6A6703C0}"/>
                </a:ext>
              </a:extLst>
            </p:cNvPr>
            <p:cNvSpPr/>
            <p:nvPr/>
          </p:nvSpPr>
          <p:spPr>
            <a:xfrm>
              <a:off x="5080727" y="2818125"/>
              <a:ext cx="149749" cy="128428"/>
            </a:xfrm>
            <a:prstGeom prst="ellipse">
              <a:avLst/>
            </a:prstGeom>
            <a:ln w="3175">
              <a:solidFill>
                <a:schemeClr val="accent5">
                  <a:lumMod val="75000"/>
                </a:schemeClr>
              </a:solidFill>
            </a:ln>
            <a:effectLst>
              <a:glow rad="139700">
                <a:schemeClr val="accent5">
                  <a:satMod val="175000"/>
                  <a:alpha val="40000"/>
                </a:schemeClr>
              </a:glow>
            </a:effectLst>
            <a:scene3d>
              <a:camera prst="obliqueTopLeft"/>
              <a:lightRig rig="threePt" dir="t"/>
            </a:scene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grpSp>
      <p:sp>
        <p:nvSpPr>
          <p:cNvPr id="3" name="Rectangle: Rounded Corners 2">
            <a:extLst>
              <a:ext uri="{FF2B5EF4-FFF2-40B4-BE49-F238E27FC236}">
                <a16:creationId xmlns:a16="http://schemas.microsoft.com/office/drawing/2014/main" id="{CE2345A4-FE6F-3BAD-1D25-A838F40037B0}"/>
              </a:ext>
            </a:extLst>
          </p:cNvPr>
          <p:cNvSpPr/>
          <p:nvPr/>
        </p:nvSpPr>
        <p:spPr>
          <a:xfrm>
            <a:off x="4628190" y="2602142"/>
            <a:ext cx="1925010" cy="3874858"/>
          </a:xfrm>
          <a:prstGeom prst="roundRect">
            <a:avLst/>
          </a:prstGeom>
          <a:solidFill>
            <a:srgbClr val="75B3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Consider the Principles of Trustworthy AI</a:t>
            </a:r>
          </a:p>
          <a:p>
            <a:endParaRPr lang="en-GB" sz="1600" b="1" dirty="0"/>
          </a:p>
          <a:p>
            <a:pPr marL="171450" indent="-171450">
              <a:buFont typeface="Arial" panose="020B0604020202020204" pitchFamily="34" charset="0"/>
              <a:buChar char="•"/>
            </a:pPr>
            <a:r>
              <a:rPr lang="en-GB" sz="1200" dirty="0"/>
              <a:t>Safety, security and robustness</a:t>
            </a:r>
          </a:p>
          <a:p>
            <a:pPr marL="171450" indent="-171450">
              <a:buFont typeface="Arial" panose="020B0604020202020204" pitchFamily="34" charset="0"/>
              <a:buChar char="•"/>
            </a:pPr>
            <a:r>
              <a:rPr lang="en-GB" sz="1200" dirty="0"/>
              <a:t>Appropriate transparency and </a:t>
            </a:r>
            <a:r>
              <a:rPr lang="en-GB" sz="1200" dirty="0" err="1"/>
              <a:t>explainability</a:t>
            </a:r>
            <a:endParaRPr lang="en-GB" sz="1200" dirty="0"/>
          </a:p>
          <a:p>
            <a:pPr marL="171450" indent="-171450">
              <a:buFont typeface="Arial" panose="020B0604020202020204" pitchFamily="34" charset="0"/>
              <a:buChar char="•"/>
            </a:pPr>
            <a:r>
              <a:rPr lang="en-GB" sz="1200" dirty="0"/>
              <a:t>Fairness</a:t>
            </a:r>
          </a:p>
          <a:p>
            <a:pPr marL="171450" indent="-171450">
              <a:buFont typeface="Arial" panose="020B0604020202020204" pitchFamily="34" charset="0"/>
              <a:buChar char="•"/>
            </a:pPr>
            <a:r>
              <a:rPr lang="en-GB" sz="1200" dirty="0"/>
              <a:t>Accountability and governance</a:t>
            </a:r>
          </a:p>
          <a:p>
            <a:pPr marL="171450" indent="-171450">
              <a:buFont typeface="Arial" panose="020B0604020202020204" pitchFamily="34" charset="0"/>
              <a:buChar char="•"/>
            </a:pPr>
            <a:r>
              <a:rPr lang="en-GB" sz="1200" dirty="0"/>
              <a:t>Contestability and redress</a:t>
            </a:r>
          </a:p>
          <a:p>
            <a:endParaRPr lang="en-GB" sz="1200" dirty="0"/>
          </a:p>
          <a:p>
            <a:pPr algn="ctr"/>
            <a:endParaRPr lang="en-GB" sz="1600" dirty="0"/>
          </a:p>
        </p:txBody>
      </p:sp>
      <p:sp>
        <p:nvSpPr>
          <p:cNvPr id="5" name="Rectangle: Rounded Corners 4">
            <a:extLst>
              <a:ext uri="{FF2B5EF4-FFF2-40B4-BE49-F238E27FC236}">
                <a16:creationId xmlns:a16="http://schemas.microsoft.com/office/drawing/2014/main" id="{82DAD1F2-368F-B6FF-5F63-42F3548EBBD2}"/>
              </a:ext>
            </a:extLst>
          </p:cNvPr>
          <p:cNvSpPr/>
          <p:nvPr/>
        </p:nvSpPr>
        <p:spPr>
          <a:xfrm>
            <a:off x="7184620" y="2599621"/>
            <a:ext cx="1925010" cy="3874858"/>
          </a:xfrm>
          <a:prstGeom prst="roundRect">
            <a:avLst/>
          </a:prstGeom>
          <a:solidFill>
            <a:srgbClr val="5EB9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Consider sector specific considerations</a:t>
            </a:r>
          </a:p>
          <a:p>
            <a:endParaRPr lang="en-GB" sz="1600" b="1" dirty="0"/>
          </a:p>
          <a:p>
            <a:r>
              <a:rPr lang="en-GB" sz="1200" dirty="0"/>
              <a:t>Depending on the context which the AI tool is used, sector specific regulators and their guidance may be relevant. For example, the Financial Conduct Authority, the CMA's Digital Markets Unit, the Medicines and Healthcare products Regulatory Agency.</a:t>
            </a:r>
          </a:p>
        </p:txBody>
      </p:sp>
      <p:sp>
        <p:nvSpPr>
          <p:cNvPr id="7" name="Rectangle: Rounded Corners 6">
            <a:extLst>
              <a:ext uri="{FF2B5EF4-FFF2-40B4-BE49-F238E27FC236}">
                <a16:creationId xmlns:a16="http://schemas.microsoft.com/office/drawing/2014/main" id="{01D50F47-044C-7000-69DF-A721A9851537}"/>
              </a:ext>
            </a:extLst>
          </p:cNvPr>
          <p:cNvSpPr/>
          <p:nvPr/>
        </p:nvSpPr>
        <p:spPr>
          <a:xfrm>
            <a:off x="9741166" y="2622348"/>
            <a:ext cx="1925010" cy="3874858"/>
          </a:xfrm>
          <a:prstGeom prst="roundRect">
            <a:avLst/>
          </a:prstGeom>
          <a:solidFill>
            <a:srgbClr val="FB5A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Consider general relevant legal  frameworks </a:t>
            </a:r>
          </a:p>
          <a:p>
            <a:endParaRPr lang="en-GB" sz="1600" b="1" dirty="0"/>
          </a:p>
          <a:p>
            <a:r>
              <a:rPr lang="en-GB" sz="1200" dirty="0"/>
              <a:t>Regulators specialising in specific legal areas will also need to be looked to for guidance. For example: the Competition and Markets Authority, the Information Commissioner's Office, and the Equality and Human Rights Commission.</a:t>
            </a:r>
          </a:p>
        </p:txBody>
      </p:sp>
      <p:sp>
        <p:nvSpPr>
          <p:cNvPr id="8" name="Arrow: Right 7">
            <a:extLst>
              <a:ext uri="{FF2B5EF4-FFF2-40B4-BE49-F238E27FC236}">
                <a16:creationId xmlns:a16="http://schemas.microsoft.com/office/drawing/2014/main" id="{E1ECF13F-A4B1-320A-6811-6D7C9F7DDC2E}"/>
              </a:ext>
            </a:extLst>
          </p:cNvPr>
          <p:cNvSpPr/>
          <p:nvPr/>
        </p:nvSpPr>
        <p:spPr>
          <a:xfrm>
            <a:off x="6553200" y="4283124"/>
            <a:ext cx="631420" cy="55330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
        <p:nvSpPr>
          <p:cNvPr id="9" name="Arrow: Right 8">
            <a:extLst>
              <a:ext uri="{FF2B5EF4-FFF2-40B4-BE49-F238E27FC236}">
                <a16:creationId xmlns:a16="http://schemas.microsoft.com/office/drawing/2014/main" id="{1CB5F8B2-EC9F-766A-07C4-3595D71D77B1}"/>
              </a:ext>
            </a:extLst>
          </p:cNvPr>
          <p:cNvSpPr/>
          <p:nvPr/>
        </p:nvSpPr>
        <p:spPr>
          <a:xfrm>
            <a:off x="9113958" y="4283124"/>
            <a:ext cx="631420" cy="55330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p>
        </p:txBody>
      </p:sp>
    </p:spTree>
    <p:custDataLst>
      <p:tags r:id="rId1"/>
    </p:custDataLst>
    <p:extLst>
      <p:ext uri="{BB962C8B-B14F-4D97-AF65-F5344CB8AC3E}">
        <p14:creationId xmlns:p14="http://schemas.microsoft.com/office/powerpoint/2010/main" val="1471268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 Placeholder 61">
            <a:extLst>
              <a:ext uri="{FF2B5EF4-FFF2-40B4-BE49-F238E27FC236}">
                <a16:creationId xmlns:a16="http://schemas.microsoft.com/office/drawing/2014/main" id="{EB28EA60-7C2F-4275-BBF6-DA8019D2290E}"/>
              </a:ext>
            </a:extLst>
          </p:cNvPr>
          <p:cNvSpPr>
            <a:spLocks noGrp="1"/>
          </p:cNvSpPr>
          <p:nvPr>
            <p:ph type="body" sz="quarter" idx="32"/>
          </p:nvPr>
        </p:nvSpPr>
        <p:spPr>
          <a:xfrm>
            <a:off x="8193600" y="2880000"/>
            <a:ext cx="3563937" cy="2073000"/>
          </a:xfrm>
          <a:solidFill>
            <a:srgbClr val="1D8BB5"/>
          </a:solidFill>
        </p:spPr>
        <p:txBody>
          <a:bodyPr vert="horz" lIns="0" tIns="72000" rIns="0" bIns="0" rtlCol="0">
            <a:noAutofit/>
          </a:bodyPr>
          <a:lstStyle/>
          <a:p>
            <a:pPr marL="91440">
              <a:lnSpc>
                <a:spcPct val="150000"/>
              </a:lnSpc>
              <a:spcBef>
                <a:spcPts val="0"/>
              </a:spcBef>
              <a:spcAft>
                <a:spcPts val="0"/>
              </a:spcAft>
            </a:pPr>
            <a:r>
              <a:rPr lang="en-US" sz="1400" dirty="0">
                <a:solidFill>
                  <a:schemeClr val="bg1"/>
                </a:solidFill>
                <a:latin typeface="Arial" panose="020B0604020202020204" pitchFamily="34" charset="0"/>
              </a:rPr>
              <a:t>E: emily.barwell@osborneclarke.com</a:t>
            </a:r>
            <a:br>
              <a:rPr lang="en-US" sz="1400" dirty="0">
                <a:solidFill>
                  <a:schemeClr val="bg1"/>
                </a:solidFill>
                <a:latin typeface="Arial" panose="020B0604020202020204" pitchFamily="34" charset="0"/>
              </a:rPr>
            </a:br>
            <a:r>
              <a:rPr lang="en-US" sz="1400" dirty="0">
                <a:solidFill>
                  <a:schemeClr val="bg1"/>
                </a:solidFill>
                <a:latin typeface="Arial" panose="020B0604020202020204" pitchFamily="34" charset="0"/>
              </a:rPr>
              <a:t>C: + 1 917 741 8301</a:t>
            </a:r>
            <a:endParaRPr lang="en-GB" sz="1400" dirty="0">
              <a:solidFill>
                <a:schemeClr val="bg1"/>
              </a:solidFill>
              <a:latin typeface="Arial" panose="020B0604020202020204" pitchFamily="34" charset="0"/>
            </a:endParaRPr>
          </a:p>
          <a:p>
            <a:pPr marL="91440">
              <a:lnSpc>
                <a:spcPct val="150000"/>
              </a:lnSpc>
              <a:spcBef>
                <a:spcPts val="0"/>
              </a:spcBef>
              <a:spcAft>
                <a:spcPts val="0"/>
              </a:spcAft>
            </a:pPr>
            <a:r>
              <a:rPr lang="en-US" sz="1400" dirty="0">
                <a:solidFill>
                  <a:schemeClr val="bg1"/>
                </a:solidFill>
                <a:latin typeface="Arial" panose="020B0604020202020204" pitchFamily="34" charset="0"/>
              </a:rPr>
              <a:t>In</a:t>
            </a:r>
            <a:r>
              <a:rPr lang="en-US" sz="1400">
                <a:solidFill>
                  <a:schemeClr val="bg1"/>
                </a:solidFill>
                <a:latin typeface="Arial" panose="020B0604020202020204" pitchFamily="34" charset="0"/>
              </a:rPr>
              <a:t>: </a:t>
            </a:r>
            <a:r>
              <a:rPr lang="en-US" sz="1400">
                <a:solidFill>
                  <a:srgbClr val="FB5A17"/>
                </a:solidFill>
                <a:latin typeface="Arial" panose="020B0604020202020204" pitchFamily="34" charset="0"/>
                <a:hlinkClick r:id="rId3"/>
              </a:rPr>
              <a:t>linkedin</a:t>
            </a:r>
            <a:r>
              <a:rPr lang="en-US" sz="1400" dirty="0">
                <a:solidFill>
                  <a:srgbClr val="FB5A17"/>
                </a:solidFill>
                <a:latin typeface="Arial" panose="020B0604020202020204" pitchFamily="34" charset="0"/>
                <a:hlinkClick r:id="rId3"/>
              </a:rPr>
              <a:t>.com/in/emily-barwell</a:t>
            </a:r>
            <a:endParaRPr lang="en-GB" sz="1400" dirty="0">
              <a:solidFill>
                <a:srgbClr val="FB5A17"/>
              </a:solidFill>
              <a:latin typeface="Arial" panose="020B0604020202020204" pitchFamily="34" charset="0"/>
            </a:endParaRPr>
          </a:p>
          <a:p>
            <a:pPr marL="91440">
              <a:spcBef>
                <a:spcPts val="0"/>
              </a:spcBef>
              <a:spcAft>
                <a:spcPts val="0"/>
              </a:spcAft>
            </a:pPr>
            <a:endParaRPr lang="en-GB" sz="1400" dirty="0">
              <a:solidFill>
                <a:schemeClr val="bg1"/>
              </a:solidFill>
              <a:latin typeface="Arial" panose="020B0604020202020204" pitchFamily="34" charset="0"/>
            </a:endParaRPr>
          </a:p>
        </p:txBody>
      </p:sp>
      <p:sp>
        <p:nvSpPr>
          <p:cNvPr id="53" name="Text Placeholder 52">
            <a:extLst>
              <a:ext uri="{FF2B5EF4-FFF2-40B4-BE49-F238E27FC236}">
                <a16:creationId xmlns:a16="http://schemas.microsoft.com/office/drawing/2014/main" id="{BA6ABED4-0077-42ED-94CC-A45E5192E07C}"/>
              </a:ext>
            </a:extLst>
          </p:cNvPr>
          <p:cNvSpPr>
            <a:spLocks noGrp="1"/>
          </p:cNvSpPr>
          <p:nvPr>
            <p:ph type="body" sz="quarter" idx="18"/>
          </p:nvPr>
        </p:nvSpPr>
        <p:spPr/>
        <p:txBody>
          <a:bodyPr/>
          <a:lstStyle/>
          <a:p>
            <a:r>
              <a:rPr lang="en-GB" dirty="0">
                <a:solidFill>
                  <a:srgbClr val="FB5A17"/>
                </a:solidFill>
              </a:rPr>
              <a:t>Emily Barwell</a:t>
            </a:r>
          </a:p>
          <a:p>
            <a:r>
              <a:rPr lang="en-GB" b="0" dirty="0"/>
              <a:t>Associate, US</a:t>
            </a:r>
          </a:p>
        </p:txBody>
      </p:sp>
      <p:sp>
        <p:nvSpPr>
          <p:cNvPr id="61" name="Text Placeholder 60">
            <a:extLst>
              <a:ext uri="{FF2B5EF4-FFF2-40B4-BE49-F238E27FC236}">
                <a16:creationId xmlns:a16="http://schemas.microsoft.com/office/drawing/2014/main" id="{52A2D6F4-B5CA-48FA-B8F8-78873468856D}"/>
              </a:ext>
            </a:extLst>
          </p:cNvPr>
          <p:cNvSpPr>
            <a:spLocks noGrp="1"/>
          </p:cNvSpPr>
          <p:nvPr>
            <p:ph type="body" sz="quarter" idx="31"/>
          </p:nvPr>
        </p:nvSpPr>
        <p:spPr>
          <a:xfrm>
            <a:off x="4316078" y="2880000"/>
            <a:ext cx="3563937" cy="2073000"/>
          </a:xfrm>
          <a:solidFill>
            <a:srgbClr val="1D8BB5"/>
          </a:solidFill>
        </p:spPr>
        <p:txBody>
          <a:bodyPr/>
          <a:lstStyle/>
          <a:p>
            <a:pPr marL="91440">
              <a:lnSpc>
                <a:spcPct val="150000"/>
              </a:lnSpc>
              <a:spcBef>
                <a:spcPts val="0"/>
              </a:spcBef>
              <a:spcAft>
                <a:spcPts val="0"/>
              </a:spcAft>
            </a:pPr>
            <a:r>
              <a:rPr lang="en-US" sz="1400" dirty="0">
                <a:solidFill>
                  <a:schemeClr val="bg1"/>
                </a:solidFill>
                <a:latin typeface="Arial" panose="020B0604020202020204" pitchFamily="34" charset="0"/>
              </a:rPr>
              <a:t>E:  </a:t>
            </a:r>
            <a:r>
              <a:rPr lang="nl-NL" sz="1400" dirty="0">
                <a:solidFill>
                  <a:schemeClr val="bg1"/>
                </a:solidFill>
                <a:latin typeface="Arial" panose="020B0604020202020204" pitchFamily="34" charset="0"/>
              </a:rPr>
              <a:t>felix.hilgert@osborneclarke.com</a:t>
            </a:r>
            <a:br>
              <a:rPr lang="en-US" sz="1400" dirty="0">
                <a:solidFill>
                  <a:schemeClr val="bg1"/>
                </a:solidFill>
                <a:latin typeface="Arial" panose="020B0604020202020204" pitchFamily="34" charset="0"/>
              </a:rPr>
            </a:br>
            <a:r>
              <a:rPr lang="en-US" sz="1400" dirty="0">
                <a:solidFill>
                  <a:schemeClr val="bg1"/>
                </a:solidFill>
                <a:latin typeface="Arial" panose="020B0604020202020204" pitchFamily="34" charset="0"/>
              </a:rPr>
              <a:t>C: </a:t>
            </a:r>
            <a:r>
              <a:rPr lang="nl-NL" sz="1400" dirty="0">
                <a:solidFill>
                  <a:schemeClr val="bg1"/>
                </a:solidFill>
                <a:latin typeface="Arial" panose="020B0604020202020204" pitchFamily="34" charset="0"/>
              </a:rPr>
              <a:t>+1 650 714 7773</a:t>
            </a:r>
          </a:p>
          <a:p>
            <a:pPr marL="91440">
              <a:lnSpc>
                <a:spcPct val="150000"/>
              </a:lnSpc>
              <a:spcBef>
                <a:spcPts val="0"/>
              </a:spcBef>
              <a:spcAft>
                <a:spcPts val="0"/>
              </a:spcAft>
            </a:pPr>
            <a:r>
              <a:rPr lang="nl-NL" sz="1400" dirty="0">
                <a:solidFill>
                  <a:schemeClr val="bg1"/>
                </a:solidFill>
                <a:latin typeface="Arial" panose="020B0604020202020204" pitchFamily="34" charset="0"/>
              </a:rPr>
              <a:t>In: </a:t>
            </a:r>
            <a:r>
              <a:rPr lang="nl-NL" sz="1400" u="sng" dirty="0">
                <a:solidFill>
                  <a:schemeClr val="bg1"/>
                </a:solidFill>
                <a:latin typeface="Arial" panose="020B0604020202020204" pitchFamily="34" charset="0"/>
                <a:hlinkClick r:id="rId4"/>
              </a:rPr>
              <a:t>linkedin.com/in/felix-hilgert</a:t>
            </a:r>
            <a:endParaRPr lang="en-GB" sz="1400" u="sng" dirty="0">
              <a:solidFill>
                <a:schemeClr val="bg1"/>
              </a:solidFill>
              <a:latin typeface="Arial" panose="020B0604020202020204" pitchFamily="34" charset="0"/>
            </a:endParaRPr>
          </a:p>
        </p:txBody>
      </p:sp>
      <p:sp>
        <p:nvSpPr>
          <p:cNvPr id="51" name="Text Placeholder 50">
            <a:extLst>
              <a:ext uri="{FF2B5EF4-FFF2-40B4-BE49-F238E27FC236}">
                <a16:creationId xmlns:a16="http://schemas.microsoft.com/office/drawing/2014/main" id="{ED684231-99F1-4D66-BE1C-0CCFDBB92AE4}"/>
              </a:ext>
            </a:extLst>
          </p:cNvPr>
          <p:cNvSpPr>
            <a:spLocks noGrp="1"/>
          </p:cNvSpPr>
          <p:nvPr>
            <p:ph type="body" sz="quarter" idx="16"/>
          </p:nvPr>
        </p:nvSpPr>
        <p:spPr/>
        <p:txBody>
          <a:bodyPr/>
          <a:lstStyle/>
          <a:p>
            <a:r>
              <a:rPr lang="en-GB" dirty="0">
                <a:solidFill>
                  <a:srgbClr val="FB5A17"/>
                </a:solidFill>
              </a:rPr>
              <a:t>Felix Hilgert LLM</a:t>
            </a:r>
          </a:p>
          <a:p>
            <a:r>
              <a:rPr lang="en-GB" b="0" dirty="0"/>
              <a:t>Partner, US</a:t>
            </a:r>
          </a:p>
        </p:txBody>
      </p:sp>
      <p:sp>
        <p:nvSpPr>
          <p:cNvPr id="49" name="Text Placeholder 48">
            <a:extLst>
              <a:ext uri="{FF2B5EF4-FFF2-40B4-BE49-F238E27FC236}">
                <a16:creationId xmlns:a16="http://schemas.microsoft.com/office/drawing/2014/main" id="{9EE17828-D393-44CE-901E-6EACD9EDC6CF}"/>
              </a:ext>
            </a:extLst>
          </p:cNvPr>
          <p:cNvSpPr>
            <a:spLocks noGrp="1"/>
          </p:cNvSpPr>
          <p:nvPr>
            <p:ph type="body" sz="quarter" idx="12"/>
          </p:nvPr>
        </p:nvSpPr>
        <p:spPr/>
        <p:txBody>
          <a:bodyPr/>
          <a:lstStyle/>
          <a:p>
            <a:r>
              <a:rPr lang="en-GB" dirty="0">
                <a:solidFill>
                  <a:srgbClr val="FB5A17"/>
                </a:solidFill>
              </a:rPr>
              <a:t>John Buyers</a:t>
            </a:r>
          </a:p>
          <a:p>
            <a:r>
              <a:rPr lang="en-GB" b="0" dirty="0"/>
              <a:t>Partner, UK</a:t>
            </a:r>
          </a:p>
        </p:txBody>
      </p:sp>
      <p:sp>
        <p:nvSpPr>
          <p:cNvPr id="5" name="Title 4">
            <a:extLst>
              <a:ext uri="{FF2B5EF4-FFF2-40B4-BE49-F238E27FC236}">
                <a16:creationId xmlns:a16="http://schemas.microsoft.com/office/drawing/2014/main" id="{AB799B9E-B226-4467-A8CB-DEDDD9923414}"/>
              </a:ext>
            </a:extLst>
          </p:cNvPr>
          <p:cNvSpPr>
            <a:spLocks noGrp="1"/>
          </p:cNvSpPr>
          <p:nvPr>
            <p:ph type="title"/>
          </p:nvPr>
        </p:nvSpPr>
        <p:spPr/>
        <p:txBody>
          <a:bodyPr/>
          <a:lstStyle/>
          <a:p>
            <a:r>
              <a:rPr lang="en-GB" dirty="0"/>
              <a:t>Contact Us</a:t>
            </a:r>
          </a:p>
        </p:txBody>
      </p:sp>
      <p:pic>
        <p:nvPicPr>
          <p:cNvPr id="69" name="Picture 4">
            <a:extLst>
              <a:ext uri="{FF2B5EF4-FFF2-40B4-BE49-F238E27FC236}">
                <a16:creationId xmlns:a16="http://schemas.microsoft.com/office/drawing/2014/main" id="{EC7CCFE2-E571-43BD-B9BA-84AF3B7DEEEE}"/>
              </a:ext>
            </a:extLst>
          </p:cNvPr>
          <p:cNvPicPr>
            <a:picLocks noGrp="1" noChangeAspect="1" noChangeArrowheads="1"/>
          </p:cNvPicPr>
          <p:nvPr>
            <p:ph type="pic" sz="quarter" idx="15"/>
          </p:nvPr>
        </p:nvPicPr>
        <p:blipFill>
          <a:blip r:embed="rId5" cstate="print">
            <a:extLst>
              <a:ext uri="{28A0092B-C50C-407E-A947-70E740481C1C}">
                <a14:useLocalDpi xmlns:a14="http://schemas.microsoft.com/office/drawing/2010/main" val="0"/>
              </a:ext>
            </a:extLst>
          </a:blip>
          <a:srcRect/>
          <a:stretch>
            <a:fillRect/>
          </a:stretch>
        </p:blipFill>
        <p:spPr bwMode="auto">
          <a:xfrm>
            <a:off x="4316413" y="1751013"/>
            <a:ext cx="1101725" cy="1101725"/>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2">
            <a:extLst>
              <a:ext uri="{FF2B5EF4-FFF2-40B4-BE49-F238E27FC236}">
                <a16:creationId xmlns:a16="http://schemas.microsoft.com/office/drawing/2014/main" id="{461E8AA7-1F7E-4761-95A8-3FCC4D721F0A}"/>
              </a:ext>
            </a:extLst>
          </p:cNvPr>
          <p:cNvPicPr>
            <a:picLocks noGrp="1" noChangeAspect="1" noChangeArrowheads="1"/>
          </p:cNvPicPr>
          <p:nvPr>
            <p:ph type="pic" sz="quarter" idx="17"/>
          </p:nvPr>
        </p:nvPicPr>
        <p:blipFill rotWithShape="1">
          <a:blip r:embed="rId6" cstate="print">
            <a:extLst>
              <a:ext uri="{28A0092B-C50C-407E-A947-70E740481C1C}">
                <a14:useLocalDpi xmlns:a14="http://schemas.microsoft.com/office/drawing/2010/main" val="0"/>
              </a:ext>
            </a:extLst>
          </a:blip>
          <a:srcRect t="72" b="72"/>
          <a:stretch/>
        </p:blipFill>
        <p:spPr bwMode="auto">
          <a:xfrm>
            <a:off x="8191500" y="1751013"/>
            <a:ext cx="1103313" cy="1101725"/>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6">
            <a:extLst>
              <a:ext uri="{FF2B5EF4-FFF2-40B4-BE49-F238E27FC236}">
                <a16:creationId xmlns:a16="http://schemas.microsoft.com/office/drawing/2014/main" id="{714D7574-B2A1-403D-8FED-8962EFA11547}"/>
              </a:ext>
            </a:extLst>
          </p:cNvPr>
          <p:cNvPicPr>
            <a:picLocks noGrp="1" noChangeAspect="1" noChangeArrowheads="1"/>
          </p:cNvPicPr>
          <p:nvPr>
            <p:ph type="pic" sz="quarter" idx="10"/>
          </p:nvPr>
        </p:nvPicPr>
        <p:blipFill>
          <a:blip r:embed="rId7" cstate="print">
            <a:extLst>
              <a:ext uri="{28A0092B-C50C-407E-A947-70E740481C1C}">
                <a14:useLocalDpi xmlns:a14="http://schemas.microsoft.com/office/drawing/2010/main" val="0"/>
              </a:ext>
            </a:extLst>
          </a:blip>
          <a:srcRect/>
          <a:stretch>
            <a:fillRect/>
          </a:stretch>
        </p:blipFill>
        <p:spPr bwMode="auto">
          <a:xfrm>
            <a:off x="439738" y="1751013"/>
            <a:ext cx="1101725" cy="1101725"/>
          </a:xfrm>
          <a:prstGeom prst="rect">
            <a:avLst/>
          </a:prstGeom>
          <a:noFill/>
          <a:extLst>
            <a:ext uri="{909E8E84-426E-40DD-AFC4-6F175D3DCCD1}">
              <a14:hiddenFill xmlns:a14="http://schemas.microsoft.com/office/drawing/2010/main">
                <a:solidFill>
                  <a:srgbClr val="FFFFFF"/>
                </a:solidFill>
              </a14:hiddenFill>
            </a:ext>
          </a:extLst>
        </p:spPr>
      </p:pic>
      <p:sp>
        <p:nvSpPr>
          <p:cNvPr id="60" name="Text Placeholder 59">
            <a:extLst>
              <a:ext uri="{FF2B5EF4-FFF2-40B4-BE49-F238E27FC236}">
                <a16:creationId xmlns:a16="http://schemas.microsoft.com/office/drawing/2014/main" id="{839D559B-2640-4F75-B05E-5BF5DFFCAA55}"/>
              </a:ext>
            </a:extLst>
          </p:cNvPr>
          <p:cNvSpPr>
            <a:spLocks noGrp="1"/>
          </p:cNvSpPr>
          <p:nvPr>
            <p:ph type="body" sz="quarter" idx="30"/>
          </p:nvPr>
        </p:nvSpPr>
        <p:spPr>
          <a:xfrm>
            <a:off x="434463" y="2903030"/>
            <a:ext cx="3563937" cy="2049970"/>
          </a:xfrm>
          <a:solidFill>
            <a:srgbClr val="1D8BB5"/>
          </a:solidFill>
        </p:spPr>
        <p:txBody>
          <a:bodyPr/>
          <a:lstStyle/>
          <a:p>
            <a:pPr marL="91440">
              <a:lnSpc>
                <a:spcPct val="150000"/>
              </a:lnSpc>
              <a:spcBef>
                <a:spcPts val="0"/>
              </a:spcBef>
              <a:spcAft>
                <a:spcPts val="0"/>
              </a:spcAft>
            </a:pPr>
            <a:r>
              <a:rPr lang="en-GB" sz="1400" dirty="0">
                <a:solidFill>
                  <a:schemeClr val="bg1"/>
                </a:solidFill>
                <a:latin typeface="Arial" panose="020B0604020202020204" pitchFamily="34" charset="0"/>
              </a:rPr>
              <a:t>E: john.buyers@osborneclarke.com</a:t>
            </a:r>
          </a:p>
          <a:p>
            <a:pPr marL="91440">
              <a:lnSpc>
                <a:spcPct val="150000"/>
              </a:lnSpc>
              <a:spcBef>
                <a:spcPts val="0"/>
              </a:spcBef>
              <a:spcAft>
                <a:spcPts val="0"/>
              </a:spcAft>
            </a:pPr>
            <a:r>
              <a:rPr lang="en-GB" sz="1400" dirty="0">
                <a:solidFill>
                  <a:schemeClr val="bg1"/>
                </a:solidFill>
                <a:latin typeface="Arial" panose="020B0604020202020204" pitchFamily="34" charset="0"/>
              </a:rPr>
              <a:t>C: +44 7786 747 773</a:t>
            </a:r>
          </a:p>
          <a:p>
            <a:pPr marL="91440">
              <a:lnSpc>
                <a:spcPct val="150000"/>
              </a:lnSpc>
              <a:spcBef>
                <a:spcPts val="0"/>
              </a:spcBef>
              <a:spcAft>
                <a:spcPts val="0"/>
              </a:spcAft>
            </a:pPr>
            <a:r>
              <a:rPr lang="en-GB" sz="1400" dirty="0">
                <a:solidFill>
                  <a:schemeClr val="bg1"/>
                </a:solidFill>
                <a:latin typeface="Arial" panose="020B0604020202020204" pitchFamily="34" charset="0"/>
              </a:rPr>
              <a:t>In: </a:t>
            </a:r>
            <a:r>
              <a:rPr lang="en-GB" sz="1400" u="sng" dirty="0">
                <a:solidFill>
                  <a:schemeClr val="bg1"/>
                </a:solidFill>
                <a:latin typeface="Arial" panose="020B0604020202020204" pitchFamily="34" charset="0"/>
                <a:hlinkClick r:id="rId8"/>
              </a:rPr>
              <a:t>linkedin.com/in/johnbuyers</a:t>
            </a:r>
            <a:endParaRPr lang="en-GB" sz="1800" u="sng" dirty="0">
              <a:solidFill>
                <a:schemeClr val="bg1"/>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859345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9891a2c2c296acd59e6f6f3543859a8e768bef"/>
  <p:tag name="ISPRING_RESOURCE_PATHS_HASH" val="61b8316fa65942bf89a9a9b9b4c99f9ba03cc9a"/>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OUTLINEID" val="9D0F24D6E84C4E27817D9DE6F32E559A"/>
</p:tagLst>
</file>

<file path=ppt/tags/tag100.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1.xml><?xml version="1.0" encoding="utf-8"?>
<p:tagLst xmlns:a="http://schemas.openxmlformats.org/drawingml/2006/main" xmlns:r="http://schemas.openxmlformats.org/officeDocument/2006/relationships" xmlns:p="http://schemas.openxmlformats.org/presentationml/2006/main">
  <p:tag name="OUTLINEID" val="D482ACCCE86849328B28B7E27A4F787A"/>
</p:tagLst>
</file>

<file path=ppt/tags/tag102.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3.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4.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5.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6.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7.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8.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09.xml><?xml version="1.0" encoding="utf-8"?>
<p:tagLst xmlns:a="http://schemas.openxmlformats.org/drawingml/2006/main" xmlns:r="http://schemas.openxmlformats.org/officeDocument/2006/relationships" xmlns:p="http://schemas.openxmlformats.org/presentationml/2006/main">
  <p:tag name="OUTLINEID" val="4EDD096FD1DF4367AD5EBB4653A740CE"/>
</p:tagLst>
</file>

<file path=ppt/tags/tag11.xml><?xml version="1.0" encoding="utf-8"?>
<p:tagLst xmlns:a="http://schemas.openxmlformats.org/drawingml/2006/main" xmlns:r="http://schemas.openxmlformats.org/officeDocument/2006/relationships" xmlns:p="http://schemas.openxmlformats.org/presentationml/2006/main">
  <p:tag name="OUTLINEID" val="22B45AC03C9F4C16A19BD90CCB45404B"/>
</p:tagLst>
</file>

<file path=ppt/tags/tag110.xml><?xml version="1.0" encoding="utf-8"?>
<p:tagLst xmlns:a="http://schemas.openxmlformats.org/drawingml/2006/main" xmlns:r="http://schemas.openxmlformats.org/officeDocument/2006/relationships" xmlns:p="http://schemas.openxmlformats.org/presentationml/2006/main">
  <p:tag name="OUTLINEID" val="255759CF7D66402584E25ED15F08A814"/>
</p:tagLst>
</file>

<file path=ppt/tags/tag111.xml><?xml version="1.0" encoding="utf-8"?>
<p:tagLst xmlns:a="http://schemas.openxmlformats.org/drawingml/2006/main" xmlns:r="http://schemas.openxmlformats.org/officeDocument/2006/relationships" xmlns:p="http://schemas.openxmlformats.org/presentationml/2006/main">
  <p:tag name="OUTLINEID" val="4EDD096FD1DF4367AD5EBB4653A740CE"/>
</p:tagLst>
</file>

<file path=ppt/tags/tag112.xml><?xml version="1.0" encoding="utf-8"?>
<p:tagLst xmlns:a="http://schemas.openxmlformats.org/drawingml/2006/main" xmlns:r="http://schemas.openxmlformats.org/officeDocument/2006/relationships" xmlns:p="http://schemas.openxmlformats.org/presentationml/2006/main">
  <p:tag name="OUTLINEID" val="255759CF7D66402584E25ED15F08A814"/>
</p:tagLst>
</file>

<file path=ppt/tags/tag113.xml><?xml version="1.0" encoding="utf-8"?>
<p:tagLst xmlns:a="http://schemas.openxmlformats.org/drawingml/2006/main" xmlns:r="http://schemas.openxmlformats.org/officeDocument/2006/relationships" xmlns:p="http://schemas.openxmlformats.org/presentationml/2006/main">
  <p:tag name="OUTLINEID" val="22941000FD7C4F659B7CEE856665D2AF"/>
</p:tagLst>
</file>

<file path=ppt/tags/tag114.xml><?xml version="1.0" encoding="utf-8"?>
<p:tagLst xmlns:a="http://schemas.openxmlformats.org/drawingml/2006/main" xmlns:r="http://schemas.openxmlformats.org/officeDocument/2006/relationships" xmlns:p="http://schemas.openxmlformats.org/presentationml/2006/main">
  <p:tag name="OUTLINEID" val="7AAA2C434F8C429A9BE816DC16167B50"/>
</p:tagLst>
</file>

<file path=ppt/tags/tag115.xml><?xml version="1.0" encoding="utf-8"?>
<p:tagLst xmlns:a="http://schemas.openxmlformats.org/drawingml/2006/main" xmlns:r="http://schemas.openxmlformats.org/officeDocument/2006/relationships" xmlns:p="http://schemas.openxmlformats.org/presentationml/2006/main">
  <p:tag name="OUTLINEID" val="1BB6305E6E024C239873345C1F31C18E"/>
</p:tagLst>
</file>

<file path=ppt/tags/tag116.xml><?xml version="1.0" encoding="utf-8"?>
<p:tagLst xmlns:a="http://schemas.openxmlformats.org/drawingml/2006/main" xmlns:r="http://schemas.openxmlformats.org/officeDocument/2006/relationships" xmlns:p="http://schemas.openxmlformats.org/presentationml/2006/main">
  <p:tag name="OUTLINEID" val="380C47FABB444135B2A570B2D6E687A2"/>
</p:tagLst>
</file>

<file path=ppt/tags/tag117.xml><?xml version="1.0" encoding="utf-8"?>
<p:tagLst xmlns:a="http://schemas.openxmlformats.org/drawingml/2006/main" xmlns:r="http://schemas.openxmlformats.org/officeDocument/2006/relationships" xmlns:p="http://schemas.openxmlformats.org/presentationml/2006/main">
  <p:tag name="OUTLINEID" val="22941000FD7C4F659B7CEE856665D2AF"/>
</p:tagLst>
</file>

<file path=ppt/tags/tag118.xml><?xml version="1.0" encoding="utf-8"?>
<p:tagLst xmlns:a="http://schemas.openxmlformats.org/drawingml/2006/main" xmlns:r="http://schemas.openxmlformats.org/officeDocument/2006/relationships" xmlns:p="http://schemas.openxmlformats.org/presentationml/2006/main">
  <p:tag name="OUTLINEID" val="7AAA2C434F8C429A9BE816DC16167B50"/>
</p:tagLst>
</file>

<file path=ppt/tags/tag119.xml><?xml version="1.0" encoding="utf-8"?>
<p:tagLst xmlns:a="http://schemas.openxmlformats.org/drawingml/2006/main" xmlns:r="http://schemas.openxmlformats.org/officeDocument/2006/relationships" xmlns:p="http://schemas.openxmlformats.org/presentationml/2006/main">
  <p:tag name="OUTLINEID" val="22941000FD7C4F659B7CEE856665D2AF"/>
</p:tagLst>
</file>

<file path=ppt/tags/tag12.xml><?xml version="1.0" encoding="utf-8"?>
<p:tagLst xmlns:a="http://schemas.openxmlformats.org/drawingml/2006/main" xmlns:r="http://schemas.openxmlformats.org/officeDocument/2006/relationships" xmlns:p="http://schemas.openxmlformats.org/presentationml/2006/main">
  <p:tag name="OUTLINEID" val="338BF7FC7E8C4410BAB782C4D102DB78"/>
</p:tagLst>
</file>

<file path=ppt/tags/tag120.xml><?xml version="1.0" encoding="utf-8"?>
<p:tagLst xmlns:a="http://schemas.openxmlformats.org/drawingml/2006/main" xmlns:r="http://schemas.openxmlformats.org/officeDocument/2006/relationships" xmlns:p="http://schemas.openxmlformats.org/presentationml/2006/main">
  <p:tag name="OUTLINEID" val="7AAA2C434F8C429A9BE816DC16167B50"/>
</p:tagLst>
</file>

<file path=ppt/tags/tag121.xml><?xml version="1.0" encoding="utf-8"?>
<p:tagLst xmlns:a="http://schemas.openxmlformats.org/drawingml/2006/main" xmlns:r="http://schemas.openxmlformats.org/officeDocument/2006/relationships" xmlns:p="http://schemas.openxmlformats.org/presentationml/2006/main">
  <p:tag name="OUTLINEID" val="22941000FD7C4F659B7CEE856665D2AF"/>
</p:tagLst>
</file>

<file path=ppt/tags/tag122.xml><?xml version="1.0" encoding="utf-8"?>
<p:tagLst xmlns:a="http://schemas.openxmlformats.org/drawingml/2006/main" xmlns:r="http://schemas.openxmlformats.org/officeDocument/2006/relationships" xmlns:p="http://schemas.openxmlformats.org/presentationml/2006/main">
  <p:tag name="OUTLINEID" val="7AAA2C434F8C429A9BE816DC16167B50"/>
</p:tagLst>
</file>

<file path=ppt/tags/tag123.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24.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25.xml><?xml version="1.0" encoding="utf-8"?>
<p:tagLst xmlns:a="http://schemas.openxmlformats.org/drawingml/2006/main" xmlns:r="http://schemas.openxmlformats.org/officeDocument/2006/relationships" xmlns:p="http://schemas.openxmlformats.org/presentationml/2006/main">
  <p:tag name="OUTLINEID" val="D482ACCCE86849328B28B7E27A4F787A"/>
</p:tagLst>
</file>

<file path=ppt/tags/tag126.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27.xml><?xml version="1.0" encoding="utf-8"?>
<p:tagLst xmlns:a="http://schemas.openxmlformats.org/drawingml/2006/main" xmlns:r="http://schemas.openxmlformats.org/officeDocument/2006/relationships" xmlns:p="http://schemas.openxmlformats.org/presentationml/2006/main">
  <p:tag name="OUTLINEID" val="D482ACCCE86849328B28B7E27A4F787A"/>
</p:tagLst>
</file>

<file path=ppt/tags/tag128.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29.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3.xml><?xml version="1.0" encoding="utf-8"?>
<p:tagLst xmlns:a="http://schemas.openxmlformats.org/drawingml/2006/main" xmlns:r="http://schemas.openxmlformats.org/officeDocument/2006/relationships" xmlns:p="http://schemas.openxmlformats.org/presentationml/2006/main">
  <p:tag name="OUTLINEID" val="F4FDF60FF6AB4B62A509D441045B9F8F"/>
</p:tagLst>
</file>

<file path=ppt/tags/tag130.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131.xml><?xml version="1.0" encoding="utf-8"?>
<p:tagLst xmlns:a="http://schemas.openxmlformats.org/drawingml/2006/main" xmlns:r="http://schemas.openxmlformats.org/officeDocument/2006/relationships" xmlns:p="http://schemas.openxmlformats.org/presentationml/2006/main">
  <p:tag name="OUTLINEID" val="DA8A4EEDF8A946B4B7875F64580DAC1C"/>
</p:tagLst>
</file>

<file path=ppt/tags/tag132.xml><?xml version="1.0" encoding="utf-8"?>
<p:tagLst xmlns:a="http://schemas.openxmlformats.org/drawingml/2006/main" xmlns:r="http://schemas.openxmlformats.org/officeDocument/2006/relationships" xmlns:p="http://schemas.openxmlformats.org/presentationml/2006/main">
  <p:tag name="OUTLINEID" val="E13054D191DB4B55AF75DB9FF48BEF88"/>
</p:tagLst>
</file>

<file path=ppt/tags/tag133.xml><?xml version="1.0" encoding="utf-8"?>
<p:tagLst xmlns:a="http://schemas.openxmlformats.org/drawingml/2006/main" xmlns:r="http://schemas.openxmlformats.org/officeDocument/2006/relationships" xmlns:p="http://schemas.openxmlformats.org/presentationml/2006/main">
  <p:tag name="OUTLINEID" val="663E292300AB4826809143B8E516E5DD"/>
</p:tagLst>
</file>

<file path=ppt/tags/tag134.xml><?xml version="1.0" encoding="utf-8"?>
<p:tagLst xmlns:a="http://schemas.openxmlformats.org/drawingml/2006/main" xmlns:r="http://schemas.openxmlformats.org/officeDocument/2006/relationships" xmlns:p="http://schemas.openxmlformats.org/presentationml/2006/main">
  <p:tag name="OUTLINEID" val="1980F9818D264E8A8307A8193ADE32FC"/>
</p:tagLst>
</file>

<file path=ppt/tags/tag135.xml><?xml version="1.0" encoding="utf-8"?>
<p:tagLst xmlns:a="http://schemas.openxmlformats.org/drawingml/2006/main" xmlns:r="http://schemas.openxmlformats.org/officeDocument/2006/relationships" xmlns:p="http://schemas.openxmlformats.org/presentationml/2006/main">
  <p:tag name="OUTLINEID" val="CEC9462E4574449A87362E41B0BE4C7F"/>
</p:tagLst>
</file>

<file path=ppt/tags/tag136.xml><?xml version="1.0" encoding="utf-8"?>
<p:tagLst xmlns:a="http://schemas.openxmlformats.org/drawingml/2006/main" xmlns:r="http://schemas.openxmlformats.org/officeDocument/2006/relationships" xmlns:p="http://schemas.openxmlformats.org/presentationml/2006/main">
  <p:tag name="OUTLINEID" val="01A9BB55D8F541D2B3B471E8F3AA243F"/>
</p:tagLst>
</file>

<file path=ppt/tags/tag137.xml><?xml version="1.0" encoding="utf-8"?>
<p:tagLst xmlns:a="http://schemas.openxmlformats.org/drawingml/2006/main" xmlns:r="http://schemas.openxmlformats.org/officeDocument/2006/relationships" xmlns:p="http://schemas.openxmlformats.org/presentationml/2006/main">
  <p:tag name="OUTLINEID" val="DA8A4EEDF8A946B4B7875F64580DAC1C"/>
</p:tagLst>
</file>

<file path=ppt/tags/tag138.xml><?xml version="1.0" encoding="utf-8"?>
<p:tagLst xmlns:a="http://schemas.openxmlformats.org/drawingml/2006/main" xmlns:r="http://schemas.openxmlformats.org/officeDocument/2006/relationships" xmlns:p="http://schemas.openxmlformats.org/presentationml/2006/main">
  <p:tag name="OUTLINEID" val="E13054D191DB4B55AF75DB9FF48BEF88"/>
</p:tagLst>
</file>

<file path=ppt/tags/tag139.xml><?xml version="1.0" encoding="utf-8"?>
<p:tagLst xmlns:a="http://schemas.openxmlformats.org/drawingml/2006/main" xmlns:r="http://schemas.openxmlformats.org/officeDocument/2006/relationships" xmlns:p="http://schemas.openxmlformats.org/presentationml/2006/main">
  <p:tag name="OUTLINEID" val="663E292300AB4826809143B8E516E5DD"/>
</p:tagLst>
</file>

<file path=ppt/tags/tag14.xml><?xml version="1.0" encoding="utf-8"?>
<p:tagLst xmlns:a="http://schemas.openxmlformats.org/drawingml/2006/main" xmlns:r="http://schemas.openxmlformats.org/officeDocument/2006/relationships" xmlns:p="http://schemas.openxmlformats.org/presentationml/2006/main">
  <p:tag name="OUTLINEID" val="F24AD870109248A486B858D95B2FE63D"/>
</p:tagLst>
</file>

<file path=ppt/tags/tag140.xml><?xml version="1.0" encoding="utf-8"?>
<p:tagLst xmlns:a="http://schemas.openxmlformats.org/drawingml/2006/main" xmlns:r="http://schemas.openxmlformats.org/officeDocument/2006/relationships" xmlns:p="http://schemas.openxmlformats.org/presentationml/2006/main">
  <p:tag name="OUTLINEID" val="DA8A4EEDF8A946B4B7875F64580DAC1C"/>
</p:tagLst>
</file>

<file path=ppt/tags/tag141.xml><?xml version="1.0" encoding="utf-8"?>
<p:tagLst xmlns:a="http://schemas.openxmlformats.org/drawingml/2006/main" xmlns:r="http://schemas.openxmlformats.org/officeDocument/2006/relationships" xmlns:p="http://schemas.openxmlformats.org/presentationml/2006/main">
  <p:tag name="OUTLINEID" val="E13054D191DB4B55AF75DB9FF48BEF88"/>
</p:tagLst>
</file>

<file path=ppt/tags/tag142.xml><?xml version="1.0" encoding="utf-8"?>
<p:tagLst xmlns:a="http://schemas.openxmlformats.org/drawingml/2006/main" xmlns:r="http://schemas.openxmlformats.org/officeDocument/2006/relationships" xmlns:p="http://schemas.openxmlformats.org/presentationml/2006/main">
  <p:tag name="OUTLINEID" val="663E292300AB4826809143B8E516E5DD"/>
</p:tagLst>
</file>

<file path=ppt/tags/tag143.xml><?xml version="1.0" encoding="utf-8"?>
<p:tagLst xmlns:a="http://schemas.openxmlformats.org/drawingml/2006/main" xmlns:r="http://schemas.openxmlformats.org/officeDocument/2006/relationships" xmlns:p="http://schemas.openxmlformats.org/presentationml/2006/main">
  <p:tag name="OUTLINEID" val="DA8A4EEDF8A946B4B7875F64580DAC1C"/>
</p:tagLst>
</file>

<file path=ppt/tags/tag144.xml><?xml version="1.0" encoding="utf-8"?>
<p:tagLst xmlns:a="http://schemas.openxmlformats.org/drawingml/2006/main" xmlns:r="http://schemas.openxmlformats.org/officeDocument/2006/relationships" xmlns:p="http://schemas.openxmlformats.org/presentationml/2006/main">
  <p:tag name="OUTLINEID" val="E13054D191DB4B55AF75DB9FF48BEF88"/>
</p:tagLst>
</file>

<file path=ppt/tags/tag145.xml><?xml version="1.0" encoding="utf-8"?>
<p:tagLst xmlns:a="http://schemas.openxmlformats.org/drawingml/2006/main" xmlns:r="http://schemas.openxmlformats.org/officeDocument/2006/relationships" xmlns:p="http://schemas.openxmlformats.org/presentationml/2006/main">
  <p:tag name="OUTLINEID" val="663E292300AB4826809143B8E516E5DD"/>
</p:tagLst>
</file>

<file path=ppt/tags/tag146.xml><?xml version="1.0" encoding="utf-8"?>
<p:tagLst xmlns:a="http://schemas.openxmlformats.org/drawingml/2006/main" xmlns:r="http://schemas.openxmlformats.org/officeDocument/2006/relationships" xmlns:p="http://schemas.openxmlformats.org/presentationml/2006/main">
  <p:tag name="OUTLINEID" val="54BC71AFB5934FFBAA6F8BA4CF84CAD7"/>
</p:tagLst>
</file>

<file path=ppt/tags/tag147.xml><?xml version="1.0" encoding="utf-8"?>
<p:tagLst xmlns:a="http://schemas.openxmlformats.org/drawingml/2006/main" xmlns:r="http://schemas.openxmlformats.org/officeDocument/2006/relationships" xmlns:p="http://schemas.openxmlformats.org/presentationml/2006/main">
  <p:tag name="OUTLINEID" val="82B7D4B6A8BA4D23862B1AB0F30BEBF6"/>
</p:tagLst>
</file>

<file path=ppt/tags/tag148.xml><?xml version="1.0" encoding="utf-8"?>
<p:tagLst xmlns:a="http://schemas.openxmlformats.org/drawingml/2006/main" xmlns:r="http://schemas.openxmlformats.org/officeDocument/2006/relationships" xmlns:p="http://schemas.openxmlformats.org/presentationml/2006/main">
  <p:tag name="OUTLINEID" val="BB8BC0332F714D5FAE869B990CCD3046"/>
</p:tagLst>
</file>

<file path=ppt/tags/tag149.xml><?xml version="1.0" encoding="utf-8"?>
<p:tagLst xmlns:a="http://schemas.openxmlformats.org/drawingml/2006/main" xmlns:r="http://schemas.openxmlformats.org/officeDocument/2006/relationships" xmlns:p="http://schemas.openxmlformats.org/presentationml/2006/main">
  <p:tag name="OUTLINEID" val="3C9BFA63FECF4150889386C22B983F6C"/>
</p:tagLst>
</file>

<file path=ppt/tags/tag15.xml><?xml version="1.0" encoding="utf-8"?>
<p:tagLst xmlns:a="http://schemas.openxmlformats.org/drawingml/2006/main" xmlns:r="http://schemas.openxmlformats.org/officeDocument/2006/relationships" xmlns:p="http://schemas.openxmlformats.org/presentationml/2006/main">
  <p:tag name="OUTLINEID" val="BE6A6211326C4FB1A75FFC722FCC4DA3"/>
</p:tagLst>
</file>

<file path=ppt/tags/tag150.xml><?xml version="1.0" encoding="utf-8"?>
<p:tagLst xmlns:a="http://schemas.openxmlformats.org/drawingml/2006/main" xmlns:r="http://schemas.openxmlformats.org/officeDocument/2006/relationships" xmlns:p="http://schemas.openxmlformats.org/presentationml/2006/main">
  <p:tag name="OUTLINEID" val="CFE00C2B66BD4580A2BEEF5FC15F07F1"/>
</p:tagLst>
</file>

<file path=ppt/tags/tag151.xml><?xml version="1.0" encoding="utf-8"?>
<p:tagLst xmlns:a="http://schemas.openxmlformats.org/drawingml/2006/main" xmlns:r="http://schemas.openxmlformats.org/officeDocument/2006/relationships" xmlns:p="http://schemas.openxmlformats.org/presentationml/2006/main">
  <p:tag name="OUTLINEID" val="33FAFE9C0AD042AAA377D0816FE1A8E9"/>
</p:tagLst>
</file>

<file path=ppt/tags/tag152.xml><?xml version="1.0" encoding="utf-8"?>
<p:tagLst xmlns:a="http://schemas.openxmlformats.org/drawingml/2006/main" xmlns:r="http://schemas.openxmlformats.org/officeDocument/2006/relationships" xmlns:p="http://schemas.openxmlformats.org/presentationml/2006/main">
  <p:tag name="OUTLINEID" val="E9D33DC0E1C1414A8A94245636F02E4F"/>
</p:tagLst>
</file>

<file path=ppt/tags/tag153.xml><?xml version="1.0" encoding="utf-8"?>
<p:tagLst xmlns:a="http://schemas.openxmlformats.org/drawingml/2006/main" xmlns:r="http://schemas.openxmlformats.org/officeDocument/2006/relationships" xmlns:p="http://schemas.openxmlformats.org/presentationml/2006/main">
  <p:tag name="OUTLINEID" val="AFC0E662CB4D431683C985CB87C14970"/>
</p:tagLst>
</file>

<file path=ppt/tags/tag154.xml><?xml version="1.0" encoding="utf-8"?>
<p:tagLst xmlns:a="http://schemas.openxmlformats.org/drawingml/2006/main" xmlns:r="http://schemas.openxmlformats.org/officeDocument/2006/relationships" xmlns:p="http://schemas.openxmlformats.org/presentationml/2006/main">
  <p:tag name="OUTLINEID" val="6A95068FE81A4621AE4C63CBBB29A843"/>
</p:tagLst>
</file>

<file path=ppt/tags/tag155.xml><?xml version="1.0" encoding="utf-8"?>
<p:tagLst xmlns:a="http://schemas.openxmlformats.org/drawingml/2006/main" xmlns:r="http://schemas.openxmlformats.org/officeDocument/2006/relationships" xmlns:p="http://schemas.openxmlformats.org/presentationml/2006/main">
  <p:tag name="OUTLINEID" val="81A505FECF254CDEA8B3D286FAA97DA4"/>
</p:tagLst>
</file>

<file path=ppt/tags/tag156.xml><?xml version="1.0" encoding="utf-8"?>
<p:tagLst xmlns:a="http://schemas.openxmlformats.org/drawingml/2006/main" xmlns:r="http://schemas.openxmlformats.org/officeDocument/2006/relationships" xmlns:p="http://schemas.openxmlformats.org/presentationml/2006/main">
  <p:tag name="OUTLINEID" val="D412386661B34EACB955C0636F894B9D"/>
</p:tagLst>
</file>

<file path=ppt/tags/tag157.xml><?xml version="1.0" encoding="utf-8"?>
<p:tagLst xmlns:a="http://schemas.openxmlformats.org/drawingml/2006/main" xmlns:r="http://schemas.openxmlformats.org/officeDocument/2006/relationships" xmlns:p="http://schemas.openxmlformats.org/presentationml/2006/main">
  <p:tag name="OUTLINEID" val="FC063E21F9EE44A58980A67103615D7C"/>
</p:tagLst>
</file>

<file path=ppt/tags/tag158.xml><?xml version="1.0" encoding="utf-8"?>
<p:tagLst xmlns:a="http://schemas.openxmlformats.org/drawingml/2006/main" xmlns:r="http://schemas.openxmlformats.org/officeDocument/2006/relationships" xmlns:p="http://schemas.openxmlformats.org/presentationml/2006/main">
  <p:tag name="OUTLINEID" val="59110A461111419295C9E9DDED419C48"/>
</p:tagLst>
</file>

<file path=ppt/tags/tag159.xml><?xml version="1.0" encoding="utf-8"?>
<p:tagLst xmlns:a="http://schemas.openxmlformats.org/drawingml/2006/main" xmlns:r="http://schemas.openxmlformats.org/officeDocument/2006/relationships" xmlns:p="http://schemas.openxmlformats.org/presentationml/2006/main">
  <p:tag name="OUTLINEID" val="1C60E0DAA08A4961854CE11D72341F2D"/>
</p:tagLst>
</file>

<file path=ppt/tags/tag16.xml><?xml version="1.0" encoding="utf-8"?>
<p:tagLst xmlns:a="http://schemas.openxmlformats.org/drawingml/2006/main" xmlns:r="http://schemas.openxmlformats.org/officeDocument/2006/relationships" xmlns:p="http://schemas.openxmlformats.org/presentationml/2006/main">
  <p:tag name="OUTLINEID" val="9A091AE876F444C5AFC249213BBE8094"/>
</p:tagLst>
</file>

<file path=ppt/tags/tag160.xml><?xml version="1.0" encoding="utf-8"?>
<p:tagLst xmlns:a="http://schemas.openxmlformats.org/drawingml/2006/main" xmlns:r="http://schemas.openxmlformats.org/officeDocument/2006/relationships" xmlns:p="http://schemas.openxmlformats.org/presentationml/2006/main">
  <p:tag name="OUTLINEID" val="3592C192176C4958A5F7812567CFEA10"/>
</p:tagLst>
</file>

<file path=ppt/tags/tag161.xml><?xml version="1.0" encoding="utf-8"?>
<p:tagLst xmlns:a="http://schemas.openxmlformats.org/drawingml/2006/main" xmlns:r="http://schemas.openxmlformats.org/officeDocument/2006/relationships" xmlns:p="http://schemas.openxmlformats.org/presentationml/2006/main">
  <p:tag name="OUTLINEID" val="0D97373E867A4BCF8D94CDABA427E0ED"/>
</p:tagLst>
</file>

<file path=ppt/tags/tag162.xml><?xml version="1.0" encoding="utf-8"?>
<p:tagLst xmlns:a="http://schemas.openxmlformats.org/drawingml/2006/main" xmlns:r="http://schemas.openxmlformats.org/officeDocument/2006/relationships" xmlns:p="http://schemas.openxmlformats.org/presentationml/2006/main">
  <p:tag name="OUTLINEID" val="3C2D59EFADDA4612991C0950B0BBDB0C"/>
</p:tagLst>
</file>

<file path=ppt/tags/tag163.xml><?xml version="1.0" encoding="utf-8"?>
<p:tagLst xmlns:a="http://schemas.openxmlformats.org/drawingml/2006/main" xmlns:r="http://schemas.openxmlformats.org/officeDocument/2006/relationships" xmlns:p="http://schemas.openxmlformats.org/presentationml/2006/main">
  <p:tag name="OUTLINEID" val="1C60E0DAA08A4961854CE11D72341F2D"/>
</p:tagLst>
</file>

<file path=ppt/tags/tag164.xml><?xml version="1.0" encoding="utf-8"?>
<p:tagLst xmlns:a="http://schemas.openxmlformats.org/drawingml/2006/main" xmlns:r="http://schemas.openxmlformats.org/officeDocument/2006/relationships" xmlns:p="http://schemas.openxmlformats.org/presentationml/2006/main">
  <p:tag name="OUTLINEID" val="3592C192176C4958A5F7812567CFEA10"/>
</p:tagLst>
</file>

<file path=ppt/tags/tag165.xml><?xml version="1.0" encoding="utf-8"?>
<p:tagLst xmlns:a="http://schemas.openxmlformats.org/drawingml/2006/main" xmlns:r="http://schemas.openxmlformats.org/officeDocument/2006/relationships" xmlns:p="http://schemas.openxmlformats.org/presentationml/2006/main">
  <p:tag name="OUTLINEID" val="0D97373E867A4BCF8D94CDABA427E0ED"/>
</p:tagLst>
</file>

<file path=ppt/tags/tag166.xml><?xml version="1.0" encoding="utf-8"?>
<p:tagLst xmlns:a="http://schemas.openxmlformats.org/drawingml/2006/main" xmlns:r="http://schemas.openxmlformats.org/officeDocument/2006/relationships" xmlns:p="http://schemas.openxmlformats.org/presentationml/2006/main">
  <p:tag name="OUTLINEID" val="3C2D59EFADDA4612991C0950B0BBDB0C"/>
</p:tagLst>
</file>

<file path=ppt/tags/tag167.xml><?xml version="1.0" encoding="utf-8"?>
<p:tagLst xmlns:a="http://schemas.openxmlformats.org/drawingml/2006/main" xmlns:r="http://schemas.openxmlformats.org/officeDocument/2006/relationships" xmlns:p="http://schemas.openxmlformats.org/presentationml/2006/main">
  <p:tag name="OUTLINEID" val="1C60E0DAA08A4961854CE11D72341F2D"/>
</p:tagLst>
</file>

<file path=ppt/tags/tag168.xml><?xml version="1.0" encoding="utf-8"?>
<p:tagLst xmlns:a="http://schemas.openxmlformats.org/drawingml/2006/main" xmlns:r="http://schemas.openxmlformats.org/officeDocument/2006/relationships" xmlns:p="http://schemas.openxmlformats.org/presentationml/2006/main">
  <p:tag name="OUTLINEID" val="3592C192176C4958A5F7812567CFEA10"/>
</p:tagLst>
</file>

<file path=ppt/tags/tag169.xml><?xml version="1.0" encoding="utf-8"?>
<p:tagLst xmlns:a="http://schemas.openxmlformats.org/drawingml/2006/main" xmlns:r="http://schemas.openxmlformats.org/officeDocument/2006/relationships" xmlns:p="http://schemas.openxmlformats.org/presentationml/2006/main">
  <p:tag name="OUTLINEID" val="0D97373E867A4BCF8D94CDABA427E0ED"/>
</p:tagLst>
</file>

<file path=ppt/tags/tag17.xml><?xml version="1.0" encoding="utf-8"?>
<p:tagLst xmlns:a="http://schemas.openxmlformats.org/drawingml/2006/main" xmlns:r="http://schemas.openxmlformats.org/officeDocument/2006/relationships" xmlns:p="http://schemas.openxmlformats.org/presentationml/2006/main">
  <p:tag name="OUTLINEID" val="4B9093373BFA4692B031D814F2C7681F"/>
</p:tagLst>
</file>

<file path=ppt/tags/tag170.xml><?xml version="1.0" encoding="utf-8"?>
<p:tagLst xmlns:a="http://schemas.openxmlformats.org/drawingml/2006/main" xmlns:r="http://schemas.openxmlformats.org/officeDocument/2006/relationships" xmlns:p="http://schemas.openxmlformats.org/presentationml/2006/main">
  <p:tag name="OUTLINEID" val="3C2D59EFADDA4612991C0950B0BBDB0C"/>
</p:tagLst>
</file>

<file path=ppt/tags/tag171.xml><?xml version="1.0" encoding="utf-8"?>
<p:tagLst xmlns:a="http://schemas.openxmlformats.org/drawingml/2006/main" xmlns:r="http://schemas.openxmlformats.org/officeDocument/2006/relationships" xmlns:p="http://schemas.openxmlformats.org/presentationml/2006/main">
  <p:tag name="OUTLINEID" val="1C60E0DAA08A4961854CE11D72341F2D"/>
</p:tagLst>
</file>

<file path=ppt/tags/tag172.xml><?xml version="1.0" encoding="utf-8"?>
<p:tagLst xmlns:a="http://schemas.openxmlformats.org/drawingml/2006/main" xmlns:r="http://schemas.openxmlformats.org/officeDocument/2006/relationships" xmlns:p="http://schemas.openxmlformats.org/presentationml/2006/main">
  <p:tag name="OUTLINEID" val="3592C192176C4958A5F7812567CFEA10"/>
</p:tagLst>
</file>

<file path=ppt/tags/tag173.xml><?xml version="1.0" encoding="utf-8"?>
<p:tagLst xmlns:a="http://schemas.openxmlformats.org/drawingml/2006/main" xmlns:r="http://schemas.openxmlformats.org/officeDocument/2006/relationships" xmlns:p="http://schemas.openxmlformats.org/presentationml/2006/main">
  <p:tag name="OUTLINEID" val="0D97373E867A4BCF8D94CDABA427E0ED"/>
</p:tagLst>
</file>

<file path=ppt/tags/tag174.xml><?xml version="1.0" encoding="utf-8"?>
<p:tagLst xmlns:a="http://schemas.openxmlformats.org/drawingml/2006/main" xmlns:r="http://schemas.openxmlformats.org/officeDocument/2006/relationships" xmlns:p="http://schemas.openxmlformats.org/presentationml/2006/main">
  <p:tag name="OUTLINEID" val="3C2D59EFADDA4612991C0950B0BBDB0C"/>
</p:tagLst>
</file>

<file path=ppt/tags/tag175.xml><?xml version="1.0" encoding="utf-8"?>
<p:tagLst xmlns:a="http://schemas.openxmlformats.org/drawingml/2006/main" xmlns:r="http://schemas.openxmlformats.org/officeDocument/2006/relationships" xmlns:p="http://schemas.openxmlformats.org/presentationml/2006/main">
  <p:tag name="OUTLINEID" val="ABDB3189D5A64DA4A771640DAB33280C"/>
</p:tagLst>
</file>

<file path=ppt/tags/tag176.xml><?xml version="1.0" encoding="utf-8"?>
<p:tagLst xmlns:a="http://schemas.openxmlformats.org/drawingml/2006/main" xmlns:r="http://schemas.openxmlformats.org/officeDocument/2006/relationships" xmlns:p="http://schemas.openxmlformats.org/presentationml/2006/main">
  <p:tag name="OUTLINEID" val="1D96699046C64D8FA21359747CD9BAD7"/>
</p:tagLst>
</file>

<file path=ppt/tags/tag177.xml><?xml version="1.0" encoding="utf-8"?>
<p:tagLst xmlns:a="http://schemas.openxmlformats.org/drawingml/2006/main" xmlns:r="http://schemas.openxmlformats.org/officeDocument/2006/relationships" xmlns:p="http://schemas.openxmlformats.org/presentationml/2006/main">
  <p:tag name="OUTLINEID" val="7240FDAB6332479AB0D0AE60A3C40605"/>
</p:tagLst>
</file>

<file path=ppt/tags/tag178.xml><?xml version="1.0" encoding="utf-8"?>
<p:tagLst xmlns:a="http://schemas.openxmlformats.org/drawingml/2006/main" xmlns:r="http://schemas.openxmlformats.org/officeDocument/2006/relationships" xmlns:p="http://schemas.openxmlformats.org/presentationml/2006/main">
  <p:tag name="OUTLINEID" val="9B65361BE0E74075985BA851D602A897"/>
</p:tagLst>
</file>

<file path=ppt/tags/tag179.xml><?xml version="1.0" encoding="utf-8"?>
<p:tagLst xmlns:a="http://schemas.openxmlformats.org/drawingml/2006/main" xmlns:r="http://schemas.openxmlformats.org/officeDocument/2006/relationships" xmlns:p="http://schemas.openxmlformats.org/presentationml/2006/main">
  <p:tag name="OUTLINEID" val="23828BA29E6B4CC78D6E8F41473B22C0"/>
</p:tagLst>
</file>

<file path=ppt/tags/tag18.xml><?xml version="1.0" encoding="utf-8"?>
<p:tagLst xmlns:a="http://schemas.openxmlformats.org/drawingml/2006/main" xmlns:r="http://schemas.openxmlformats.org/officeDocument/2006/relationships" xmlns:p="http://schemas.openxmlformats.org/presentationml/2006/main">
  <p:tag name="OUTLINEID" val="C330C9897D9246D881D3BDEB4034D1C5"/>
</p:tagLst>
</file>

<file path=ppt/tags/tag180.xml><?xml version="1.0" encoding="utf-8"?>
<p:tagLst xmlns:a="http://schemas.openxmlformats.org/drawingml/2006/main" xmlns:r="http://schemas.openxmlformats.org/officeDocument/2006/relationships" xmlns:p="http://schemas.openxmlformats.org/presentationml/2006/main">
  <p:tag name="OUTLINEID" val="34DC7CE4CA0043C78AEFA8360F1DBF31"/>
</p:tagLst>
</file>

<file path=ppt/tags/tag181.xml><?xml version="1.0" encoding="utf-8"?>
<p:tagLst xmlns:a="http://schemas.openxmlformats.org/drawingml/2006/main" xmlns:r="http://schemas.openxmlformats.org/officeDocument/2006/relationships" xmlns:p="http://schemas.openxmlformats.org/presentationml/2006/main">
  <p:tag name="OUTLINEID" val="C93CA0859E184070A17E3C50387F0361"/>
</p:tagLst>
</file>

<file path=ppt/tags/tag182.xml><?xml version="1.0" encoding="utf-8"?>
<p:tagLst xmlns:a="http://schemas.openxmlformats.org/drawingml/2006/main" xmlns:r="http://schemas.openxmlformats.org/officeDocument/2006/relationships" xmlns:p="http://schemas.openxmlformats.org/presentationml/2006/main">
  <p:tag name="OUTLINEID" val="F4FD08BE91FB4FA19FB49FF3584D573D"/>
</p:tagLst>
</file>

<file path=ppt/tags/tag183.xml><?xml version="1.0" encoding="utf-8"?>
<p:tagLst xmlns:a="http://schemas.openxmlformats.org/drawingml/2006/main" xmlns:r="http://schemas.openxmlformats.org/officeDocument/2006/relationships" xmlns:p="http://schemas.openxmlformats.org/presentationml/2006/main">
  <p:tag name="OUTLINEID" val="831169EFFA3B44DB83F37432280937AD"/>
</p:tagLst>
</file>

<file path=ppt/tags/tag184.xml><?xml version="1.0" encoding="utf-8"?>
<p:tagLst xmlns:a="http://schemas.openxmlformats.org/drawingml/2006/main" xmlns:r="http://schemas.openxmlformats.org/officeDocument/2006/relationships" xmlns:p="http://schemas.openxmlformats.org/presentationml/2006/main">
  <p:tag name="OUTLINEID" val="52482CC79DD8434DABBB1B3A5B804362"/>
</p:tagLst>
</file>

<file path=ppt/tags/tag185.xml><?xml version="1.0" encoding="utf-8"?>
<p:tagLst xmlns:a="http://schemas.openxmlformats.org/drawingml/2006/main" xmlns:r="http://schemas.openxmlformats.org/officeDocument/2006/relationships" xmlns:p="http://schemas.openxmlformats.org/presentationml/2006/main">
  <p:tag name="OUTLINEID" val="80370974EB3C455C8379A1254199D7E4"/>
</p:tagLst>
</file>

<file path=ppt/tags/tag186.xml><?xml version="1.0" encoding="utf-8"?>
<p:tagLst xmlns:a="http://schemas.openxmlformats.org/drawingml/2006/main" xmlns:r="http://schemas.openxmlformats.org/officeDocument/2006/relationships" xmlns:p="http://schemas.openxmlformats.org/presentationml/2006/main">
  <p:tag name="OUTLINEID" val="7303595C7FF64D858516EBDE2C988FBB"/>
</p:tagLst>
</file>

<file path=ppt/tags/tag187.xml><?xml version="1.0" encoding="utf-8"?>
<p:tagLst xmlns:a="http://schemas.openxmlformats.org/drawingml/2006/main" xmlns:r="http://schemas.openxmlformats.org/officeDocument/2006/relationships" xmlns:p="http://schemas.openxmlformats.org/presentationml/2006/main">
  <p:tag name="OUTLINEID" val="F4F045A7FE7D4E5A8E2E580B92E386A5"/>
</p:tagLst>
</file>

<file path=ppt/tags/tag188.xml><?xml version="1.0" encoding="utf-8"?>
<p:tagLst xmlns:a="http://schemas.openxmlformats.org/drawingml/2006/main" xmlns:r="http://schemas.openxmlformats.org/officeDocument/2006/relationships" xmlns:p="http://schemas.openxmlformats.org/presentationml/2006/main">
  <p:tag name="OUTLINEID" val="E68DCA1414554A65BF84F8C9ECE2BC1D"/>
</p:tagLst>
</file>

<file path=ppt/tags/tag189.xml><?xml version="1.0" encoding="utf-8"?>
<p:tagLst xmlns:a="http://schemas.openxmlformats.org/drawingml/2006/main" xmlns:r="http://schemas.openxmlformats.org/officeDocument/2006/relationships" xmlns:p="http://schemas.openxmlformats.org/presentationml/2006/main">
  <p:tag name="OUTLINEID" val="1078230AC3794210B21716A252025F28"/>
</p:tagLst>
</file>

<file path=ppt/tags/tag19.xml><?xml version="1.0" encoding="utf-8"?>
<p:tagLst xmlns:a="http://schemas.openxmlformats.org/drawingml/2006/main" xmlns:r="http://schemas.openxmlformats.org/officeDocument/2006/relationships" xmlns:p="http://schemas.openxmlformats.org/presentationml/2006/main">
  <p:tag name="OUTLINEID" val="6CD55EF1E10D415BAE90E269A0FB779C"/>
</p:tagLst>
</file>

<file path=ppt/tags/tag190.xml><?xml version="1.0" encoding="utf-8"?>
<p:tagLst xmlns:a="http://schemas.openxmlformats.org/drawingml/2006/main" xmlns:r="http://schemas.openxmlformats.org/officeDocument/2006/relationships" xmlns:p="http://schemas.openxmlformats.org/presentationml/2006/main">
  <p:tag name="OUTLINEID" val="C555CF069DF045759B610ADF6DE20DDE"/>
</p:tagLst>
</file>

<file path=ppt/tags/tag191.xml><?xml version="1.0" encoding="utf-8"?>
<p:tagLst xmlns:a="http://schemas.openxmlformats.org/drawingml/2006/main" xmlns:r="http://schemas.openxmlformats.org/officeDocument/2006/relationships" xmlns:p="http://schemas.openxmlformats.org/presentationml/2006/main">
  <p:tag name="OUTLINEID" val="7E33FD90898941D5AD64A782A4FF8289"/>
</p:tagLst>
</file>

<file path=ppt/tags/tag192.xml><?xml version="1.0" encoding="utf-8"?>
<p:tagLst xmlns:a="http://schemas.openxmlformats.org/drawingml/2006/main" xmlns:r="http://schemas.openxmlformats.org/officeDocument/2006/relationships" xmlns:p="http://schemas.openxmlformats.org/presentationml/2006/main">
  <p:tag name="OUTLINEID" val="0B290E7542B349D290A5CEEA2562A39C"/>
</p:tagLst>
</file>

<file path=ppt/tags/tag193.xml><?xml version="1.0" encoding="utf-8"?>
<p:tagLst xmlns:a="http://schemas.openxmlformats.org/drawingml/2006/main" xmlns:r="http://schemas.openxmlformats.org/officeDocument/2006/relationships" xmlns:p="http://schemas.openxmlformats.org/presentationml/2006/main">
  <p:tag name="OUTLINEID" val="EE284028A5BA4BAF810B483C8145FA77"/>
</p:tagLst>
</file>

<file path=ppt/tags/tag194.xml><?xml version="1.0" encoding="utf-8"?>
<p:tagLst xmlns:a="http://schemas.openxmlformats.org/drawingml/2006/main" xmlns:r="http://schemas.openxmlformats.org/officeDocument/2006/relationships" xmlns:p="http://schemas.openxmlformats.org/presentationml/2006/main">
  <p:tag name="OUTLINEID" val="EE284028A5BA4BAF810B483C8145FA77"/>
</p:tagLst>
</file>

<file path=ppt/tags/tag195.xml><?xml version="1.0" encoding="utf-8"?>
<p:tagLst xmlns:a="http://schemas.openxmlformats.org/drawingml/2006/main" xmlns:r="http://schemas.openxmlformats.org/officeDocument/2006/relationships" xmlns:p="http://schemas.openxmlformats.org/presentationml/2006/main">
  <p:tag name="OUTLINEID" val="8F7414EC118D403C9590735F3CC855FB"/>
</p:tagLst>
</file>

<file path=ppt/tags/tag196.xml><?xml version="1.0" encoding="utf-8"?>
<p:tagLst xmlns:a="http://schemas.openxmlformats.org/drawingml/2006/main" xmlns:r="http://schemas.openxmlformats.org/officeDocument/2006/relationships" xmlns:p="http://schemas.openxmlformats.org/presentationml/2006/main">
  <p:tag name="OUTLINEID" val="14B7BDFED55E4924B6A9286867299F6D"/>
</p:tagLst>
</file>

<file path=ppt/tags/tag197.xml><?xml version="1.0" encoding="utf-8"?>
<p:tagLst xmlns:a="http://schemas.openxmlformats.org/drawingml/2006/main" xmlns:r="http://schemas.openxmlformats.org/officeDocument/2006/relationships" xmlns:p="http://schemas.openxmlformats.org/presentationml/2006/main">
  <p:tag name="OUTLINEID" val="5940B905240F4C9CABFD626AF9C9F46D"/>
</p:tagLst>
</file>

<file path=ppt/tags/tag198.xml><?xml version="1.0" encoding="utf-8"?>
<p:tagLst xmlns:a="http://schemas.openxmlformats.org/drawingml/2006/main" xmlns:r="http://schemas.openxmlformats.org/officeDocument/2006/relationships" xmlns:p="http://schemas.openxmlformats.org/presentationml/2006/main">
  <p:tag name="OUTLINEID" val="CF4E7F86E18F4424AC4F472A1A76B8B6"/>
</p:tagLst>
</file>

<file path=ppt/tags/tag199.xml><?xml version="1.0" encoding="utf-8"?>
<p:tagLst xmlns:a="http://schemas.openxmlformats.org/drawingml/2006/main" xmlns:r="http://schemas.openxmlformats.org/officeDocument/2006/relationships" xmlns:p="http://schemas.openxmlformats.org/presentationml/2006/main">
  <p:tag name="OUTLINEID" val="83EEFDBB659F4E3CA24A764A7ED70FEC"/>
</p:tagLst>
</file>

<file path=ppt/tags/tag2.xml><?xml version="1.0" encoding="utf-8"?>
<p:tagLst xmlns:a="http://schemas.openxmlformats.org/drawingml/2006/main" xmlns:r="http://schemas.openxmlformats.org/officeDocument/2006/relationships" xmlns:p="http://schemas.openxmlformats.org/presentationml/2006/main">
  <p:tag name="OUTLINEID" val="13796B5D8FAC48FB8431CF8925E1DB6D"/>
</p:tagLst>
</file>

<file path=ppt/tags/tag20.xml><?xml version="1.0" encoding="utf-8"?>
<p:tagLst xmlns:a="http://schemas.openxmlformats.org/drawingml/2006/main" xmlns:r="http://schemas.openxmlformats.org/officeDocument/2006/relationships" xmlns:p="http://schemas.openxmlformats.org/presentationml/2006/main">
  <p:tag name="OUTLINEID" val="7730C5CC62314AD691DE20293B7B0574"/>
</p:tagLst>
</file>

<file path=ppt/tags/tag200.xml><?xml version="1.0" encoding="utf-8"?>
<p:tagLst xmlns:a="http://schemas.openxmlformats.org/drawingml/2006/main" xmlns:r="http://schemas.openxmlformats.org/officeDocument/2006/relationships" xmlns:p="http://schemas.openxmlformats.org/presentationml/2006/main">
  <p:tag name="OUTLINEID" val="AEA24DB8B430403C84C506FD73B3F34B"/>
</p:tagLst>
</file>

<file path=ppt/tags/tag201.xml><?xml version="1.0" encoding="utf-8"?>
<p:tagLst xmlns:a="http://schemas.openxmlformats.org/drawingml/2006/main" xmlns:r="http://schemas.openxmlformats.org/officeDocument/2006/relationships" xmlns:p="http://schemas.openxmlformats.org/presentationml/2006/main">
  <p:tag name="OUTLINEID" val="A6494F061F1448D8B998B81EA948D742"/>
</p:tagLst>
</file>

<file path=ppt/tags/tag202.xml><?xml version="1.0" encoding="utf-8"?>
<p:tagLst xmlns:a="http://schemas.openxmlformats.org/drawingml/2006/main" xmlns:r="http://schemas.openxmlformats.org/officeDocument/2006/relationships" xmlns:p="http://schemas.openxmlformats.org/presentationml/2006/main">
  <p:tag name="OUTLINEID" val="2DF4C8E19D3D40E6BCFB2AC9B0E6C866"/>
</p:tagLst>
</file>

<file path=ppt/tags/tag203.xml><?xml version="1.0" encoding="utf-8"?>
<p:tagLst xmlns:a="http://schemas.openxmlformats.org/drawingml/2006/main" xmlns:r="http://schemas.openxmlformats.org/officeDocument/2006/relationships" xmlns:p="http://schemas.openxmlformats.org/presentationml/2006/main">
  <p:tag name="OUTLINEID" val="60B6F5F2CD87449E88FBF8025E5CC6B0"/>
</p:tagLst>
</file>

<file path=ppt/tags/tag204.xml><?xml version="1.0" encoding="utf-8"?>
<p:tagLst xmlns:a="http://schemas.openxmlformats.org/drawingml/2006/main" xmlns:r="http://schemas.openxmlformats.org/officeDocument/2006/relationships" xmlns:p="http://schemas.openxmlformats.org/presentationml/2006/main">
  <p:tag name="OUTLINEID" val="E731926AED934C5AB641128B6109B0C3"/>
</p:tagLst>
</file>

<file path=ppt/tags/tag205.xml><?xml version="1.0" encoding="utf-8"?>
<p:tagLst xmlns:a="http://schemas.openxmlformats.org/drawingml/2006/main" xmlns:r="http://schemas.openxmlformats.org/officeDocument/2006/relationships" xmlns:p="http://schemas.openxmlformats.org/presentationml/2006/main">
  <p:tag name="OUTLINEID" val="17EEE65D38FB48EE8DFCB186E1B6B366"/>
</p:tagLst>
</file>

<file path=ppt/tags/tag206.xml><?xml version="1.0" encoding="utf-8"?>
<p:tagLst xmlns:a="http://schemas.openxmlformats.org/drawingml/2006/main" xmlns:r="http://schemas.openxmlformats.org/officeDocument/2006/relationships" xmlns:p="http://schemas.openxmlformats.org/presentationml/2006/main">
  <p:tag name="OUTLINEID" val="97B6449764EF42FA9F0311D8EFD26BD4"/>
</p:tagLst>
</file>

<file path=ppt/tags/tag207.xml><?xml version="1.0" encoding="utf-8"?>
<p:tagLst xmlns:a="http://schemas.openxmlformats.org/drawingml/2006/main" xmlns:r="http://schemas.openxmlformats.org/officeDocument/2006/relationships" xmlns:p="http://schemas.openxmlformats.org/presentationml/2006/main">
  <p:tag name="OUTLINEID" val="4D9C8D74678A4F00A5FCAE5FC9C60B57"/>
</p:tagLst>
</file>

<file path=ppt/tags/tag208.xml><?xml version="1.0" encoding="utf-8"?>
<p:tagLst xmlns:a="http://schemas.openxmlformats.org/drawingml/2006/main" xmlns:r="http://schemas.openxmlformats.org/officeDocument/2006/relationships" xmlns:p="http://schemas.openxmlformats.org/presentationml/2006/main">
  <p:tag name="OUTLINEID" val="8E0F19CEDF8540179E3AB7320142251E"/>
</p:tagLst>
</file>

<file path=ppt/tags/tag209.xml><?xml version="1.0" encoding="utf-8"?>
<p:tagLst xmlns:a="http://schemas.openxmlformats.org/drawingml/2006/main" xmlns:r="http://schemas.openxmlformats.org/officeDocument/2006/relationships" xmlns:p="http://schemas.openxmlformats.org/presentationml/2006/main">
  <p:tag name="OUTLINEID" val="12693A41EE08405182C073E1E89FE75F"/>
</p:tagLst>
</file>

<file path=ppt/tags/tag21.xml><?xml version="1.0" encoding="utf-8"?>
<p:tagLst xmlns:a="http://schemas.openxmlformats.org/drawingml/2006/main" xmlns:r="http://schemas.openxmlformats.org/officeDocument/2006/relationships" xmlns:p="http://schemas.openxmlformats.org/presentationml/2006/main">
  <p:tag name="OUTLINEID" val="2521DD707D6740FFB1AC0E2918D2C84D"/>
</p:tagLst>
</file>

<file path=ppt/tags/tag210.xml><?xml version="1.0" encoding="utf-8"?>
<p:tagLst xmlns:a="http://schemas.openxmlformats.org/drawingml/2006/main" xmlns:r="http://schemas.openxmlformats.org/officeDocument/2006/relationships" xmlns:p="http://schemas.openxmlformats.org/presentationml/2006/main">
  <p:tag name="OUTLINEID" val="0B0C944C78D0484A983A119BEB2E22F0"/>
</p:tagLst>
</file>

<file path=ppt/tags/tag211.xml><?xml version="1.0" encoding="utf-8"?>
<p:tagLst xmlns:a="http://schemas.openxmlformats.org/drawingml/2006/main" xmlns:r="http://schemas.openxmlformats.org/officeDocument/2006/relationships" xmlns:p="http://schemas.openxmlformats.org/presentationml/2006/main">
  <p:tag name="OUTLINEID" val="6B649898B0CE45CC83D75D56DB3A4269"/>
</p:tagLst>
</file>

<file path=ppt/tags/tag212.xml><?xml version="1.0" encoding="utf-8"?>
<p:tagLst xmlns:a="http://schemas.openxmlformats.org/drawingml/2006/main" xmlns:r="http://schemas.openxmlformats.org/officeDocument/2006/relationships" xmlns:p="http://schemas.openxmlformats.org/presentationml/2006/main">
  <p:tag name="OUTLINEID" val="A339C43157834589B6DA377B16AE5D93"/>
</p:tagLst>
</file>

<file path=ppt/tags/tag213.xml><?xml version="1.0" encoding="utf-8"?>
<p:tagLst xmlns:a="http://schemas.openxmlformats.org/drawingml/2006/main" xmlns:r="http://schemas.openxmlformats.org/officeDocument/2006/relationships" xmlns:p="http://schemas.openxmlformats.org/presentationml/2006/main">
  <p:tag name="OUTLINEID" val="2115A5B11D3242A690FE115E0A017CA4"/>
</p:tagLst>
</file>

<file path=ppt/tags/tag214.xml><?xml version="1.0" encoding="utf-8"?>
<p:tagLst xmlns:a="http://schemas.openxmlformats.org/drawingml/2006/main" xmlns:r="http://schemas.openxmlformats.org/officeDocument/2006/relationships" xmlns:p="http://schemas.openxmlformats.org/presentationml/2006/main">
  <p:tag name="OUTLINEID" val="72F18E6077F144E7A113B1A9AA4DA8F1"/>
</p:tagLst>
</file>

<file path=ppt/tags/tag215.xml><?xml version="1.0" encoding="utf-8"?>
<p:tagLst xmlns:a="http://schemas.openxmlformats.org/drawingml/2006/main" xmlns:r="http://schemas.openxmlformats.org/officeDocument/2006/relationships" xmlns:p="http://schemas.openxmlformats.org/presentationml/2006/main">
  <p:tag name="OUTLINEID" val="72F18E6077F144E7A113B1A9AA4DA8F1"/>
</p:tagLst>
</file>

<file path=ppt/tags/tag216.xml><?xml version="1.0" encoding="utf-8"?>
<p:tagLst xmlns:a="http://schemas.openxmlformats.org/drawingml/2006/main" xmlns:r="http://schemas.openxmlformats.org/officeDocument/2006/relationships" xmlns:p="http://schemas.openxmlformats.org/presentationml/2006/main">
  <p:tag name="OUTLINEID" val="FCB08D9078A8477C90BF1A622A4078F0"/>
</p:tagLst>
</file>

<file path=ppt/tags/tag217.xml><?xml version="1.0" encoding="utf-8"?>
<p:tagLst xmlns:a="http://schemas.openxmlformats.org/drawingml/2006/main" xmlns:r="http://schemas.openxmlformats.org/officeDocument/2006/relationships" xmlns:p="http://schemas.openxmlformats.org/presentationml/2006/main">
  <p:tag name="OUTLINEID" val="FCB08D9078A8477C90BF1A622A4078F0"/>
</p:tagLst>
</file>

<file path=ppt/tags/tag218.xml><?xml version="1.0" encoding="utf-8"?>
<p:tagLst xmlns:a="http://schemas.openxmlformats.org/drawingml/2006/main" xmlns:r="http://schemas.openxmlformats.org/officeDocument/2006/relationships" xmlns:p="http://schemas.openxmlformats.org/presentationml/2006/main">
  <p:tag name="OUTLINEID" val="FD752F23B7FC416DBAE9022C41CC2E94"/>
</p:tagLst>
</file>

<file path=ppt/tags/tag219.xml><?xml version="1.0" encoding="utf-8"?>
<p:tagLst xmlns:a="http://schemas.openxmlformats.org/drawingml/2006/main" xmlns:r="http://schemas.openxmlformats.org/officeDocument/2006/relationships" xmlns:p="http://schemas.openxmlformats.org/presentationml/2006/main">
  <p:tag name="OUTLINEID" val="C6592272D81B4737BDC7B43298618D8D"/>
</p:tagLst>
</file>

<file path=ppt/tags/tag22.xml><?xml version="1.0" encoding="utf-8"?>
<p:tagLst xmlns:a="http://schemas.openxmlformats.org/drawingml/2006/main" xmlns:r="http://schemas.openxmlformats.org/officeDocument/2006/relationships" xmlns:p="http://schemas.openxmlformats.org/presentationml/2006/main">
  <p:tag name="OUTLINEID" val="ED0DE28ECD1B4C27B93D27B227F37722"/>
</p:tagLst>
</file>

<file path=ppt/tags/tag220.xml><?xml version="1.0" encoding="utf-8"?>
<p:tagLst xmlns:a="http://schemas.openxmlformats.org/drawingml/2006/main" xmlns:r="http://schemas.openxmlformats.org/officeDocument/2006/relationships" xmlns:p="http://schemas.openxmlformats.org/presentationml/2006/main">
  <p:tag name="OUTLINEID" val="511925162CA84BCFB8EE2443C86BFB21"/>
</p:tagLst>
</file>

<file path=ppt/tags/tag221.xml><?xml version="1.0" encoding="utf-8"?>
<p:tagLst xmlns:a="http://schemas.openxmlformats.org/drawingml/2006/main" xmlns:r="http://schemas.openxmlformats.org/officeDocument/2006/relationships" xmlns:p="http://schemas.openxmlformats.org/presentationml/2006/main">
  <p:tag name="OUTLINEID" val="E23BFF942F6D4C3488840A8A86F564DF"/>
</p:tagLst>
</file>

<file path=ppt/tags/tag222.xml><?xml version="1.0" encoding="utf-8"?>
<p:tagLst xmlns:a="http://schemas.openxmlformats.org/drawingml/2006/main" xmlns:r="http://schemas.openxmlformats.org/officeDocument/2006/relationships" xmlns:p="http://schemas.openxmlformats.org/presentationml/2006/main">
  <p:tag name="OUTLINEID" val="F65662EE0774459DBFD2992A1E8C8F4A"/>
</p:tagLst>
</file>

<file path=ppt/tags/tag223.xml><?xml version="1.0" encoding="utf-8"?>
<p:tagLst xmlns:a="http://schemas.openxmlformats.org/drawingml/2006/main" xmlns:r="http://schemas.openxmlformats.org/officeDocument/2006/relationships" xmlns:p="http://schemas.openxmlformats.org/presentationml/2006/main">
  <p:tag name="OUTLINEID" val="FA52D76C41724523AA0C5C371B2BEBAD"/>
</p:tagLst>
</file>

<file path=ppt/tags/tag224.xml><?xml version="1.0" encoding="utf-8"?>
<p:tagLst xmlns:a="http://schemas.openxmlformats.org/drawingml/2006/main" xmlns:r="http://schemas.openxmlformats.org/officeDocument/2006/relationships" xmlns:p="http://schemas.openxmlformats.org/presentationml/2006/main">
  <p:tag name="OUTLINEID" val="99190E72E0D944289E05A43C6CDB34A3"/>
</p:tagLst>
</file>

<file path=ppt/tags/tag225.xml><?xml version="1.0" encoding="utf-8"?>
<p:tagLst xmlns:a="http://schemas.openxmlformats.org/drawingml/2006/main" xmlns:r="http://schemas.openxmlformats.org/officeDocument/2006/relationships" xmlns:p="http://schemas.openxmlformats.org/presentationml/2006/main">
  <p:tag name="OUTLINEID" val="B8BE2E274D864DCDB977635199369368"/>
</p:tagLst>
</file>

<file path=ppt/tags/tag226.xml><?xml version="1.0" encoding="utf-8"?>
<p:tagLst xmlns:a="http://schemas.openxmlformats.org/drawingml/2006/main" xmlns:r="http://schemas.openxmlformats.org/officeDocument/2006/relationships" xmlns:p="http://schemas.openxmlformats.org/presentationml/2006/main">
  <p:tag name="OUTLINEID" val="A5BC2293B2F04A2589DA4B66D6EFE921"/>
</p:tagLst>
</file>

<file path=ppt/tags/tag227.xml><?xml version="1.0" encoding="utf-8"?>
<p:tagLst xmlns:a="http://schemas.openxmlformats.org/drawingml/2006/main" xmlns:r="http://schemas.openxmlformats.org/officeDocument/2006/relationships" xmlns:p="http://schemas.openxmlformats.org/presentationml/2006/main">
  <p:tag name="OUTLINEID" val="3EE2C72EF542440AA279418500946F53"/>
</p:tagLst>
</file>

<file path=ppt/tags/tag228.xml><?xml version="1.0" encoding="utf-8"?>
<p:tagLst xmlns:a="http://schemas.openxmlformats.org/drawingml/2006/main" xmlns:r="http://schemas.openxmlformats.org/officeDocument/2006/relationships" xmlns:p="http://schemas.openxmlformats.org/presentationml/2006/main">
  <p:tag name="OUTLINEFRAGMENTID" val="4D08F9A9856948B38C77A627E18F69A1"/>
</p:tagLst>
</file>

<file path=ppt/tags/tag229.xml><?xml version="1.0" encoding="utf-8"?>
<p:tagLst xmlns:a="http://schemas.openxmlformats.org/drawingml/2006/main" xmlns:r="http://schemas.openxmlformats.org/officeDocument/2006/relationships" xmlns:p="http://schemas.openxmlformats.org/presentationml/2006/main">
  <p:tag name="OUTLINEID" val="E851512EA88A447AB600095C9B63F54B"/>
</p:tagLst>
</file>

<file path=ppt/tags/tag23.xml><?xml version="1.0" encoding="utf-8"?>
<p:tagLst xmlns:a="http://schemas.openxmlformats.org/drawingml/2006/main" xmlns:r="http://schemas.openxmlformats.org/officeDocument/2006/relationships" xmlns:p="http://schemas.openxmlformats.org/presentationml/2006/main">
  <p:tag name="OUTLINEID" val="3B6354CFAB4D4D3482B0EA50E39BD67F"/>
</p:tagLst>
</file>

<file path=ppt/tags/tag230.xml><?xml version="1.0" encoding="utf-8"?>
<p:tagLst xmlns:a="http://schemas.openxmlformats.org/drawingml/2006/main" xmlns:r="http://schemas.openxmlformats.org/officeDocument/2006/relationships" xmlns:p="http://schemas.openxmlformats.org/presentationml/2006/main">
  <p:tag name="OUTLINEID" val="962C9E4CD6DA4FDEABEEE01B7D4D3468"/>
</p:tagLst>
</file>

<file path=ppt/tags/tag231.xml><?xml version="1.0" encoding="utf-8"?>
<p:tagLst xmlns:a="http://schemas.openxmlformats.org/drawingml/2006/main" xmlns:r="http://schemas.openxmlformats.org/officeDocument/2006/relationships" xmlns:p="http://schemas.openxmlformats.org/presentationml/2006/main">
  <p:tag name="OUTLINEID" val="1ED992A01A524B23AB56CD69D90D9A3F"/>
</p:tagLst>
</file>

<file path=ppt/tags/tag232.xml><?xml version="1.0" encoding="utf-8"?>
<p:tagLst xmlns:a="http://schemas.openxmlformats.org/drawingml/2006/main" xmlns:r="http://schemas.openxmlformats.org/officeDocument/2006/relationships" xmlns:p="http://schemas.openxmlformats.org/presentationml/2006/main">
  <p:tag name="OUTLINEID" val="2C7575C9149A4A9EAC96DBC0A7D6C1A9"/>
</p:tagLst>
</file>

<file path=ppt/tags/tag233.xml><?xml version="1.0" encoding="utf-8"?>
<p:tagLst xmlns:a="http://schemas.openxmlformats.org/drawingml/2006/main" xmlns:r="http://schemas.openxmlformats.org/officeDocument/2006/relationships" xmlns:p="http://schemas.openxmlformats.org/presentationml/2006/main">
  <p:tag name="OUTLINEFRAGMENTID" val="AF9F614B863B43A1874E214A66D67F6F"/>
</p:tagLst>
</file>

<file path=ppt/tags/tag234.xml><?xml version="1.0" encoding="utf-8"?>
<p:tagLst xmlns:a="http://schemas.openxmlformats.org/drawingml/2006/main" xmlns:r="http://schemas.openxmlformats.org/officeDocument/2006/relationships" xmlns:p="http://schemas.openxmlformats.org/presentationml/2006/main">
  <p:tag name="OUTLINEFRAGMENTID" val="AF9F614B863B43A1874E214A66D67F6F"/>
</p:tagLst>
</file>

<file path=ppt/tags/tag235.xml><?xml version="1.0" encoding="utf-8"?>
<p:tagLst xmlns:a="http://schemas.openxmlformats.org/drawingml/2006/main" xmlns:r="http://schemas.openxmlformats.org/officeDocument/2006/relationships" xmlns:p="http://schemas.openxmlformats.org/presentationml/2006/main">
  <p:tag name="OUTLINEFRAGMENTID" val="AF9F614B863B43A1874E214A66D67F6F"/>
</p:tagLst>
</file>

<file path=ppt/tags/tag236.xml><?xml version="1.0" encoding="utf-8"?>
<p:tagLst xmlns:a="http://schemas.openxmlformats.org/drawingml/2006/main" xmlns:r="http://schemas.openxmlformats.org/officeDocument/2006/relationships" xmlns:p="http://schemas.openxmlformats.org/presentationml/2006/main">
  <p:tag name="OUTLINEFRAGMENTID" val="AF9F614B863B43A1874E214A66D67F6F"/>
</p:tagLst>
</file>

<file path=ppt/tags/tag237.xml><?xml version="1.0" encoding="utf-8"?>
<p:tagLst xmlns:a="http://schemas.openxmlformats.org/drawingml/2006/main" xmlns:r="http://schemas.openxmlformats.org/officeDocument/2006/relationships" xmlns:p="http://schemas.openxmlformats.org/presentationml/2006/main">
  <p:tag name="OUTLINEFRAGMENTID" val="AF9F614B863B43A1874E214A66D67F6F"/>
</p:tagLst>
</file>

<file path=ppt/tags/tag238.xml><?xml version="1.0" encoding="utf-8"?>
<p:tagLst xmlns:a="http://schemas.openxmlformats.org/drawingml/2006/main" xmlns:r="http://schemas.openxmlformats.org/officeDocument/2006/relationships" xmlns:p="http://schemas.openxmlformats.org/presentationml/2006/main">
  <p:tag name="OUTLINEFRAGMENTID" val="AF9F614B863B43A1874E214A66D67F6F"/>
</p:tagLst>
</file>

<file path=ppt/tags/tag239.xml><?xml version="1.0" encoding="utf-8"?>
<p:tagLst xmlns:a="http://schemas.openxmlformats.org/drawingml/2006/main" xmlns:r="http://schemas.openxmlformats.org/officeDocument/2006/relationships" xmlns:p="http://schemas.openxmlformats.org/presentationml/2006/main">
  <p:tag name="OUTLINEFRAGMENTID" val="AF9F614B863B43A1874E214A66D67F6F"/>
</p:tagLst>
</file>

<file path=ppt/tags/tag24.xml><?xml version="1.0" encoding="utf-8"?>
<p:tagLst xmlns:a="http://schemas.openxmlformats.org/drawingml/2006/main" xmlns:r="http://schemas.openxmlformats.org/officeDocument/2006/relationships" xmlns:p="http://schemas.openxmlformats.org/presentationml/2006/main">
  <p:tag name="OUTLINEID" val="DEFDC2CA1C474AB3B20C9AB5BFFC05D7"/>
</p:tagLst>
</file>

<file path=ppt/tags/tag240.xml><?xml version="1.0" encoding="utf-8"?>
<p:tagLst xmlns:a="http://schemas.openxmlformats.org/drawingml/2006/main" xmlns:r="http://schemas.openxmlformats.org/officeDocument/2006/relationships" xmlns:p="http://schemas.openxmlformats.org/presentationml/2006/main">
  <p:tag name="OUTLINEFRAGMENTID" val="EA2A4D13B803450195E51D2F9481BA49"/>
</p:tagLst>
</file>

<file path=ppt/tags/tag241.xml><?xml version="1.0" encoding="utf-8"?>
<p:tagLst xmlns:a="http://schemas.openxmlformats.org/drawingml/2006/main" xmlns:r="http://schemas.openxmlformats.org/officeDocument/2006/relationships" xmlns:p="http://schemas.openxmlformats.org/presentationml/2006/main">
  <p:tag name="OUTLINEFRAGMENTID" val="095AD83E2A49426FB1043FD9911BAC60"/>
</p:tagLst>
</file>

<file path=ppt/tags/tag242.xml><?xml version="1.0" encoding="utf-8"?>
<p:tagLst xmlns:a="http://schemas.openxmlformats.org/drawingml/2006/main" xmlns:r="http://schemas.openxmlformats.org/officeDocument/2006/relationships" xmlns:p="http://schemas.openxmlformats.org/presentationml/2006/main">
  <p:tag name="OUTLINEID" val="C656E387C8B24AF29AAB03EC8424617B"/>
</p:tagLst>
</file>

<file path=ppt/tags/tag243.xml><?xml version="1.0" encoding="utf-8"?>
<p:tagLst xmlns:a="http://schemas.openxmlformats.org/drawingml/2006/main" xmlns:r="http://schemas.openxmlformats.org/officeDocument/2006/relationships" xmlns:p="http://schemas.openxmlformats.org/presentationml/2006/main">
  <p:tag name="OUTLINEID" val="37378BDDEA0F43D080788B4C72CCAFAD"/>
</p:tagLst>
</file>

<file path=ppt/tags/tag244.xml><?xml version="1.0" encoding="utf-8"?>
<p:tagLst xmlns:a="http://schemas.openxmlformats.org/drawingml/2006/main" xmlns:r="http://schemas.openxmlformats.org/officeDocument/2006/relationships" xmlns:p="http://schemas.openxmlformats.org/presentationml/2006/main">
  <p:tag name="OUTLINEID" val="E976EF0A9A944818BCA1024FEBDD4960"/>
</p:tagLst>
</file>

<file path=ppt/tags/tag245.xml><?xml version="1.0" encoding="utf-8"?>
<p:tagLst xmlns:a="http://schemas.openxmlformats.org/drawingml/2006/main" xmlns:r="http://schemas.openxmlformats.org/officeDocument/2006/relationships" xmlns:p="http://schemas.openxmlformats.org/presentationml/2006/main">
  <p:tag name="OUTLINEID" val="AFBC93261D784427BEF94C96B621E6E6"/>
</p:tagLst>
</file>

<file path=ppt/tags/tag246.xml><?xml version="1.0" encoding="utf-8"?>
<p:tagLst xmlns:a="http://schemas.openxmlformats.org/drawingml/2006/main" xmlns:r="http://schemas.openxmlformats.org/officeDocument/2006/relationships" xmlns:p="http://schemas.openxmlformats.org/presentationml/2006/main">
  <p:tag name="OUTLINEID" val="212FAC1753EB41BF8F77FA082F6FDAB4"/>
</p:tagLst>
</file>

<file path=ppt/tags/tag247.xml><?xml version="1.0" encoding="utf-8"?>
<p:tagLst xmlns:a="http://schemas.openxmlformats.org/drawingml/2006/main" xmlns:r="http://schemas.openxmlformats.org/officeDocument/2006/relationships" xmlns:p="http://schemas.openxmlformats.org/presentationml/2006/main">
  <p:tag name="OUTLINEID" val="60792723AF01482CB098590CBB8B7490"/>
</p:tagLst>
</file>

<file path=ppt/tags/tag248.xml><?xml version="1.0" encoding="utf-8"?>
<p:tagLst xmlns:a="http://schemas.openxmlformats.org/drawingml/2006/main" xmlns:r="http://schemas.openxmlformats.org/officeDocument/2006/relationships" xmlns:p="http://schemas.openxmlformats.org/presentationml/2006/main">
  <p:tag name="OUTLINEID" val="1068C51779DB418D83303C6ACF4110E1"/>
</p:tagLst>
</file>

<file path=ppt/tags/tag249.xml><?xml version="1.0" encoding="utf-8"?>
<p:tagLst xmlns:a="http://schemas.openxmlformats.org/drawingml/2006/main" xmlns:r="http://schemas.openxmlformats.org/officeDocument/2006/relationships" xmlns:p="http://schemas.openxmlformats.org/presentationml/2006/main">
  <p:tag name="OUTLINEID" val="10A93FEF35694E939A5D04ECF349CC9F"/>
</p:tagLst>
</file>

<file path=ppt/tags/tag25.xml><?xml version="1.0" encoding="utf-8"?>
<p:tagLst xmlns:a="http://schemas.openxmlformats.org/drawingml/2006/main" xmlns:r="http://schemas.openxmlformats.org/officeDocument/2006/relationships" xmlns:p="http://schemas.openxmlformats.org/presentationml/2006/main">
  <p:tag name="OUTLINEID" val="9B8BA0FEC2104313B6E9FAD06AFC1F8E"/>
</p:tagLst>
</file>

<file path=ppt/tags/tag250.xml><?xml version="1.0" encoding="utf-8"?>
<p:tagLst xmlns:a="http://schemas.openxmlformats.org/drawingml/2006/main" xmlns:r="http://schemas.openxmlformats.org/officeDocument/2006/relationships" xmlns:p="http://schemas.openxmlformats.org/presentationml/2006/main">
  <p:tag name="OUTLINEID" val="21B47505CBF14A019FC1340E945521F5"/>
</p:tagLst>
</file>

<file path=ppt/tags/tag251.xml><?xml version="1.0" encoding="utf-8"?>
<p:tagLst xmlns:a="http://schemas.openxmlformats.org/drawingml/2006/main" xmlns:r="http://schemas.openxmlformats.org/officeDocument/2006/relationships" xmlns:p="http://schemas.openxmlformats.org/presentationml/2006/main">
  <p:tag name="OUTLINEID" val="00A36333BCF74531BDA9F8D03B552884"/>
</p:tagLst>
</file>

<file path=ppt/tags/tag252.xml><?xml version="1.0" encoding="utf-8"?>
<p:tagLst xmlns:a="http://schemas.openxmlformats.org/drawingml/2006/main" xmlns:r="http://schemas.openxmlformats.org/officeDocument/2006/relationships" xmlns:p="http://schemas.openxmlformats.org/presentationml/2006/main">
  <p:tag name="OUTLINEID" val="28BD6127554141F3A3CF9E5F88A00995"/>
</p:tagLst>
</file>

<file path=ppt/tags/tag253.xml><?xml version="1.0" encoding="utf-8"?>
<p:tagLst xmlns:a="http://schemas.openxmlformats.org/drawingml/2006/main" xmlns:r="http://schemas.openxmlformats.org/officeDocument/2006/relationships" xmlns:p="http://schemas.openxmlformats.org/presentationml/2006/main">
  <p:tag name="OUTLINEID" val="AFEF069C144A496D82E56307B1751B8D"/>
</p:tagLst>
</file>

<file path=ppt/tags/tag254.xml><?xml version="1.0" encoding="utf-8"?>
<p:tagLst xmlns:a="http://schemas.openxmlformats.org/drawingml/2006/main" xmlns:r="http://schemas.openxmlformats.org/officeDocument/2006/relationships" xmlns:p="http://schemas.openxmlformats.org/presentationml/2006/main">
  <p:tag name="OUTLINEID" val="DA1B7548D45D47869803BB9A8E23DC99"/>
</p:tagLst>
</file>

<file path=ppt/tags/tag255.xml><?xml version="1.0" encoding="utf-8"?>
<p:tagLst xmlns:a="http://schemas.openxmlformats.org/drawingml/2006/main" xmlns:r="http://schemas.openxmlformats.org/officeDocument/2006/relationships" xmlns:p="http://schemas.openxmlformats.org/presentationml/2006/main">
  <p:tag name="OUTLINEID" val="739649BD1836403BB12EFE826B8E766D"/>
</p:tagLst>
</file>

<file path=ppt/tags/tag256.xml><?xml version="1.0" encoding="utf-8"?>
<p:tagLst xmlns:a="http://schemas.openxmlformats.org/drawingml/2006/main" xmlns:r="http://schemas.openxmlformats.org/officeDocument/2006/relationships" xmlns:p="http://schemas.openxmlformats.org/presentationml/2006/main">
  <p:tag name="OUTLINEID" val="B42E98D98F1C403989EAC6F7CB9797B6"/>
</p:tagLst>
</file>

<file path=ppt/tags/tag257.xml><?xml version="1.0" encoding="utf-8"?>
<p:tagLst xmlns:a="http://schemas.openxmlformats.org/drawingml/2006/main" xmlns:r="http://schemas.openxmlformats.org/officeDocument/2006/relationships" xmlns:p="http://schemas.openxmlformats.org/presentationml/2006/main">
  <p:tag name="OUTLINEID" val="853A379265474C609A1A114C536FC8BA"/>
</p:tagLst>
</file>

<file path=ppt/tags/tag258.xml><?xml version="1.0" encoding="utf-8"?>
<p:tagLst xmlns:a="http://schemas.openxmlformats.org/drawingml/2006/main" xmlns:r="http://schemas.openxmlformats.org/officeDocument/2006/relationships" xmlns:p="http://schemas.openxmlformats.org/presentationml/2006/main">
  <p:tag name="OUTLINEID" val="77E7D6F9B1044EAEA2F1FFA8CFAC32F1"/>
</p:tagLst>
</file>

<file path=ppt/tags/tag259.xml><?xml version="1.0" encoding="utf-8"?>
<p:tagLst xmlns:a="http://schemas.openxmlformats.org/drawingml/2006/main" xmlns:r="http://schemas.openxmlformats.org/officeDocument/2006/relationships" xmlns:p="http://schemas.openxmlformats.org/presentationml/2006/main">
  <p:tag name="OUTLINEID" val="F56349FF8AAE4AE2AD433BA27A2110FC"/>
</p:tagLst>
</file>

<file path=ppt/tags/tag26.xml><?xml version="1.0" encoding="utf-8"?>
<p:tagLst xmlns:a="http://schemas.openxmlformats.org/drawingml/2006/main" xmlns:r="http://schemas.openxmlformats.org/officeDocument/2006/relationships" xmlns:p="http://schemas.openxmlformats.org/presentationml/2006/main">
  <p:tag name="OUTLINEID" val="0722EEA9927648939D616FB7618D38E3"/>
</p:tagLst>
</file>

<file path=ppt/tags/tag260.xml><?xml version="1.0" encoding="utf-8"?>
<p:tagLst xmlns:a="http://schemas.openxmlformats.org/drawingml/2006/main" xmlns:r="http://schemas.openxmlformats.org/officeDocument/2006/relationships" xmlns:p="http://schemas.openxmlformats.org/presentationml/2006/main">
  <p:tag name="OUTLINEID" val="6F6BEC6F79034485931BC92F1E73B8FE"/>
</p:tagLst>
</file>

<file path=ppt/tags/tag261.xml><?xml version="1.0" encoding="utf-8"?>
<p:tagLst xmlns:a="http://schemas.openxmlformats.org/drawingml/2006/main" xmlns:r="http://schemas.openxmlformats.org/officeDocument/2006/relationships" xmlns:p="http://schemas.openxmlformats.org/presentationml/2006/main">
  <p:tag name="OUTLINEID" val="B7143F8B12A64FEBA5CC960F7E877C12"/>
</p:tagLst>
</file>

<file path=ppt/tags/tag262.xml><?xml version="1.0" encoding="utf-8"?>
<p:tagLst xmlns:a="http://schemas.openxmlformats.org/drawingml/2006/main" xmlns:r="http://schemas.openxmlformats.org/officeDocument/2006/relationships" xmlns:p="http://schemas.openxmlformats.org/presentationml/2006/main">
  <p:tag name="OUTLINEID" val="821F88024A1F45E2BA8B14EEA7ADFD2B"/>
</p:tagLst>
</file>

<file path=ppt/tags/tag263.xml><?xml version="1.0" encoding="utf-8"?>
<p:tagLst xmlns:a="http://schemas.openxmlformats.org/drawingml/2006/main" xmlns:r="http://schemas.openxmlformats.org/officeDocument/2006/relationships" xmlns:p="http://schemas.openxmlformats.org/presentationml/2006/main">
  <p:tag name="OUTLINEID" val="6D462736867F4D52808B22DE1121D866"/>
</p:tagLst>
</file>

<file path=ppt/tags/tag264.xml><?xml version="1.0" encoding="utf-8"?>
<p:tagLst xmlns:a="http://schemas.openxmlformats.org/drawingml/2006/main" xmlns:r="http://schemas.openxmlformats.org/officeDocument/2006/relationships" xmlns:p="http://schemas.openxmlformats.org/presentationml/2006/main">
  <p:tag name="OUTLINEID" val="378BD3B3E9134A0FA448D279459E2962"/>
</p:tagLst>
</file>

<file path=ppt/tags/tag27.xml><?xml version="1.0" encoding="utf-8"?>
<p:tagLst xmlns:a="http://schemas.openxmlformats.org/drawingml/2006/main" xmlns:r="http://schemas.openxmlformats.org/officeDocument/2006/relationships" xmlns:p="http://schemas.openxmlformats.org/presentationml/2006/main">
  <p:tag name="OUTLINEID" val="104415B2FC694BBAA1FF74363BD466AA"/>
</p:tagLst>
</file>

<file path=ppt/tags/tag28.xml><?xml version="1.0" encoding="utf-8"?>
<p:tagLst xmlns:a="http://schemas.openxmlformats.org/drawingml/2006/main" xmlns:r="http://schemas.openxmlformats.org/officeDocument/2006/relationships" xmlns:p="http://schemas.openxmlformats.org/presentationml/2006/main">
  <p:tag name="OUTLINEID" val="B6E8BC62689E413A9A4924F6C7969B44"/>
</p:tagLst>
</file>

<file path=ppt/tags/tag29.xml><?xml version="1.0" encoding="utf-8"?>
<p:tagLst xmlns:a="http://schemas.openxmlformats.org/drawingml/2006/main" xmlns:r="http://schemas.openxmlformats.org/officeDocument/2006/relationships" xmlns:p="http://schemas.openxmlformats.org/presentationml/2006/main">
  <p:tag name="OUTLINEID" val="0953216FC339442CB400C43DE00E2828"/>
</p:tagLst>
</file>

<file path=ppt/tags/tag3.xml><?xml version="1.0" encoding="utf-8"?>
<p:tagLst xmlns:a="http://schemas.openxmlformats.org/drawingml/2006/main" xmlns:r="http://schemas.openxmlformats.org/officeDocument/2006/relationships" xmlns:p="http://schemas.openxmlformats.org/presentationml/2006/main">
  <p:tag name="OUTLINEID" val="723D33ECDE0E4D0EAFDCE150FD1A0DCE"/>
</p:tagLst>
</file>

<file path=ppt/tags/tag30.xml><?xml version="1.0" encoding="utf-8"?>
<p:tagLst xmlns:a="http://schemas.openxmlformats.org/drawingml/2006/main" xmlns:r="http://schemas.openxmlformats.org/officeDocument/2006/relationships" xmlns:p="http://schemas.openxmlformats.org/presentationml/2006/main">
  <p:tag name="OUTLINEID" val="A645B15CB9034E44A56FB807E5B33C65"/>
</p:tagLst>
</file>

<file path=ppt/tags/tag31.xml><?xml version="1.0" encoding="utf-8"?>
<p:tagLst xmlns:a="http://schemas.openxmlformats.org/drawingml/2006/main" xmlns:r="http://schemas.openxmlformats.org/officeDocument/2006/relationships" xmlns:p="http://schemas.openxmlformats.org/presentationml/2006/main">
  <p:tag name="OUTLINEID" val="A047081277B8498D977C7100F534E3A6"/>
</p:tagLst>
</file>

<file path=ppt/tags/tag32.xml><?xml version="1.0" encoding="utf-8"?>
<p:tagLst xmlns:a="http://schemas.openxmlformats.org/drawingml/2006/main" xmlns:r="http://schemas.openxmlformats.org/officeDocument/2006/relationships" xmlns:p="http://schemas.openxmlformats.org/presentationml/2006/main">
  <p:tag name="OUTLINEID" val="DE0429EED394496297DCE164D48EE553"/>
</p:tagLst>
</file>

<file path=ppt/tags/tag33.xml><?xml version="1.0" encoding="utf-8"?>
<p:tagLst xmlns:a="http://schemas.openxmlformats.org/drawingml/2006/main" xmlns:r="http://schemas.openxmlformats.org/officeDocument/2006/relationships" xmlns:p="http://schemas.openxmlformats.org/presentationml/2006/main">
  <p:tag name="OUTLINEID" val="A8367AEABD644919875DD5F495E16A92"/>
</p:tagLst>
</file>

<file path=ppt/tags/tag34.xml><?xml version="1.0" encoding="utf-8"?>
<p:tagLst xmlns:a="http://schemas.openxmlformats.org/drawingml/2006/main" xmlns:r="http://schemas.openxmlformats.org/officeDocument/2006/relationships" xmlns:p="http://schemas.openxmlformats.org/presentationml/2006/main">
  <p:tag name="OUTLINEID" val="21A4BEF9303D41F4A95D6E6AE7F2F0E7"/>
</p:tagLst>
</file>

<file path=ppt/tags/tag35.xml><?xml version="1.0" encoding="utf-8"?>
<p:tagLst xmlns:a="http://schemas.openxmlformats.org/drawingml/2006/main" xmlns:r="http://schemas.openxmlformats.org/officeDocument/2006/relationships" xmlns:p="http://schemas.openxmlformats.org/presentationml/2006/main">
  <p:tag name="OUTLINEID" val="8CB61D3A4EB94E6CB4AE4CA35820A743"/>
</p:tagLst>
</file>

<file path=ppt/tags/tag36.xml><?xml version="1.0" encoding="utf-8"?>
<p:tagLst xmlns:a="http://schemas.openxmlformats.org/drawingml/2006/main" xmlns:r="http://schemas.openxmlformats.org/officeDocument/2006/relationships" xmlns:p="http://schemas.openxmlformats.org/presentationml/2006/main">
  <p:tag name="OUTLINEID" val="9BB16C1E08754699851C73F7613FFEF7"/>
</p:tagLst>
</file>

<file path=ppt/tags/tag37.xml><?xml version="1.0" encoding="utf-8"?>
<p:tagLst xmlns:a="http://schemas.openxmlformats.org/drawingml/2006/main" xmlns:r="http://schemas.openxmlformats.org/officeDocument/2006/relationships" xmlns:p="http://schemas.openxmlformats.org/presentationml/2006/main">
  <p:tag name="OUTLINEID" val="FE23E79197AC42B18DF8B95962DC1BBA"/>
</p:tagLst>
</file>

<file path=ppt/tags/tag38.xml><?xml version="1.0" encoding="utf-8"?>
<p:tagLst xmlns:a="http://schemas.openxmlformats.org/drawingml/2006/main" xmlns:r="http://schemas.openxmlformats.org/officeDocument/2006/relationships" xmlns:p="http://schemas.openxmlformats.org/presentationml/2006/main">
  <p:tag name="OUTLINEID" val="6E2A02AC8BE249789047187AF8FE9A36"/>
</p:tagLst>
</file>

<file path=ppt/tags/tag39.xml><?xml version="1.0" encoding="utf-8"?>
<p:tagLst xmlns:a="http://schemas.openxmlformats.org/drawingml/2006/main" xmlns:r="http://schemas.openxmlformats.org/officeDocument/2006/relationships" xmlns:p="http://schemas.openxmlformats.org/presentationml/2006/main">
  <p:tag name="OUTLINEID" val="D3CDC9ABF5384BA8AB7E0A6A9742CD20"/>
</p:tagLst>
</file>

<file path=ppt/tags/tag4.xml><?xml version="1.0" encoding="utf-8"?>
<p:tagLst xmlns:a="http://schemas.openxmlformats.org/drawingml/2006/main" xmlns:r="http://schemas.openxmlformats.org/officeDocument/2006/relationships" xmlns:p="http://schemas.openxmlformats.org/presentationml/2006/main">
  <p:tag name="OUTLINEID" val="68232367F22A4D79A6A6FC58434106BE"/>
</p:tagLst>
</file>

<file path=ppt/tags/tag40.xml><?xml version="1.0" encoding="utf-8"?>
<p:tagLst xmlns:a="http://schemas.openxmlformats.org/drawingml/2006/main" xmlns:r="http://schemas.openxmlformats.org/officeDocument/2006/relationships" xmlns:p="http://schemas.openxmlformats.org/presentationml/2006/main">
  <p:tag name="OUTLINEID" val="C656E387C8B24AF29AAB03EC8424617B"/>
</p:tagLst>
</file>

<file path=ppt/tags/tag41.xml><?xml version="1.0" encoding="utf-8"?>
<p:tagLst xmlns:a="http://schemas.openxmlformats.org/drawingml/2006/main" xmlns:r="http://schemas.openxmlformats.org/officeDocument/2006/relationships" xmlns:p="http://schemas.openxmlformats.org/presentationml/2006/main">
  <p:tag name="OUTLINEID" val="37378BDDEA0F43D080788B4C72CCAFAD"/>
</p:tagLst>
</file>

<file path=ppt/tags/tag42.xml><?xml version="1.0" encoding="utf-8"?>
<p:tagLst xmlns:a="http://schemas.openxmlformats.org/drawingml/2006/main" xmlns:r="http://schemas.openxmlformats.org/officeDocument/2006/relationships" xmlns:p="http://schemas.openxmlformats.org/presentationml/2006/main">
  <p:tag name="OUTLINEID" val="E976EF0A9A944818BCA1024FEBDD4960"/>
</p:tagLst>
</file>

<file path=ppt/tags/tag43.xml><?xml version="1.0" encoding="utf-8"?>
<p:tagLst xmlns:a="http://schemas.openxmlformats.org/drawingml/2006/main" xmlns:r="http://schemas.openxmlformats.org/officeDocument/2006/relationships" xmlns:p="http://schemas.openxmlformats.org/presentationml/2006/main">
  <p:tag name="OUTLINEID" val="AFBC93261D784427BEF94C96B621E6E6"/>
</p:tagLst>
</file>

<file path=ppt/tags/tag44.xml><?xml version="1.0" encoding="utf-8"?>
<p:tagLst xmlns:a="http://schemas.openxmlformats.org/drawingml/2006/main" xmlns:r="http://schemas.openxmlformats.org/officeDocument/2006/relationships" xmlns:p="http://schemas.openxmlformats.org/presentationml/2006/main">
  <p:tag name="OUTLINEID" val="212FAC1753EB41BF8F77FA082F6FDAB4"/>
</p:tagLst>
</file>

<file path=ppt/tags/tag45.xml><?xml version="1.0" encoding="utf-8"?>
<p:tagLst xmlns:a="http://schemas.openxmlformats.org/drawingml/2006/main" xmlns:r="http://schemas.openxmlformats.org/officeDocument/2006/relationships" xmlns:p="http://schemas.openxmlformats.org/presentationml/2006/main">
  <p:tag name="OUTLINEID" val="60792723AF01482CB098590CBB8B7490"/>
</p:tagLst>
</file>

<file path=ppt/tags/tag46.xml><?xml version="1.0" encoding="utf-8"?>
<p:tagLst xmlns:a="http://schemas.openxmlformats.org/drawingml/2006/main" xmlns:r="http://schemas.openxmlformats.org/officeDocument/2006/relationships" xmlns:p="http://schemas.openxmlformats.org/presentationml/2006/main">
  <p:tag name="OUTLINEID" val="1068C51779DB418D83303C6ACF4110E1"/>
</p:tagLst>
</file>

<file path=ppt/tags/tag47.xml><?xml version="1.0" encoding="utf-8"?>
<p:tagLst xmlns:a="http://schemas.openxmlformats.org/drawingml/2006/main" xmlns:r="http://schemas.openxmlformats.org/officeDocument/2006/relationships" xmlns:p="http://schemas.openxmlformats.org/presentationml/2006/main">
  <p:tag name="OUTLINEID" val="10A93FEF35694E939A5D04ECF349CC9F"/>
</p:tagLst>
</file>

<file path=ppt/tags/tag48.xml><?xml version="1.0" encoding="utf-8"?>
<p:tagLst xmlns:a="http://schemas.openxmlformats.org/drawingml/2006/main" xmlns:r="http://schemas.openxmlformats.org/officeDocument/2006/relationships" xmlns:p="http://schemas.openxmlformats.org/presentationml/2006/main">
  <p:tag name="OUTLINEID" val="21B47505CBF14A019FC1340E945521F5"/>
</p:tagLst>
</file>

<file path=ppt/tags/tag49.xml><?xml version="1.0" encoding="utf-8"?>
<p:tagLst xmlns:a="http://schemas.openxmlformats.org/drawingml/2006/main" xmlns:r="http://schemas.openxmlformats.org/officeDocument/2006/relationships" xmlns:p="http://schemas.openxmlformats.org/presentationml/2006/main">
  <p:tag name="OUTLINEID" val="00A36333BCF74531BDA9F8D03B552884"/>
</p:tagLst>
</file>

<file path=ppt/tags/tag5.xml><?xml version="1.0" encoding="utf-8"?>
<p:tagLst xmlns:a="http://schemas.openxmlformats.org/drawingml/2006/main" xmlns:r="http://schemas.openxmlformats.org/officeDocument/2006/relationships" xmlns:p="http://schemas.openxmlformats.org/presentationml/2006/main">
  <p:tag name="OUTLINEID" val="500C5378CE4548BC9D4BEFD48DC36262"/>
</p:tagLst>
</file>

<file path=ppt/tags/tag50.xml><?xml version="1.0" encoding="utf-8"?>
<p:tagLst xmlns:a="http://schemas.openxmlformats.org/drawingml/2006/main" xmlns:r="http://schemas.openxmlformats.org/officeDocument/2006/relationships" xmlns:p="http://schemas.openxmlformats.org/presentationml/2006/main">
  <p:tag name="OUTLINEID" val="28BD6127554141F3A3CF9E5F88A00995"/>
</p:tagLst>
</file>

<file path=ppt/tags/tag51.xml><?xml version="1.0" encoding="utf-8"?>
<p:tagLst xmlns:a="http://schemas.openxmlformats.org/drawingml/2006/main" xmlns:r="http://schemas.openxmlformats.org/officeDocument/2006/relationships" xmlns:p="http://schemas.openxmlformats.org/presentationml/2006/main">
  <p:tag name="OUTLINEID" val="AFEF069C144A496D82E56307B1751B8D"/>
</p:tagLst>
</file>

<file path=ppt/tags/tag52.xml><?xml version="1.0" encoding="utf-8"?>
<p:tagLst xmlns:a="http://schemas.openxmlformats.org/drawingml/2006/main" xmlns:r="http://schemas.openxmlformats.org/officeDocument/2006/relationships" xmlns:p="http://schemas.openxmlformats.org/presentationml/2006/main">
  <p:tag name="OUTLINEID" val="DA1B7548D45D47869803BB9A8E23DC99"/>
</p:tagLst>
</file>

<file path=ppt/tags/tag53.xml><?xml version="1.0" encoding="utf-8"?>
<p:tagLst xmlns:a="http://schemas.openxmlformats.org/drawingml/2006/main" xmlns:r="http://schemas.openxmlformats.org/officeDocument/2006/relationships" xmlns:p="http://schemas.openxmlformats.org/presentationml/2006/main">
  <p:tag name="OUTLINEID" val="739649BD1836403BB12EFE826B8E766D"/>
</p:tagLst>
</file>

<file path=ppt/tags/tag54.xml><?xml version="1.0" encoding="utf-8"?>
<p:tagLst xmlns:a="http://schemas.openxmlformats.org/drawingml/2006/main" xmlns:r="http://schemas.openxmlformats.org/officeDocument/2006/relationships" xmlns:p="http://schemas.openxmlformats.org/presentationml/2006/main">
  <p:tag name="OUTLINEID" val="B42E98D98F1C403989EAC6F7CB9797B6"/>
</p:tagLst>
</file>

<file path=ppt/tags/tag55.xml><?xml version="1.0" encoding="utf-8"?>
<p:tagLst xmlns:a="http://schemas.openxmlformats.org/drawingml/2006/main" xmlns:r="http://schemas.openxmlformats.org/officeDocument/2006/relationships" xmlns:p="http://schemas.openxmlformats.org/presentationml/2006/main">
  <p:tag name="OUTLINEID" val="853A379265474C609A1A114C536FC8BA"/>
</p:tagLst>
</file>

<file path=ppt/tags/tag56.xml><?xml version="1.0" encoding="utf-8"?>
<p:tagLst xmlns:a="http://schemas.openxmlformats.org/drawingml/2006/main" xmlns:r="http://schemas.openxmlformats.org/officeDocument/2006/relationships" xmlns:p="http://schemas.openxmlformats.org/presentationml/2006/main">
  <p:tag name="OUTLINEID" val="77E7D6F9B1044EAEA2F1FFA8CFAC32F1"/>
</p:tagLst>
</file>

<file path=ppt/tags/tag57.xml><?xml version="1.0" encoding="utf-8"?>
<p:tagLst xmlns:a="http://schemas.openxmlformats.org/drawingml/2006/main" xmlns:r="http://schemas.openxmlformats.org/officeDocument/2006/relationships" xmlns:p="http://schemas.openxmlformats.org/presentationml/2006/main">
  <p:tag name="OUTLINEID" val="F56349FF8AAE4AE2AD433BA27A2110FC"/>
</p:tagLst>
</file>

<file path=ppt/tags/tag58.xml><?xml version="1.0" encoding="utf-8"?>
<p:tagLst xmlns:a="http://schemas.openxmlformats.org/drawingml/2006/main" xmlns:r="http://schemas.openxmlformats.org/officeDocument/2006/relationships" xmlns:p="http://schemas.openxmlformats.org/presentationml/2006/main">
  <p:tag name="OUTLINEID" val="6F6BEC6F79034485931BC92F1E73B8FE"/>
</p:tagLst>
</file>

<file path=ppt/tags/tag59.xml><?xml version="1.0" encoding="utf-8"?>
<p:tagLst xmlns:a="http://schemas.openxmlformats.org/drawingml/2006/main" xmlns:r="http://schemas.openxmlformats.org/officeDocument/2006/relationships" xmlns:p="http://schemas.openxmlformats.org/presentationml/2006/main">
  <p:tag name="OUTLINEID" val="B7143F8B12A64FEBA5CC960F7E877C12"/>
</p:tagLst>
</file>

<file path=ppt/tags/tag6.xml><?xml version="1.0" encoding="utf-8"?>
<p:tagLst xmlns:a="http://schemas.openxmlformats.org/drawingml/2006/main" xmlns:r="http://schemas.openxmlformats.org/officeDocument/2006/relationships" xmlns:p="http://schemas.openxmlformats.org/presentationml/2006/main">
  <p:tag name="OUTLINEID" val="E851512EA88A447AB600095C9B63F54B"/>
</p:tagLst>
</file>

<file path=ppt/tags/tag60.xml><?xml version="1.0" encoding="utf-8"?>
<p:tagLst xmlns:a="http://schemas.openxmlformats.org/drawingml/2006/main" xmlns:r="http://schemas.openxmlformats.org/officeDocument/2006/relationships" xmlns:p="http://schemas.openxmlformats.org/presentationml/2006/main">
  <p:tag name="OUTLINEID" val="821F88024A1F45E2BA8B14EEA7ADFD2B"/>
</p:tagLst>
</file>

<file path=ppt/tags/tag61.xml><?xml version="1.0" encoding="utf-8"?>
<p:tagLst xmlns:a="http://schemas.openxmlformats.org/drawingml/2006/main" xmlns:r="http://schemas.openxmlformats.org/officeDocument/2006/relationships" xmlns:p="http://schemas.openxmlformats.org/presentationml/2006/main">
  <p:tag name="OUTLINEID" val="6D462736867F4D52808B22DE1121D866"/>
</p:tagLst>
</file>

<file path=ppt/tags/tag62.xml><?xml version="1.0" encoding="utf-8"?>
<p:tagLst xmlns:a="http://schemas.openxmlformats.org/drawingml/2006/main" xmlns:r="http://schemas.openxmlformats.org/officeDocument/2006/relationships" xmlns:p="http://schemas.openxmlformats.org/presentationml/2006/main">
  <p:tag name="OUTLINEID" val="378BD3B3E9134A0FA448D279459E2962"/>
</p:tagLst>
</file>

<file path=ppt/tags/tag63.xml><?xml version="1.0" encoding="utf-8"?>
<p:tagLst xmlns:a="http://schemas.openxmlformats.org/drawingml/2006/main" xmlns:r="http://schemas.openxmlformats.org/officeDocument/2006/relationships" xmlns:p="http://schemas.openxmlformats.org/presentationml/2006/main">
  <p:tag name="OUTLINEID" val="6418D281D212402680406FB5C77DC02B"/>
</p:tagLst>
</file>

<file path=ppt/tags/tag64.xml><?xml version="1.0" encoding="utf-8"?>
<p:tagLst xmlns:a="http://schemas.openxmlformats.org/drawingml/2006/main" xmlns:r="http://schemas.openxmlformats.org/officeDocument/2006/relationships" xmlns:p="http://schemas.openxmlformats.org/presentationml/2006/main">
  <p:tag name="OUTLINEID" val="39E7FA5EAE424703B7DC484DAF4E4CD2"/>
</p:tagLst>
</file>

<file path=ppt/tags/tag65.xml><?xml version="1.0" encoding="utf-8"?>
<p:tagLst xmlns:a="http://schemas.openxmlformats.org/drawingml/2006/main" xmlns:r="http://schemas.openxmlformats.org/officeDocument/2006/relationships" xmlns:p="http://schemas.openxmlformats.org/presentationml/2006/main">
  <p:tag name="OUTLINEID" val="C1C4A410E477415CAD19BE59417E6C61"/>
</p:tagLst>
</file>

<file path=ppt/tags/tag66.xml><?xml version="1.0" encoding="utf-8"?>
<p:tagLst xmlns:a="http://schemas.openxmlformats.org/drawingml/2006/main" xmlns:r="http://schemas.openxmlformats.org/officeDocument/2006/relationships" xmlns:p="http://schemas.openxmlformats.org/presentationml/2006/main">
  <p:tag name="OUTLINEID" val="A78510AEE0544E45B8705F51981A0BB5"/>
</p:tagLst>
</file>

<file path=ppt/tags/tag67.xml><?xml version="1.0" encoding="utf-8"?>
<p:tagLst xmlns:a="http://schemas.openxmlformats.org/drawingml/2006/main" xmlns:r="http://schemas.openxmlformats.org/officeDocument/2006/relationships" xmlns:p="http://schemas.openxmlformats.org/presentationml/2006/main">
  <p:tag name="OUTLINEID" val="69922BCC373F423FAFC57796A978F8A5"/>
</p:tagLst>
</file>

<file path=ppt/tags/tag68.xml><?xml version="1.0" encoding="utf-8"?>
<p:tagLst xmlns:a="http://schemas.openxmlformats.org/drawingml/2006/main" xmlns:r="http://schemas.openxmlformats.org/officeDocument/2006/relationships" xmlns:p="http://schemas.openxmlformats.org/presentationml/2006/main">
  <p:tag name="OUTLINEID" val="E0D479F15CB042DC8F846701A88CCFA8"/>
</p:tagLst>
</file>

<file path=ppt/tags/tag69.xml><?xml version="1.0" encoding="utf-8"?>
<p:tagLst xmlns:a="http://schemas.openxmlformats.org/drawingml/2006/main" xmlns:r="http://schemas.openxmlformats.org/officeDocument/2006/relationships" xmlns:p="http://schemas.openxmlformats.org/presentationml/2006/main">
  <p:tag name="OUTLINEID" val="9516FDDB348D4557B7A7F14F82B0F4EC"/>
</p:tagLst>
</file>

<file path=ppt/tags/tag7.xml><?xml version="1.0" encoding="utf-8"?>
<p:tagLst xmlns:a="http://schemas.openxmlformats.org/drawingml/2006/main" xmlns:r="http://schemas.openxmlformats.org/officeDocument/2006/relationships" xmlns:p="http://schemas.openxmlformats.org/presentationml/2006/main">
  <p:tag name="OUTLINEID" val="962C9E4CD6DA4FDEABEEE01B7D4D3468"/>
</p:tagLst>
</file>

<file path=ppt/tags/tag70.xml><?xml version="1.0" encoding="utf-8"?>
<p:tagLst xmlns:a="http://schemas.openxmlformats.org/drawingml/2006/main" xmlns:r="http://schemas.openxmlformats.org/officeDocument/2006/relationships" xmlns:p="http://schemas.openxmlformats.org/presentationml/2006/main">
  <p:tag name="OUTLINEID" val="21B4274BC0F34916868E3AEF28B74B83"/>
</p:tagLst>
</file>

<file path=ppt/tags/tag71.xml><?xml version="1.0" encoding="utf-8"?>
<p:tagLst xmlns:a="http://schemas.openxmlformats.org/drawingml/2006/main" xmlns:r="http://schemas.openxmlformats.org/officeDocument/2006/relationships" xmlns:p="http://schemas.openxmlformats.org/presentationml/2006/main">
  <p:tag name="OUTLINEID" val="5EFD7ED4579342D2B2FAEE7249FD22CC"/>
</p:tagLst>
</file>

<file path=ppt/tags/tag72.xml><?xml version="1.0" encoding="utf-8"?>
<p:tagLst xmlns:a="http://schemas.openxmlformats.org/drawingml/2006/main" xmlns:r="http://schemas.openxmlformats.org/officeDocument/2006/relationships" xmlns:p="http://schemas.openxmlformats.org/presentationml/2006/main">
  <p:tag name="OUTLINEID" val="0EB7AAE0F5FA49EBB362ACDB98BD4351"/>
</p:tagLst>
</file>

<file path=ppt/tags/tag73.xml><?xml version="1.0" encoding="utf-8"?>
<p:tagLst xmlns:a="http://schemas.openxmlformats.org/drawingml/2006/main" xmlns:r="http://schemas.openxmlformats.org/officeDocument/2006/relationships" xmlns:p="http://schemas.openxmlformats.org/presentationml/2006/main">
  <p:tag name="OUTLINEID" val="0A550D3A2DAD4058A920220582D2A2C5"/>
</p:tagLst>
</file>

<file path=ppt/tags/tag74.xml><?xml version="1.0" encoding="utf-8"?>
<p:tagLst xmlns:a="http://schemas.openxmlformats.org/drawingml/2006/main" xmlns:r="http://schemas.openxmlformats.org/officeDocument/2006/relationships" xmlns:p="http://schemas.openxmlformats.org/presentationml/2006/main">
  <p:tag name="OUTLINEID" val="6FEA78BF854E43F6A796F99254DB40DC"/>
</p:tagLst>
</file>

<file path=ppt/tags/tag75.xml><?xml version="1.0" encoding="utf-8"?>
<p:tagLst xmlns:a="http://schemas.openxmlformats.org/drawingml/2006/main" xmlns:r="http://schemas.openxmlformats.org/officeDocument/2006/relationships" xmlns:p="http://schemas.openxmlformats.org/presentationml/2006/main">
  <p:tag name="OUTLINEID" val="03048F239AEF408FBB5D77D800D4889F"/>
</p:tagLst>
</file>

<file path=ppt/tags/tag76.xml><?xml version="1.0" encoding="utf-8"?>
<p:tagLst xmlns:a="http://schemas.openxmlformats.org/drawingml/2006/main" xmlns:r="http://schemas.openxmlformats.org/officeDocument/2006/relationships" xmlns:p="http://schemas.openxmlformats.org/presentationml/2006/main">
  <p:tag name="OUTLINEID" val="0B26A5BF2E8A43A589A95A10C6FD6E35"/>
</p:tagLst>
</file>

<file path=ppt/tags/tag77.xml><?xml version="1.0" encoding="utf-8"?>
<p:tagLst xmlns:a="http://schemas.openxmlformats.org/drawingml/2006/main" xmlns:r="http://schemas.openxmlformats.org/officeDocument/2006/relationships" xmlns:p="http://schemas.openxmlformats.org/presentationml/2006/main">
  <p:tag name="OUTLINEID" val="4AFD8214B3504F5EB15F105E846206E7"/>
</p:tagLst>
</file>

<file path=ppt/tags/tag78.xml><?xml version="1.0" encoding="utf-8"?>
<p:tagLst xmlns:a="http://schemas.openxmlformats.org/drawingml/2006/main" xmlns:r="http://schemas.openxmlformats.org/officeDocument/2006/relationships" xmlns:p="http://schemas.openxmlformats.org/presentationml/2006/main">
  <p:tag name="OUTLINEID" val="09491F6EF6DC4EB68701269AC63CB3FA"/>
</p:tagLst>
</file>

<file path=ppt/tags/tag79.xml><?xml version="1.0" encoding="utf-8"?>
<p:tagLst xmlns:a="http://schemas.openxmlformats.org/drawingml/2006/main" xmlns:r="http://schemas.openxmlformats.org/officeDocument/2006/relationships" xmlns:p="http://schemas.openxmlformats.org/presentationml/2006/main">
  <p:tag name="OUTLINEID" val="51E2ECDDFA2449F1806742C4D9F30ECF"/>
</p:tagLst>
</file>

<file path=ppt/tags/tag8.xml><?xml version="1.0" encoding="utf-8"?>
<p:tagLst xmlns:a="http://schemas.openxmlformats.org/drawingml/2006/main" xmlns:r="http://schemas.openxmlformats.org/officeDocument/2006/relationships" xmlns:p="http://schemas.openxmlformats.org/presentationml/2006/main">
  <p:tag name="OUTLINEID" val="1ED992A01A524B23AB56CD69D90D9A3F"/>
</p:tagLst>
</file>

<file path=ppt/tags/tag80.xml><?xml version="1.0" encoding="utf-8"?>
<p:tagLst xmlns:a="http://schemas.openxmlformats.org/drawingml/2006/main" xmlns:r="http://schemas.openxmlformats.org/officeDocument/2006/relationships" xmlns:p="http://schemas.openxmlformats.org/presentationml/2006/main">
  <p:tag name="OUTLINEID" val="11D26A11CD934FA597D083F2B62DC721"/>
</p:tagLst>
</file>

<file path=ppt/tags/tag81.xml><?xml version="1.0" encoding="utf-8"?>
<p:tagLst xmlns:a="http://schemas.openxmlformats.org/drawingml/2006/main" xmlns:r="http://schemas.openxmlformats.org/officeDocument/2006/relationships" xmlns:p="http://schemas.openxmlformats.org/presentationml/2006/main">
  <p:tag name="OUTLINEID" val="67154F96EECA4894A092792779BD963B"/>
</p:tagLst>
</file>

<file path=ppt/tags/tag82.xml><?xml version="1.0" encoding="utf-8"?>
<p:tagLst xmlns:a="http://schemas.openxmlformats.org/drawingml/2006/main" xmlns:r="http://schemas.openxmlformats.org/officeDocument/2006/relationships" xmlns:p="http://schemas.openxmlformats.org/presentationml/2006/main">
  <p:tag name="OUTLINEID" val="3304E0A6675246D0B6E5E97B73D079A5"/>
</p:tagLst>
</file>

<file path=ppt/tags/tag83.xml><?xml version="1.0" encoding="utf-8"?>
<p:tagLst xmlns:a="http://schemas.openxmlformats.org/drawingml/2006/main" xmlns:r="http://schemas.openxmlformats.org/officeDocument/2006/relationships" xmlns:p="http://schemas.openxmlformats.org/presentationml/2006/main">
  <p:tag name="OUTLINEID" val="FD3CF0C267AF482385C949FDCB29D81D"/>
</p:tagLst>
</file>

<file path=ppt/tags/tag84.xml><?xml version="1.0" encoding="utf-8"?>
<p:tagLst xmlns:a="http://schemas.openxmlformats.org/drawingml/2006/main" xmlns:r="http://schemas.openxmlformats.org/officeDocument/2006/relationships" xmlns:p="http://schemas.openxmlformats.org/presentationml/2006/main">
  <p:tag name="OUTLINEID" val="91F8CACE0F454402B838D1CB6985BD0A"/>
</p:tagLst>
</file>

<file path=ppt/tags/tag85.xml><?xml version="1.0" encoding="utf-8"?>
<p:tagLst xmlns:a="http://schemas.openxmlformats.org/drawingml/2006/main" xmlns:r="http://schemas.openxmlformats.org/officeDocument/2006/relationships" xmlns:p="http://schemas.openxmlformats.org/presentationml/2006/main">
  <p:tag name="OUTLINEID" val="84C6E93FB6D14DED9D2AFF6BA023BA5F"/>
</p:tagLst>
</file>

<file path=ppt/tags/tag86.xml><?xml version="1.0" encoding="utf-8"?>
<p:tagLst xmlns:a="http://schemas.openxmlformats.org/drawingml/2006/main" xmlns:r="http://schemas.openxmlformats.org/officeDocument/2006/relationships" xmlns:p="http://schemas.openxmlformats.org/presentationml/2006/main">
  <p:tag name="OUTLINEID" val="640FA9F8626D4717995194098E39ABD1"/>
</p:tagLst>
</file>

<file path=ppt/tags/tag87.xml><?xml version="1.0" encoding="utf-8"?>
<p:tagLst xmlns:a="http://schemas.openxmlformats.org/drawingml/2006/main" xmlns:r="http://schemas.openxmlformats.org/officeDocument/2006/relationships" xmlns:p="http://schemas.openxmlformats.org/presentationml/2006/main">
  <p:tag name="OUTLINEID" val="0E19F88E28CE4A28861C3E2AD72B3847"/>
</p:tagLst>
</file>

<file path=ppt/tags/tag88.xml><?xml version="1.0" encoding="utf-8"?>
<p:tagLst xmlns:a="http://schemas.openxmlformats.org/drawingml/2006/main" xmlns:r="http://schemas.openxmlformats.org/officeDocument/2006/relationships" xmlns:p="http://schemas.openxmlformats.org/presentationml/2006/main">
  <p:tag name="OUTLINEID" val="FE990AD66E134EC3A61445EFFFBBD662"/>
</p:tagLst>
</file>

<file path=ppt/tags/tag89.xml><?xml version="1.0" encoding="utf-8"?>
<p:tagLst xmlns:a="http://schemas.openxmlformats.org/drawingml/2006/main" xmlns:r="http://schemas.openxmlformats.org/officeDocument/2006/relationships" xmlns:p="http://schemas.openxmlformats.org/presentationml/2006/main">
  <p:tag name="OUTLINEID" val="EB4A011C73904CECB97A5ECE0D144037"/>
</p:tagLst>
</file>

<file path=ppt/tags/tag9.xml><?xml version="1.0" encoding="utf-8"?>
<p:tagLst xmlns:a="http://schemas.openxmlformats.org/drawingml/2006/main" xmlns:r="http://schemas.openxmlformats.org/officeDocument/2006/relationships" xmlns:p="http://schemas.openxmlformats.org/presentationml/2006/main">
  <p:tag name="OUTLINEID" val="2C7575C9149A4A9EAC96DBC0A7D6C1A9"/>
</p:tagLst>
</file>

<file path=ppt/tags/tag90.xml><?xml version="1.0" encoding="utf-8"?>
<p:tagLst xmlns:a="http://schemas.openxmlformats.org/drawingml/2006/main" xmlns:r="http://schemas.openxmlformats.org/officeDocument/2006/relationships" xmlns:p="http://schemas.openxmlformats.org/presentationml/2006/main">
  <p:tag name="OUTLINEID" val="C079A4B1F3CD4C36B696BB3C78859790"/>
</p:tagLst>
</file>

<file path=ppt/tags/tag91.xml><?xml version="1.0" encoding="utf-8"?>
<p:tagLst xmlns:a="http://schemas.openxmlformats.org/drawingml/2006/main" xmlns:r="http://schemas.openxmlformats.org/officeDocument/2006/relationships" xmlns:p="http://schemas.openxmlformats.org/presentationml/2006/main">
  <p:tag name="OUTLINEID" val="66B98548247F42B2B61160E62BB9E2D1"/>
</p:tagLst>
</file>

<file path=ppt/tags/tag92.xml><?xml version="1.0" encoding="utf-8"?>
<p:tagLst xmlns:a="http://schemas.openxmlformats.org/drawingml/2006/main" xmlns:r="http://schemas.openxmlformats.org/officeDocument/2006/relationships" xmlns:p="http://schemas.openxmlformats.org/presentationml/2006/main">
  <p:tag name="OUTLINEID" val="9A73C49CA96C4B15B424311781444F97"/>
</p:tagLst>
</file>

<file path=ppt/tags/tag93.xml><?xml version="1.0" encoding="utf-8"?>
<p:tagLst xmlns:a="http://schemas.openxmlformats.org/drawingml/2006/main" xmlns:r="http://schemas.openxmlformats.org/officeDocument/2006/relationships" xmlns:p="http://schemas.openxmlformats.org/presentationml/2006/main">
  <p:tag name="OUTLINEID" val="DFC94CEAD9EF4AAA82A47C2DC58CA6C1"/>
</p:tagLst>
</file>

<file path=ppt/tags/tag94.xml><?xml version="1.0" encoding="utf-8"?>
<p:tagLst xmlns:a="http://schemas.openxmlformats.org/drawingml/2006/main" xmlns:r="http://schemas.openxmlformats.org/officeDocument/2006/relationships" xmlns:p="http://schemas.openxmlformats.org/presentationml/2006/main">
  <p:tag name="OUTLINEID" val="A41F8566125E42DFBFDA6CF3DE2CB2E6"/>
</p:tagLst>
</file>

<file path=ppt/tags/tag95.xml><?xml version="1.0" encoding="utf-8"?>
<p:tagLst xmlns:a="http://schemas.openxmlformats.org/drawingml/2006/main" xmlns:r="http://schemas.openxmlformats.org/officeDocument/2006/relationships" xmlns:p="http://schemas.openxmlformats.org/presentationml/2006/main">
  <p:tag name="OUTLINEID" val="14E106EAFFF3413485A79ADFB48ABD95"/>
</p:tagLst>
</file>

<file path=ppt/tags/tag96.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97.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98.xml><?xml version="1.0" encoding="utf-8"?>
<p:tagLst xmlns:a="http://schemas.openxmlformats.org/drawingml/2006/main" xmlns:r="http://schemas.openxmlformats.org/officeDocument/2006/relationships" xmlns:p="http://schemas.openxmlformats.org/presentationml/2006/main">
  <p:tag name="OUTLINEID" val="74F78C13FEFC4F77A9141D7C6242CFF0"/>
</p:tagLst>
</file>

<file path=ppt/tags/tag99.xml><?xml version="1.0" encoding="utf-8"?>
<p:tagLst xmlns:a="http://schemas.openxmlformats.org/drawingml/2006/main" xmlns:r="http://schemas.openxmlformats.org/officeDocument/2006/relationships" xmlns:p="http://schemas.openxmlformats.org/presentationml/2006/main">
  <p:tag name="OUTLINEID" val="D482ACCCE86849328B28B7E27A4F787A"/>
</p:tagLst>
</file>

<file path=ppt/theme/theme1.xml><?xml version="1.0" encoding="utf-8"?>
<a:theme xmlns:a="http://schemas.openxmlformats.org/drawingml/2006/main" name="OC 16:9">
  <a:themeElements>
    <a:clrScheme name="Digital Business">
      <a:dk1>
        <a:srgbClr val="003145"/>
      </a:dk1>
      <a:lt1>
        <a:srgbClr val="FFFFFF"/>
      </a:lt1>
      <a:dk2>
        <a:srgbClr val="75626F"/>
      </a:dk2>
      <a:lt2>
        <a:srgbClr val="B7D0E2"/>
      </a:lt2>
      <a:accent1>
        <a:srgbClr val="1D8BB5"/>
      </a:accent1>
      <a:accent2>
        <a:srgbClr val="003145"/>
      </a:accent2>
      <a:accent3>
        <a:srgbClr val="5EB9CF"/>
      </a:accent3>
      <a:accent4>
        <a:srgbClr val="A7A9AC"/>
      </a:accent4>
      <a:accent5>
        <a:srgbClr val="FEDF7F"/>
      </a:accent5>
      <a:accent6>
        <a:srgbClr val="DCD1A9"/>
      </a:accent6>
      <a:hlink>
        <a:srgbClr val="FB5A17"/>
      </a:hlink>
      <a:folHlink>
        <a:srgbClr val="FB5A1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defRPr sz="1600" dirty="0" smtClean="0"/>
        </a:defPPr>
      </a:lstStyle>
    </a:txDef>
  </a:objectDefaults>
  <a:extraClrSchemeLst/>
  <a:custClrLst>
    <a:custClr name="Blue">
      <a:srgbClr val="003145"/>
    </a:custClr>
    <a:custClr name="Orange">
      <a:srgbClr val="FB5A17"/>
    </a:custClr>
    <a:custClr name="Red">
      <a:srgbClr val="4E2E2D"/>
    </a:custClr>
    <a:custClr name="Blue">
      <a:srgbClr val="007AC3"/>
    </a:custClr>
    <a:custClr name="Red">
      <a:srgbClr val="891B2D"/>
    </a:custClr>
    <a:custClr name="Green">
      <a:srgbClr val="5C6224"/>
    </a:custClr>
    <a:custClr name="Green">
      <a:srgbClr val="B5A300"/>
    </a:custClr>
    <a:custClr name="Green">
      <a:srgbClr val="71AB00"/>
    </a:custClr>
    <a:custClr name="Purple">
      <a:srgbClr val="531948"/>
    </a:custClr>
    <a:custClr name="Green">
      <a:srgbClr val="136F55"/>
    </a:custClr>
    <a:custClr name="Green">
      <a:srgbClr val="75B39D"/>
    </a:custClr>
    <a:custClr name="Blue">
      <a:srgbClr val="1D8BB5"/>
    </a:custClr>
    <a:custClr name="Blue">
      <a:srgbClr val="5EB9CF"/>
    </a:custClr>
    <a:custClr name="Grey">
      <a:srgbClr val="A7A9AC"/>
    </a:custClr>
    <a:custClr name="Yellow">
      <a:srgbClr val="FECF21"/>
    </a:custClr>
    <a:custClr name="Orange">
      <a:srgbClr val="DFA300"/>
    </a:custClr>
  </a:custClrLst>
  <a:extLst>
    <a:ext uri="{05A4C25C-085E-4340-85A3-A5531E510DB2}">
      <thm15:themeFamily xmlns:thm15="http://schemas.microsoft.com/office/thememl/2012/main" name="Presentation.potx" id="{7CE86525-0294-4A6E-B5DB-A6B419AFF39D}" vid="{C615C174-0067-422E-9B7C-3D30CD5CE6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1 6 " ? > < t e m p l a t e   x m l n s : x s d = " h t t p : / / w w w . w 3 . o r g / 2 0 0 1 / X M L S c h e m a "   x m l n s : x s i = " h t t p : / / w w w . w 3 . o r g / 2 0 0 1 / X M L S c h e m a - i n s t a n c e "   i d = " 7 e 6 4 c 9 b 3 - 8 4 c 3 - 4 8 a 2 - a 0 3 6 - e f 8 c 7 0 a a 0 a 0 f "   n a m e = " & l t ; ? x m l   v e r s i o n = & q u o t ; 1 . 0 & q u o t ;   e n c o d i n g = & q u o t ; u t f - 1 6 & q u o t ; ? & g t ; & # x A ; & l t ; u i L o c a l i z e d S t r i n g   x m l n s : x s d = & q u o t ; h t t p : / / w w w . w 3 . o r g / 2 0 0 1 / X M L S c h e m a & q u o t ;   x m l n s : x s i = & q u o t ; h t t p : / / w w w . w 3 . o r g / 2 0 0 1 / X M L S c h e m a - i n s t a n c e & q u o t ; & g t ; & # x A ;     & l t ; t y p e & g t ; f i x e d & l t ; / t y p e & g t ; & # x A ;     & l t ; t e x t   / & g t ; & # x A ; & l t ; / u i L o c a l i z e d S t r i n g & g t ; "   d o c u m e n t I d = " d 6 b 1 2 8 1 5 - e e e a - 4 c 1 4 - 9 6 f 9 - c 3 1 0 c 4 7 4 7 0 9 5 "   t e m p l a t e F u l l N a m e = " P r e s e n t a t i o n "   v e r s i o n = " 0 "   s c h e m a V e r s i o n = " 1 "   w o r d V e r s i o n = " 1 6 . 0 "   l a n g u a g e I s o = " e n - U S "   o f f i c e I d = " 6 f a c 1 6 5 d - 1 7 c 6 - 4 f 5 f - b 0 d 7 - d 2 1 1 5 1 e 2 3 4 4 2 " 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x m l n s = " h t t p : / / i p h e l i o n . c o m / w o r d / o u t l i n e / " >  
     < a u t h o r >  
         < l o c a l i z e d P r o f i l e s / >  
         < f r o m S e a r c h C o n t a c t > t r u e < / f r o m S e a r c h C o n t a c t >  
         < i d > a 7 c 4 3 3 5 8 - a 3 a e - 4 4 4 d - 8 7 0 9 - e b e 9 d 7 b 0 f 2 1 4 < / i d >  
         < n a m e > E m i l y   B a r w e l l < / n a m e >  
         < i n i t i a l s > E Y B < / i n i t i a l s >  
         < p r i m a r y O f f i c e > N e w   Y o r k < / p r i m a r y O f f i c e >  
         < p r i m a r y O f f i c e I d > 6 f a c 1 6 5 d - 1 7 c 6 - 4 f 5 f - b 0 d 7 - d 2 1 1 5 1 e 2 3 4 4 2 < / p r i m a r y O f f i c e I d >  
         < p r i m a r y L a n g u a g e I s o > e n - G B < / p r i m a r y L a n g u a g e I s o >  
         < p h o n e N u m b e r F o r m a t > + 1   9 1 7   5 4 5   X X X X < / p h o n e N u m b e r F o r m a t >  
         < f a x N u m b e r F o r m a t / >  
         < m o b i l e N u m b e r F o r m a t / >  
         < j o b D e s c r i p t i o n > A s s o c i a t e < / j o b D e s c r i p t i o n >  
         < d e p a r t m e n t > U S   -   O p e r a t i o n s < / d e p a r t m e n t >  
         < e m a i l > e m i l y . b a r w e l l @ o s b o r n e c l a r k e . c o m < / e m a i l >  
         < r a w D i r e c t L i n e > 1 9 1 7 5 4 5 4 1 0 3 < / r a w D i r e c t L i n e >  
         < r a w D i r e c t F a x / >  
         < m o b i l e / >  
         < l o g i n > e m i l y . b a r w e l l < / l o g i n >  
         < e m p l y e e I d / >  
     < / a u t h o r >  
     < c o n t e n t C o n t r o l s >  
         < c o n t e n t C o n t r o l   i d = " f 4 f d f 6 0 f - f 6 a b - 4 b 6 2 - a 5 0 9 - d 4 4 1 0 4 5 b 9 f 8 f "   n a m e = " T O C "   a s s e m b l y = " I p h e l i o n . O u t l i n e . P o w e r P o i n t . D L L "   t y p e = " I p h e l i o n . O u t l i n e . P o w e r P o i n t . R e n d e r e r s . E x t e r n a l S h a p e R e n d e r e r "   o r d e r = " 2 "   a c t i v e = " t r u e "   e n t i t y I d = " f 9 5 d c 5 f a - 6 e 9 d - 4 b e 9 - 9 d 2 3 - e 0 a d a 2 0 d 8 4 3 8 "   f i e l d I d = " 5 5 3 e 7 7 1 7 - c 2 8 a - 4 f d c - 9 0 d 4 - 4 a 8 2 3 8 d 3 c f d 7 "   p a r e n t I d = " 0 0 0 0 0 0 0 0 - 0 0 0 0 - 0 0 0 0 - 0 0 0 0 - 0 0 0 0 0 0 0 0 0 0 0 0 "   l e v e l O r d e r = " 1 0 0 "   c o n t r o l T y p e = " p l a i n T e x t "   c o n t r o l E d i t T y p e = " i n l i n e "   e n c l o s i n g B o o k m a r k = " f a l s e "   f o r m a t E v a l u a t o r T y p e = " e x p r e s s i o n "   t e x t C a s e = " i g n o r e C a s e "   r e m o v e C o n t r o l = " t r u e "   i g n o r e F o r m a t I f E m p t y = " f a l s e " >  
             < p a r a m e t e r s >  
                 < p a r a m e t e r   i d = " e 8 2 e d e 9 e - 1 a 1 4 - 4 b 3 0 - 9 f 3 b - 3 2 9 e f 6 e 8 9 6 8 f " 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p a r a m e t e r   i d = " 0 b 9 9 c b 1 3 - b 3 c b - 4 f f b - b 2 2 0 - e 7 3 8 a 5 5 8 e 3 d e "   n a m e = " S e t   s h a p e   s i z e "   t y p e = " S y s t e m . B o o l e a n ,   m s c o r l i b ,   V e r s i o n = 4 . 0 . 0 . 0 ,   C u l t u r e = n e u t r a l ,   P u b l i c K e y T o k e n = b 7 7 a 5 c 5 6 1 9 3 4 e 0 8 9 "   o r d e r = " 9 9 9 "   k e y = " s e t S i z e "   v a l u e = " F a l s e "   g r o u p O r d e r = " - 1 " / >  
                 < p a r a m e t e r   i d = " 8 a 3 5 4 b 6 2 - 1 7 a d - 4 b 9 4 - b 0 f 7 - a a 2 d c 1 c f f b 1 d "   n a m e = " F i e l d   i n d e x "   t y p e = " S y s t e m . I n t 3 2 ,   m s c o r l i b ,   V e r s i o n = 4 . 0 . 0 . 0 ,   C u l t u r e = n e u t r a l ,   P u b l i c K e y T o k e n = b 7 7 a 5 c 5 6 1 9 3 4 e 0 8 9 "   o r d e r = " 9 9 9 "   k e y = " i n d e x "   v a l u e = " "   g r o u p O r d e r = " - 1 " / >  
                 < p a r a m e t e r   i d = " d 3 3 5 1 1 2 5 - 8 d 1 8 - 4 0 9 1 - b 4 e a - 4 e 1 c 7 5 7 b 5 9 8 a "   n a m e = " D e l e t e   i f   e m p t y "   t y p e = " S y s t e m . B o o l e a n ,   m s c o r l i b ,   V e r s i o n = 4 . 0 . 0 . 0 ,   C u l t u r e = n e u t r a l ,   P u b l i c K e y T o k e n = b 7 7 a 5 c 5 6 1 9 3 4 e 0 8 9 "   o r d e r = " 9 9 9 "   k e y = " d e l e t e I f E m p t y "   v a l u e = " F a l s e "   g r o u p O r d e r = " - 1 " / >  
             < / p a r a m e t e r s >  
         < / c o n t e n t C o n t r o l >  
         < c o n t e n t C o n t r o l   i d = " f 2 4 a d 8 7 0 - 1 0 9 2 - 4 8 a 4 - 8 6 b 8 - 5 8 d 9 5 b 2 f e 6 3 d "   n a m e = " C o n t e n t s " 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q u o t ; C o n t e n t s & q u o t ; "   f o r m a t E v a l u a t o r T y p e = " e x p r e s s i o n "   t e x t C a s e = " i g n o r e C a s e "   r e m o v e C o n t r o l = " f a l s e "   i g n o r e F o r m a t I f E m p t y = " f a l s e " >  
             < p a r a m e t e r s >  
                 < p a r a m e t e r   i d = " 1 7 4 b 1 9 8 b - 7 7 0 9 - 4 7 4 8 - b 9 f 7 - 6 5 e 6 c 7 5 1 0 e c 1 "   n a m e = " F i e l d   i n d e x "   t y p e = " S y s t e m . I n t 3 2 ,   m s c o r l i b ,   V e r s i o n = 4 . 0 . 0 . 0 ,   C u l t u r e = n e u t r a l ,   P u b l i c K e y T o k e n = b 7 7 a 5 c 5 6 1 9 3 4 e 0 8 9 "   o r d e r = " 9 9 9 "   k e y = " i n d e x "   v a l u e = " "   g r o u p O r d e r = " - 1 " / >  
                 < p a r a m e t e r   i d = " d 7 4 8 9 5 2 9 - 2 a 1 a - 4 e 8 3 - 8 8 4 6 - 8 1 e 6 8 d 2 6 7 f 0 c "   n a m e = " P a r e n t   f i e l d   i n d e x "   t y p e = " S y s t e m . I n t 3 2 ,   m s c o r l i b ,   V e r s i o n = 4 . 0 . 0 . 0 ,   C u l t u r e = n e u t r a l ,   P u b l i c K e y T o k e n = b 7 7 a 5 c 5 6 1 9 3 4 e 0 8 9 "   o r d e r = " 9 9 9 "   k e y = " p a r e n t I n d e x "   v a l u e = " "   g r o u p O r d e r = " - 1 " / >  
                 < p a r a m e t e r   i d = " a 1 6 c 0 f 4 1 - 2 9 c 8 - 4 0 e 9 - 9 e 4 c - 9 3 f f 5 f 4 1 e b c f "   n a m e = " D e l e t e   i f   e m p t y "   t y p e = " S y s t e m . B o o l e a n ,   m s c o r l i b ,   V e r s i o n = 4 . 0 . 0 . 0 ,   C u l t u r e = n e u t r a l ,   P u b l i c K e y T o k e n = b 7 7 a 5 c 5 6 1 9 3 4 e 0 8 9 "   o r d e r = " 9 9 9 "   k e y = " d e l e t e I f E m p t y "   v a l u e = " F a l s e "   g r o u p O r d e r = " - 1 " / >  
                 < p a r a m e t e r   i d = " 8 4 d 3 7 a e 8 - 2 7 7 f - 4 c a 9 - a f a a - 7 a 2 d f 7 9 a f 5 2 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6 c d 5 5 e f 1 - e 1 0 d - 4 1 5 b - a e 9 0 - e 2 6 9 a 0 f b 7 7 9 c "   n a m e = " P a g e   N u m b e r "   a s s e m b l y = " I p h e l i o n . O u t l i n e . P o w e r P o i n t . D L L "   t y p e = " I p h e l i o n . O u t l i n e . P o w e r P o i n t . R e n d e r e r s . E x t e r n a l S h a p e R e n d e r e r "   o r d e r = " 2 "   a c t i v e = " t r u e "   e n t i t y I d = " f 9 5 d c 5 f a - 6 e 9 d - 4 b e 9 - 9 d 2 3 - e 0 a d a 2 0 d 8 4 3 8 "   f i e l d I d = " e 3 1 3 9 d f 6 - 5 c a 5 - 4 9 0 2 - 9 b 9 5 - c 2 b c a 6 9 9 7 b 9 b "   p a r e n t I d = " 0 0 0 0 0 0 0 0 - 0 0 0 0 - 0 0 0 0 - 0 0 0 0 - 0 0 0 0 0 0 0 0 0 0 0 0 "   l e v e l O r d e r = " 1 0 0 "   c o n t r o l T y p e = " p l a i n T e x t "   c o n t r o l E d i t T y p e = " i n l i n e "   e n c l o s i n g B o o k m a r k = " f a l s e "   f o r m a t E v a l u a t o r T y p e = " e x p r e s s i o n "   t e x t C a s e = " i g n o r e C a s e "   r e m o v e C o n t r o l = " f a l s e "   i g n o r e F o r m a t I f E m p t y = " f a l s e " >  
             < p a r a m e t e r s >  
                 < p a r a m e t e r   i d = " 0 a 1 8 1 9 e f - 5 6 b 4 - 4 1 9 d - a 8 f d - f 3 f f 8 2 2 e 2 5 a 9 " 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p a r a m e t e r   i d = " 9 a 7 6 f 6 8 8 - 0 0 4 3 - 4 7 a 4 - 9 a 2 a - 9 f 9 6 9 c 6 0 2 8 9 5 "   n a m e = " S e t   s h a p e   s i z e "   t y p e = " S y s t e m . B o o l e a n ,   m s c o r l i b ,   V e r s i o n = 4 . 0 . 0 . 0 ,   C u l t u r e = n e u t r a l ,   P u b l i c K e y T o k e n = b 7 7 a 5 c 5 6 1 9 3 4 e 0 8 9 "   o r d e r = " 9 9 9 "   k e y = " s e t S i z e "   v a l u e = " F a l s e "   g r o u p O r d e r = " - 1 " / >  
                 < p a r a m e t e r   i d = " f 1 3 5 9 9 0 8 - 8 0 3 1 - 4 f 1 2 - 8 4 d b - 5 8 6 1 9 e e 0 1 b 1 e "   n a m e = " F i e l d   i n d e x "   t y p e = " S y s t e m . I n t 3 2 ,   m s c o r l i b ,   V e r s i o n = 4 . 0 . 0 . 0 ,   C u l t u r e = n e u t r a l ,   P u b l i c K e y T o k e n = b 7 7 a 5 c 5 6 1 9 3 4 e 0 8 9 "   o r d e r = " 9 9 9 "   k e y = " i n d e x "   v a l u e = " "   g r o u p O r d e r = " - 1 " / >  
                 < p a r a m e t e r   i d = " 0 d b 8 1 1 4 c - 8 5 a 0 - 4 f 6 f - 9 4 9 9 - 1 6 1 1 a a b a f c 1 8 "   n a m e = " D e l e t e   i f   e m p t y "   t y p e = " S y s t e m . B o o l e a n ,   m s c o r l i b ,   V e r s i o n = 4 . 0 . 0 . 0 ,   C u l t u r e = n e u t r a l ,   P u b l i c K e y T o k e n = b 7 7 a 5 c 5 6 1 9 3 4 e 0 8 9 "   o r d e r = " 9 9 9 "   k e y = " d e l e t e I f E m p t y "   v a l u e = " F a l s e "   g r o u p O r d e r = " - 1 " / >  
             < / p a r a m e t e r s >  
         < / c o n t e n t C o n t r o l >  
         < c o n t e n t C o n t r o l   i d = " 7 7 3 0 c 5 c c - 6 2 3 1 - 4 a d 6 - 9 1 d e - 2 0 2 9 3 b 7 b 0 5 7 4 "   n a m e = " O r a n g e   C "   a s s e m b l y = " I p h e l i o n . O u t l i n e . P o w e r P o i n t . D L L "   t y p e = " I p h e l i o n . O u t l i n e . P o w e r P o i n t . R e n d e r e r s . E x t e r n a l S h a p e R e n d e r e r "   o r d e r = " 2 "   a c t i v e = " t r u e "   e n t i t y I d = " f 9 5 d c 5 f a - 6 e 9 d - 4 b e 9 - 9 d 2 3 - e 0 a d a 2 0 d 8 4 3 8 "   f i e l d I d = " 2 c 9 c 7 3 5 f - e e 6 a - 4 b 7 9 - b 3 0 2 - d f d b 7 a 7 1 0 d 6 6 "   p a r e n t I d = " 0 0 0 0 0 0 0 0 - 0 0 0 0 - 0 0 0 0 - 0 0 0 0 - 0 0 0 0 0 0 0 0 0 0 0 0 "   l e v e l O r d e r = " 1 0 0 "   c o n t r o l T y p e = " p l a i n T e x t "   c o n t r o l E d i t T y p e = " i n l i n e "   e n c l o s i n g B o o k m a r k = " f a l s e "   f o r m a t E v a l u a t o r T y p e = " e x p r e s s i o n "   t e x t C a s e = " i g n o r e C a s e "   r e m o v e C o n t r o l = " f a l s e "   i g n o r e F o r m a t I f E m p t y = " f a l s e " >  
             < p a r a m e t e r s >  
                 < p a r a m e t e r   i d = " 9 4 d d e 6 9 6 - 3 3 0 1 - 4 6 d 0 - b 1 6 e - c 3 7 5 e 2 9 c 6 4 4 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p a r a m e t e r   i d = " 2 d 3 4 d 2 e 9 - e 7 1 8 - 4 e d 4 - a f 2 0 - a 4 1 2 5 5 0 7 3 e 7 6 "   n a m e = " S e t   s h a p e   s i z e "   t y p e = " S y s t e m . B o o l e a n ,   m s c o r l i b ,   V e r s i o n = 4 . 0 . 0 . 0 ,   C u l t u r e = n e u t r a l ,   P u b l i c K e y T o k e n = b 7 7 a 5 c 5 6 1 9 3 4 e 0 8 9 "   o r d e r = " 9 9 9 "   k e y = " s e t S i z e "   v a l u e = " F a l s e "   g r o u p O r d e r = " - 1 " / >  
                 < p a r a m e t e r   i d = " c 8 9 b 9 8 9 5 - 9 4 0 2 - 4 c a 4 - b 0 1 2 - 1 a d 5 6 4 f 5 2 b a 9 "   n a m e = " F i e l d   i n d e x "   t y p e = " S y s t e m . I n t 3 2 ,   m s c o r l i b ,   V e r s i o n = 4 . 0 . 0 . 0 ,   C u l t u r e = n e u t r a l ,   P u b l i c K e y T o k e n = b 7 7 a 5 c 5 6 1 9 3 4 e 0 8 9 "   o r d e r = " 9 9 9 "   k e y = " i n d e x "   v a l u e = " "   g r o u p O r d e r = " - 1 " / >  
                 < p a r a m e t e r   i d = " e 7 c 9 b b a e - 0 e 6 0 - 4 0 d f - a b f 2 - c 6 7 a 7 2 9 7 e a 0 0 "   n a m e = " D e l e t e   i f   e m p t y "   t y p e = " S y s t e m . B o o l e a n ,   m s c o r l i b ,   V e r s i o n = 4 . 0 . 0 . 0 ,   C u l t u r e = n e u t r a l ,   P u b l i c K e y T o k e n = b 7 7 a 5 c 5 6 1 9 3 4 e 0 8 9 "   o r d e r = " 9 9 9 "   k e y = " d e l e t e I f E m p t y "   v a l u e = " F a l s e "   g r o u p O r d e r = " - 1 " / >  
             < / p a r a m e t e r s >  
         < / c o n t e n t C o n t r o l >  
         < c o n t e n t C o n t r o l   i d = " e d 0 d e 2 8 e - c d 1 b - 4 c 2 7 - b 9 3 d - 2 7 b 2 2 7 f 3 7 7 2 2 "   n a m e = " D o t s   B o t t o m " 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p a r a m e t e r s >  
                 < p a r a m e t e r   i d = " c 1 d e 9 d 8 f - 1 5 c 0 - 4 e 0 7 - 9 b 4 b - d 2 2 5 d d 8 d 6 3 f f " 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p a r a m e t e r   i d = " 3 1 c 9 7 a 5 a - e 5 7 6 - 4 b c 1 - 8 d a c - d 3 b 8 b a 5 2 4 6 f f "   n a m e = " S e t   s h a p e   s i z e "   t y p e = " S y s t e m . B o o l e a n ,   m s c o r l i b ,   V e r s i o n = 4 . 0 . 0 . 0 ,   C u l t u r e = n e u t r a l ,   P u b l i c K e y T o k e n = b 7 7 a 5 c 5 6 1 9 3 4 e 0 8 9 "   o r d e r = " 9 9 9 "   k e y = " s e t S i z e "   v a l u e = " F a l s e "   g r o u p O r d e r = " - 1 " / >  
                 < p a r a m e t e r   i d = " 6 8 3 c 4 5 9 f - b 9 7 3 - 4 7 4 e - a 5 4 b - b 8 d 0 f 4 0 6 a b e d "   n a m e = " F i e l d   i n d e x "   t y p e = " S y s t e m . I n t 3 2 ,   m s c o r l i b ,   V e r s i o n = 4 . 0 . 0 . 0 ,   C u l t u r e = n e u t r a l ,   P u b l i c K e y T o k e n = b 7 7 a 5 c 5 6 1 9 3 4 e 0 8 9 "   o r d e r = " 9 9 9 "   k e y = " i n d e x "   v a l u e = " "   g r o u p O r d e r = " - 1 " / >  
                 < p a r a m e t e r   i d = " 6 9 d b d 0 5 d - 6 d e 5 - 4 3 0 b - a 2 a 3 - a 0 d b a f 0 a 0 a 3 3 "   n a m e = " D e l e t e   i f   e m p t y "   t y p e = " S y s t e m . B o o l e a n ,   m s c o r l i b ,   V e r s i o n = 4 . 0 . 0 . 0 ,   C u l t u r e = n e u t r a l ,   P u b l i c K e y T o k e n = b 7 7 a 5 c 5 6 1 9 3 4 e 0 8 9 "   o r d e r = " 9 9 9 "   k e y = " d e l e t e I f E m p t y "   v a l u e = " F a l s e "   g r o u p O r d e r = " - 1 " / >  
             < / p a r a m e t e r s >  
         < / c o n t e n t C o n t r o l >  
         < c o n t e n t C o n t r o l   i d = " e e 2 8 4 0 2 8 - a 5 b a - 4 b a f - 8 1 0 b - 4 8 3 c 8 1 4 5 f a 7 7 "   n a m e = " D o t s   1 "   a s s e m b l y = " I p h e l i o n . O u t l i n e . P o w e r P o i n t . D L L "   t y p e = " I p h e l i o n . O u t l i n e . P o w e r P o i n t . R e n d e r e r s . E x t e r n a l S h a p e R e n d e r e r "   o r d e r = " 2 "   a c t i v e = " t r u e "   e n t i t y I d = " f 9 5 d c 5 f a - 6 e 9 d - 4 b e 9 - 9 d 2 3 - e 0 a d a 2 0 d 8 4 3 8 "   f i e l d I d = " 1 4 d 1 1 d 4 a - 8 b 7 2 - 4 1 5 7 - 9 4 5 8 - e a b a 6 1 7 4 e 4 e c "   p a r e n t I d = " 0 0 0 0 0 0 0 0 - 0 0 0 0 - 0 0 0 0 - 0 0 0 0 - 0 0 0 0 0 0 0 0 0 0 0 0 "   l e v e l O r d e r = " 5 0 "   c o n t r o l T y p e = " p l a i n T e x t "   c o n t r o l E d i t T y p e = " i n l i n e "   e n c l o s i n g B o o k m a r k = " f a l s e "   f o r m a t E v a l u a t o r T y p e = " e x p r e s s i o n "   t e x t C a s e = " i g n o r e C a s e "   r e m o v e C o n t r o l = " f a l s e "   i g n o r e F o r m a t I f E m p t y = " f a l s e " >  
             < p a r a m e t e r s >  
                 < p a r a m e t e r   i d = " 3 e 9 b 3 4 9 3 - 6 1 e 7 - 4 d 4 f - b d 1 c - f 4 f b 8 c 4 f b b 1 7 " 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p a r a m e t e r   i d = " 5 f e a e 6 0 d - 9 c 3 6 - 4 5 0 a - b c d 1 - 0 5 c d 2 2 2 5 4 b 2 c "   n a m e = " S e t   s h a p e   s i z e "   t y p e = " S y s t e m . B o o l e a n ,   m s c o r l i b ,   V e r s i o n = 4 . 0 . 0 . 0 ,   C u l t u r e = n e u t r a l ,   P u b l i c K e y T o k e n = b 7 7 a 5 c 5 6 1 9 3 4 e 0 8 9 "   o r d e r = " 9 9 9 "   k e y = " s e t S i z e "   v a l u e = " F a l s e "   g r o u p O r d e r = " - 1 " / >  
                 < p a r a m e t e r   i d = " 4 9 2 a d 4 c 9 - f 3 c d - 4 5 c f - a 4 8 2 - 0 a 9 f f d 0 c 7 4 6 2 "   n a m e = " F i e l d   i n d e x "   t y p e = " S y s t e m . I n t 3 2 ,   m s c o r l i b ,   V e r s i o n = 4 . 0 . 0 . 0 ,   C u l t u r e = n e u t r a l ,   P u b l i c K e y T o k e n = b 7 7 a 5 c 5 6 1 9 3 4 e 0 8 9 "   o r d e r = " 9 9 9 "   k e y = " i n d e x "   v a l u e = " "   g r o u p O r d e r = " - 1 " / >  
                 < p a r a m e t e r   i d = " a 9 4 0 f 9 9 a - b a 4 9 - 4 b 6 d - b 2 e 6 - 0 9 7 0 a 8 1 1 b 0 4 b "   n a m e = " D e l e t e   i f   e m p t y "   t y p e = " S y s t e m . B o o l e a n ,   m s c o r l i b ,   V e r s i o n = 4 . 0 . 0 . 0 ,   C u l t u r e = n e u t r a l ,   P u b l i c K e y T o k e n = b 7 7 a 5 c 5 6 1 9 3 4 e 0 8 9 "   o r d e r = " 9 9 9 "   k e y = " d e l e t e I f E m p t y "   v a l u e = " F a l s e "   g r o u p O r d e r = " - 1 " / >  
                 < p a r a m e t e r   i d = " 3 9 d d 1 5 c d - 8 e 6 0 - 4 5 4 6 - 8 a e d - b 9 2 6 d b 5 4 1 f c 7 "   n a m e = " U n g r o u p "   t y p e = " S y s t e m . B o o l e a n ,   m s c o r l i b ,   V e r s i o n = 4 . 0 . 0 . 0 ,   C u l t u r e = n e u t r a l ,   P u b l i c K e y T o k e n = b 7 7 a 5 c 5 6 1 9 3 4 e 0 8 9 "   o r d e r = " 9 9 9 "   k e y = " u n g r o u p "   v a l u e = " F a l s e "   g r o u p O r d e r = " - 1 " / >  
             < / p a r a m e t e r s >  
         < / c o n t e n t C o n t r o l >  
         < c o n t e n t C o n t r o l   i d = " 8 f 7 4 1 4 e c - 1 1 8 d - 4 0 3 c - 9 5 9 0 - 7 3 5 f 3 c c 8 5 5 f b "   n a m e = " o s b o r n e c l a r k e "   a s s e m b l y = " I p h e l i o n . O u t l i n e . P o w e r P o i n t . D L L "   t y p e = " I p h e l i o n . O u t l i n e . P o w e r P o i n t . R e n d e r e r s . T e x t R e n d e r e r "   o r d e r = " 2 "   a c t i v e = " t r u e "   e n t i t y I d = " f 9 5 d c 5 f a - 6 e 9 d - 4 b e 9 - 9 d 2 3 - e 0 a d a 2 0 d 8 4 3 8 "   f i e l d I d = " 1 e 0 4 3 4 f 4 - c 2 f 0 - 4 f d 1 - b 5 0 a - 9 b c b 2 e 3 f 3 5 e 0 "   p a r e n t I d = " 0 0 0 0 0 0 0 0 - 0 0 0 0 - 0 0 0 0 - 0 0 0 0 - 0 0 0 0 0 0 0 0 0 0 0 0 "   l e v e l O r d e r = " 1 0 0 "   c o n t r o l T y p e = " p l a i n T e x t "   c o n t r o l E d i t T y p e = " i n l i n e "   e n c l o s i n g B o o k m a r k = " f a l s e "   f o r m a t E v a l u a t o r T y p e = " e x p r e s s i o n "   t e x t C a s e = " i g n o r e C a s e "   r e m o v e C o n t r o l = " f a l s e "   i g n o r e F o r m a t I f E m p t y = " f a l s e " >  
             < p a r a m e t e r s >  
                 < p a r a m e t e r   i d = " 7 7 e 7 e 3 3 a - 5 e 5 6 - 4 6 5 9 - b 7 7 8 - 6 a 8 7 d b d 5 e 9 f 3 "   n a m e = " F i e l d   i n d e x "   t y p e = " S y s t e m . I n t 3 2 ,   m s c o r l i b ,   V e r s i o n = 4 . 0 . 0 . 0 ,   C u l t u r e = n e u t r a l ,   P u b l i c K e y T o k e n = b 7 7 a 5 c 5 6 1 9 3 4 e 0 8 9 "   o r d e r = " 9 9 9 "   k e y = " i n d e x "   v a l u e = " "   g r o u p O r d e r = " - 1 " / >  
                 < p a r a m e t e r   i d = " 9 9 2 2 8 5 6 9 - 2 6 5 2 - 4 7 6 8 - 9 4 c 8 - 5 0 f 9 a 2 7 a 9 7 9 c "   n a m e = " P a r e n t   f i e l d   i n d e x "   t y p e = " S y s t e m . I n t 3 2 ,   m s c o r l i b ,   V e r s i o n = 4 . 0 . 0 . 0 ,   C u l t u r e = n e u t r a l ,   P u b l i c K e y T o k e n = b 7 7 a 5 c 5 6 1 9 3 4 e 0 8 9 "   o r d e r = " 9 9 9 "   k e y = " p a r e n t I n d e x "   v a l u e = " "   g r o u p O r d e r = " - 1 " / >  
                 < p a r a m e t e r   i d = " f 6 5 6 5 2 6 1 - a 1 a 3 - 4 6 0 5 - a 0 4 0 - 2 a 4 5 3 6 a a d b f 7 "   n a m e = " D e l e t e   i f   e m p t y "   t y p e = " S y s t e m . B o o l e a n ,   m s c o r l i b ,   V e r s i o n = 4 . 0 . 0 . 0 ,   C u l t u r e = n e u t r a l ,   P u b l i c K e y T o k e n = b 7 7 a 5 c 5 6 1 9 3 4 e 0 8 9 "   o r d e r = " 9 9 9 "   k e y = " d e l e t e I f E m p t y "   v a l u e = " F a l s e "   g r o u p O r d e r = " - 1 " / >  
                 < p a r a m e t e r   i d = " a 9 2 4 9 2 7 c - 4 f 2 e - 4 d b a - b b f 0 - a a 0 3 2 7 f 6 0 e 1 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7 e 3 3 f d 9 0 - 8 9 8 9 - 4 1 d 5 - a d 6 4 - a 7 8 2 a 4 f f 8 2 8 9 "   n a m e = " O p e n   Q u o t e " 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0 ) "   f o r m a t E v a l u a t o r T y p e = " e x p r e s s i o n "   t e x t C a s e = " i g n o r e C a s e "   r e m o v e C o n t r o l = " f a l s e "   i g n o r e F o r m a t I f E m p t y = " f a l s e " >  
             < p a r a m e t e r s >  
                 < p a r a m e t e r   i d = " e 8 8 2 5 3 0 1 - 1 8 0 c - 4 d 6 1 - 9 8 a d - 4 5 2 a 2 a 3 2 e 5 e 5 "   n a m e = " F i e l d   i n d e x "   t y p e = " S y s t e m . I n t 3 2 ,   m s c o r l i b ,   V e r s i o n = 4 . 0 . 0 . 0 ,   C u l t u r e = n e u t r a l ,   P u b l i c K e y T o k e n = b 7 7 a 5 c 5 6 1 9 3 4 e 0 8 9 "   o r d e r = " 9 9 9 "   k e y = " i n d e x "   v a l u e = " "   g r o u p O r d e r = " - 1 " / >  
                 < p a r a m e t e r   i d = " d 3 e 3 f d b 4 - a e 1 e - 4 e c d - a a b e - d 3 0 1 8 a 7 f 5 8 3 6 "   n a m e = " P a r e n t   f i e l d   i n d e x "   t y p e = " S y s t e m . I n t 3 2 ,   m s c o r l i b ,   V e r s i o n = 4 . 0 . 0 . 0 ,   C u l t u r e = n e u t r a l ,   P u b l i c K e y T o k e n = b 7 7 a 5 c 5 6 1 9 3 4 e 0 8 9 "   o r d e r = " 9 9 9 "   k e y = " p a r e n t I n d e x "   v a l u e = " "   g r o u p O r d e r = " - 1 " / >  
                 < p a r a m e t e r   i d = " 4 0 d a 7 1 c a - 1 e 0 1 - 4 2 5 0 - b b c 6 - 5 2 f 7 1 8 c 3 a 0 7 9 "   n a m e = " D e l e t e   i f   e m p t y "   t y p e = " S y s t e m . B o o l e a n ,   m s c o r l i b ,   V e r s i o n = 4 . 0 . 0 . 0 ,   C u l t u r e = n e u t r a l ,   P u b l i c K e y T o k e n = b 7 7 a 5 c 5 6 1 9 3 4 e 0 8 9 "   o r d e r = " 9 9 9 "   k e y = " d e l e t e I f E m p t y "   v a l u e = " F a l s e "   g r o u p O r d e r = " - 1 " / >  
                 < p a r a m e t e r   i d = " c f 7 6 1 e b 4 - c 6 0 9 - 4 3 0 3 - 9 5 f 5 - 8 3 b 1 4 d 3 7 7 a 0 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b 2 9 0 e 7 5 - 4 2 b 3 - 4 9 d 2 - 9 0 a 5 - c e e a 2 5 6 2 a 3 9 c "   n a m e = " C l o s e   Q u o t e " 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1 ) "   f o r m a t E v a l u a t o r T y p e = " e x p r e s s i o n "   t e x t C a s e = " i g n o r e C a s e "   r e m o v e C o n t r o l = " f a l s e "   i g n o r e F o r m a t I f E m p t y = " f a l s e " >  
             < p a r a m e t e r s >  
                 < p a r a m e t e r   i d = " 6 b 5 2 6 f 5 8 - 0 0 a 1 - 4 e d e - 8 4 f f - 8 1 4 f 5 8 c 2 a d d c "   n a m e = " F i e l d   i n d e x "   t y p e = " S y s t e m . I n t 3 2 ,   m s c o r l i b ,   V e r s i o n = 4 . 0 . 0 . 0 ,   C u l t u r e = n e u t r a l ,   P u b l i c K e y T o k e n = b 7 7 a 5 c 5 6 1 9 3 4 e 0 8 9 "   o r d e r = " 9 9 9 "   k e y = " i n d e x "   v a l u e = " "   g r o u p O r d e r = " - 1 " / >  
                 < p a r a m e t e r   i d = " 1 b 6 f 0 a 5 8 - 1 a 5 a - 4 8 a d - 8 c 4 c - 7 c 9 5 9 c a f 3 5 8 c "   n a m e = " P a r e n t   f i e l d   i n d e x "   t y p e = " S y s t e m . I n t 3 2 ,   m s c o r l i b ,   V e r s i o n = 4 . 0 . 0 . 0 ,   C u l t u r e = n e u t r a l ,   P u b l i c K e y T o k e n = b 7 7 a 5 c 5 6 1 9 3 4 e 0 8 9 "   o r d e r = " 9 9 9 "   k e y = " p a r e n t I n d e x "   v a l u e = " "   g r o u p O r d e r = " - 1 " / >  
                 < p a r a m e t e r   i d = " 3 2 0 3 6 9 c c - 6 e 0 c - 4 a 1 1 - 9 a 3 8 - 6 5 b d a a 4 5 1 1 4 1 "   n a m e = " D e l e t e   i f   e m p t y "   t y p e = " S y s t e m . B o o l e a n ,   m s c o r l i b ,   V e r s i o n = 4 . 0 . 0 . 0 ,   C u l t u r e = n e u t r a l ,   P u b l i c K e y T o k e n = b 7 7 a 5 c 5 6 1 9 3 4 e 0 8 9 "   o r d e r = " 9 9 9 "   k e y = " d e l e t e I f E m p t y "   v a l u e = " F a l s e "   g r o u p O r d e r = " - 1 " / >  
                 < p a r a m e t e r   i d = " b 2 9 8 e 3 1 9 - 5 b 6 9 - 4 f c e - 9 c b 8 - 3 0 3 0 2 7 2 7 c 4 c 6 " 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e 6 8 d c a 1 4 - 1 4 5 5 - 4 a 6 5 - b f 8 4 - f 8 c 9 e c e 2 b c 1 d "   n a m e = " Q u o t e   O p e n " 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0 ) "   f o r m a t E v a l u a t o r T y p e = " e x p r e s s i o n "   t e x t C a s e = " i g n o r e C a s e "   r e m o v e C o n t r o l = " f a l s e "   i g n o r e F o r m a t I f E m p t y = " f a l s e " >  
             < p a r a m e t e r s >  
                 < p a r a m e t e r   i d = " 2 1 4 9 2 d c d - 4 1 9 9 - 4 8 4 b - a 2 9 0 - 7 f 5 5 6 0 c f f 6 d 0 "   n a m e = " F i e l d   i n d e x "   t y p e = " S y s t e m . I n t 3 2 ,   m s c o r l i b ,   V e r s i o n = 4 . 0 . 0 . 0 ,   C u l t u r e = n e u t r a l ,   P u b l i c K e y T o k e n = b 7 7 a 5 c 5 6 1 9 3 4 e 0 8 9 "   o r d e r = " 9 9 9 "   k e y = " i n d e x "   v a l u e = " "   g r o u p O r d e r = " - 1 " / >  
                 < p a r a m e t e r   i d = " 9 6 4 1 9 1 8 2 - a a c 2 - 4 9 d 0 - b a 3 5 - e 2 3 9 8 7 5 0 1 b 3 6 "   n a m e = " P a r e n t   f i e l d   i n d e x "   t y p e = " S y s t e m . I n t 3 2 ,   m s c o r l i b ,   V e r s i o n = 4 . 0 . 0 . 0 ,   C u l t u r e = n e u t r a l ,   P u b l i c K e y T o k e n = b 7 7 a 5 c 5 6 1 9 3 4 e 0 8 9 "   o r d e r = " 9 9 9 "   k e y = " p a r e n t I n d e x "   v a l u e = " "   g r o u p O r d e r = " - 1 " / >  
                 < p a r a m e t e r   i d = " a 3 5 f 4 3 7 1 - 4 5 3 2 - 4 6 0 3 - 8 5 1 7 - 7 a 0 0 2 5 e a 6 c 2 8 "   n a m e = " D e l e t e   i f   e m p t y "   t y p e = " S y s t e m . B o o l e a n ,   m s c o r l i b ,   V e r s i o n = 4 . 0 . 0 . 0 ,   C u l t u r e = n e u t r a l ,   P u b l i c K e y T o k e n = b 7 7 a 5 c 5 6 1 9 3 4 e 0 8 9 "   o r d e r = " 9 9 9 "   k e y = " d e l e t e I f E m p t y "   v a l u e = " F a l s e "   g r o u p O r d e r = " - 1 " / >  
                 < p a r a m e t e r   i d = " e 5 7 2 1 3 0 0 - e 6 7 0 - 4 5 d d - a 1 9 d - 2 9 d 3 d 6 3 c f 1 f 6 " 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f 4 f 0 4 5 a 7 - f e 7 d - 4 e 5 a - 8 e 2 e - 5 8 0 b 9 2 e 3 8 6 a 5 "   n a m e = " Q u o t e   C l o s e " 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1 ) "   f o r m a t E v a l u a t o r T y p e = " e x p r e s s i o n "   t e x t C a s e = " i g n o r e C a s e "   r e m o v e C o n t r o l = " f a l s e "   i g n o r e F o r m a t I f E m p t y = " f a l s e " >  
             < p a r a m e t e r s >  
                 < p a r a m e t e r   i d = " 2 b 8 7 c 8 b f - e d 5 f - 4 4 2 2 - 8 5 d f - 2 c 5 f c 1 4 5 6 9 f d "   n a m e = " F i e l d   i n d e x "   t y p e = " S y s t e m . I n t 3 2 ,   m s c o r l i b ,   V e r s i o n = 4 . 0 . 0 . 0 ,   C u l t u r e = n e u t r a l ,   P u b l i c K e y T o k e n = b 7 7 a 5 c 5 6 1 9 3 4 e 0 8 9 "   o r d e r = " 9 9 9 "   k e y = " i n d e x "   v a l u e = " "   g r o u p O r d e r = " - 1 " / >  
                 < p a r a m e t e r   i d = " 1 3 5 0 d d 9 9 - 3 a 8 8 - 4 1 c a - 9 b 2 6 - c 4 4 5 1 0 a a 4 a 1 7 "   n a m e = " P a r e n t   f i e l d   i n d e x "   t y p e = " S y s t e m . I n t 3 2 ,   m s c o r l i b ,   V e r s i o n = 4 . 0 . 0 . 0 ,   C u l t u r e = n e u t r a l ,   P u b l i c K e y T o k e n = b 7 7 a 5 c 5 6 1 9 3 4 e 0 8 9 "   o r d e r = " 9 9 9 "   k e y = " p a r e n t I n d e x "   v a l u e = " "   g r o u p O r d e r = " - 1 " / >  
                 < p a r a m e t e r   i d = " 8 7 0 1 7 5 e 7 - c 9 6 4 - 4 0 4 6 - a f 5 6 - 9 a 2 9 8 3 2 6 b d 4 0 "   n a m e = " D e l e t e   i f   e m p t y "   t y p e = " S y s t e m . B o o l e a n ,   m s c o r l i b ,   V e r s i o n = 4 . 0 . 0 . 0 ,   C u l t u r e = n e u t r a l ,   P u b l i c K e y T o k e n = b 7 7 a 5 c 5 6 1 9 3 4 e 0 8 9 "   o r d e r = " 9 9 9 "   k e y = " d e l e t e I f E m p t y "   v a l u e = " F a l s e "   g r o u p O r d e r = " - 1 " / >  
                 < p a r a m e t e r   i d = " 0 1 f b 0 f c b - 1 0 8 5 - 4 5 f e - 8 b 3 b - 1 8 9 c e 1 6 9 5 9 6 d " 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c 3 3 0 c 9 8 9 - 7 d 9 2 - 4 6 d 8 - 8 1 d 3 - b d e b 4 0 3 4 d 1 c 5 "   n a m e = " D o t s   B o t t o m " 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p a r a m e t e r s >  
                 < p a r a m e t e r   i d = " a 9 f f 9 a 5 4 - 3 c 2 3 - 4 e 6 3 - b d 8 e - 4 5 3 9 2 1 a 9 e b b 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p a r a m e t e r   i d = " f 7 9 d 4 1 2 a - 8 f a f - 4 5 d 8 - a 6 6 f - f b 7 1 7 a e 2 8 d f 6 "   n a m e = " S e t   s h a p e   s i z e "   t y p e = " S y s t e m . B o o l e a n ,   m s c o r l i b ,   V e r s i o n = 4 . 0 . 0 . 0 ,   C u l t u r e = n e u t r a l ,   P u b l i c K e y T o k e n = b 7 7 a 5 c 5 6 1 9 3 4 e 0 8 9 "   o r d e r = " 9 9 9 "   k e y = " s e t S i z e "   v a l u e = " F a l s e "   g r o u p O r d e r = " - 1 " / >  
                 < p a r a m e t e r   i d = " 1 b d 4 c c 2 5 - 4 1 f 0 - 4 0 1 4 - a 1 5 6 - 5 1 6 f 2 6 4 b 5 d 6 a "   n a m e = " F i e l d   i n d e x "   t y p e = " S y s t e m . I n t 3 2 ,   m s c o r l i b ,   V e r s i o n = 4 . 0 . 0 . 0 ,   C u l t u r e = n e u t r a l ,   P u b l i c K e y T o k e n = b 7 7 a 5 c 5 6 1 9 3 4 e 0 8 9 "   o r d e r = " 9 9 9 "   k e y = " i n d e x "   v a l u e = " "   g r o u p O r d e r = " - 1 " / >  
                 < p a r a m e t e r   i d = " 1 9 f f 6 8 1 5 - 2 2 0 7 - 4 9 a e - 9 b d e - b 2 2 2 0 a a a d b 0 2 "   n a m e = " D e l e t e   i f   e m p t y "   t y p e = " S y s t e m . B o o l e a n ,   m s c o r l i b ,   V e r s i o n = 4 . 0 . 0 . 0 ,   C u l t u r e = n e u t r a l ,   P u b l i c K e y T o k e n = b 7 7 a 5 c 5 6 1 9 3 4 e 0 8 9 "   o r d e r = " 9 9 9 "   k e y = " d e l e t e I f E m p t y "   v a l u e = " F a l s e "   g r o u p O r d e r = " - 1 " / >  
             < / p a r a m e t e r s >  
         < / c o n t e n t C o n t r o l >  
         < c o n t e n t C o n t r o l   i d = " e 7 a b 3 5 8 6 - 9 6 6 6 - 4 a f 3 - 8 8 6 0 - 4 5 9 e d 2 e d 5 4 3 9 "   n a m e = " D o t s   T o p "   a s s e m b l y = " I p h e l i o n . O u t l i n e . P o w e r P o i n t . D L L "   t y p e = " I p h e l i o n . O u t l i n e . P o w e r P o i n t . R e n d e r e r s . E x t e r n a l S h a p e R e n d e r e r "   o r d e r = " 2 "   a c t i v e = " t r u e "   e n t i t y I d = " f 9 5 d c 5 f a - 6 e 9 d - 4 b e 9 - 9 d 2 3 - e 0 a d a 2 0 d 8 4 3 8 "   f i e l d I d = " 4 b 6 6 5 0 7 9 - 5 a e 9 - 4 7 3 1 - b 1 5 e - c d 8 0 b f 9 e f 5 f b "   p a r e n t I d = " 0 0 0 0 0 0 0 0 - 0 0 0 0 - 0 0 0 0 - 0 0 0 0 - 0 0 0 0 0 0 0 0 0 0 0 0 "   l e v e l O r d e r = " 1 0 0 "   c o n t r o l T y p e = " p l a i n T e x t "   c o n t r o l E d i t T y p e = " i n l i n e "   e n c l o s i n g B o o k m a r k = " f a l s e "   f o r m a t E v a l u a t o r T y p e = " e x p r e s s i o n "   t e x t C a s e = " i g n o r e C a s e "   r e m o v e C o n t r o l = " f a l s e "   i g n o r e F o r m a t I f E m p t y = " f a l s e " >  
             < p a r a m e t e r s >  
                 < p a r a m e t e r   i d = " 8 9 8 7 d b f 3 - 5 f 7 5 - 4 3 b 8 - 8 2 7 1 - 0 a f 7 1 8 7 0 c 8 e a " 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
                 < p a r a m e t e r   i d = " 1 5 d 9 c 5 9 b - d 0 0 9 - 4 8 3 d - a f b 5 - d e 9 d 8 b 4 b 4 9 e c "   n a m e = " S e t   s h a p e   s i z e "   t y p e = " S y s t e m . B o o l e a n ,   m s c o r l i b ,   V e r s i o n = 4 . 0 . 0 . 0 ,   C u l t u r e = n e u t r a l ,   P u b l i c K e y T o k e n = b 7 7 a 5 c 5 6 1 9 3 4 e 0 8 9 "   o r d e r = " 9 9 9 "   k e y = " s e t S i z e "   v a l u e = " F a l s e "   g r o u p O r d e r = " - 1 " / >  
                 < p a r a m e t e r   i d = " 7 8 6 3 9 b 8 e - 0 1 6 3 - 4 9 d 2 - 8 b 0 8 - 7 e c 7 6 2 6 f b 4 b 1 "   n a m e = " F i e l d   i n d e x "   t y p e = " S y s t e m . I n t 3 2 ,   m s c o r l i b ,   V e r s i o n = 4 . 0 . 0 . 0 ,   C u l t u r e = n e u t r a l ,   P u b l i c K e y T o k e n = b 7 7 a 5 c 5 6 1 9 3 4 e 0 8 9 "   o r d e r = " 9 9 9 "   k e y = " i n d e x "   v a l u e = " "   g r o u p O r d e r = " - 1 " / >  
                 < p a r a m e t e r   i d = " 8 c d 0 5 d 4 7 - 4 8 6 4 - 4 1 5 c - 8 8 2 f - 5 0 f 9 9 2 9 2 a 9 8 2 "   n a m e = " D e l e t e   i f   e m p t y "   t y p e = " S y s t e m . B o o l e a n ,   m s c o r l i b ,   V e r s i o n = 4 . 0 . 0 . 0 ,   C u l t u r e = n e u t r a l ,   P u b l i c K e y T o k e n = b 7 7 a 5 c 5 6 1 9 3 4 e 0 8 9 "   o r d e r = " 9 9 9 "   k e y = " d e l e t e I f E m p t y "   v a l u e = " F a l s e "   g r o u p O r d e r = " - 1 " / >  
             < / p a r a m e t e r s >  
         < / c o n t e n t C o n t r o l >  
         < c o n t e n t C o n t r o l   i d = " 1 a 9 4 9 0 3 2 - 1 f 7 b - 4 1 9 d - b e e 8 - 2 0 8 3 8 4 7 9 7 e b 7 "   n a m e = " D o t s   B o t t o m "   a s s e m b l y = " I p h e l i o n . O u t l i n e . P o w e r P o i n t . D L L "   t y p e = " I p h e l i o n . O u t l i n e . P o w e r P o i n t . R e n d e r e r s . E x t e r n a l S h a p e R e n d e r e r "   o r d e r = " 2 "   a c t i v e = " t r u e "   e n t i t y I d = " f 9 5 d c 5 f a - 6 e 9 d - 4 b e 9 - 9 d 2 3 - e 0 a d a 2 0 d 8 4 3 8 "   f i e l d I d = " 4 b 6 6 5 0 7 9 - 5 a e 9 - 4 7 3 1 - b 1 5 e - c d 8 0 b f 9 e f 5 f b "   p a r e n t I d = " 0 0 0 0 0 0 0 0 - 0 0 0 0 - 0 0 0 0 - 0 0 0 0 - 0 0 0 0 0 0 0 0 0 0 0 0 "   l e v e l O r d e r = " 1 0 0 "   c o n t r o l T y p e = " p l a i n T e x t "   c o n t r o l E d i t T y p e = " i n l i n e "   e n c l o s i n g B o o k m a r k = " f a l s e "   f o r m a t E v a l u a t o r T y p e = " e x p r e s s i o n "   t e x t C a s e = " i g n o r e C a s e "   r e m o v e C o n t r o l = " f a l s e "   i g n o r e F o r m a t I f E m p t y = " f a l s e " >  
             < p a r a m e t e r s >  
                 < p a r a m e t e r   i d = " a 4 d 1 2 d 7 7 - 7 7 5 4 - 4 0 7 b - 9 9 8 0 - d e 0 1 a 7 f 0 c 0 1 8 " 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
                 < p a r a m e t e r   i d = " d 7 6 2 f d 1 a - 7 0 0 d - 4 5 9 d - b 8 1 b - 0 1 5 2 4 d 0 9 3 e 3 6 "   n a m e = " S e t   s h a p e   s i z e "   t y p e = " S y s t e m . B o o l e a n ,   m s c o r l i b ,   V e r s i o n = 4 . 0 . 0 . 0 ,   C u l t u r e = n e u t r a l ,   P u b l i c K e y T o k e n = b 7 7 a 5 c 5 6 1 9 3 4 e 0 8 9 "   o r d e r = " 9 9 9 "   k e y = " s e t S i z e "   v a l u e = " F a l s e "   g r o u p O r d e r = " - 1 " / >  
                 < p a r a m e t e r   i d = " a 8 4 2 9 8 f 6 - a b 2 c - 4 6 8 0 - 9 c c 4 - 8 f 8 3 8 e 1 9 d 7 1 b "   n a m e = " F i e l d   i n d e x "   t y p e = " S y s t e m . I n t 3 2 ,   m s c o r l i b ,   V e r s i o n = 4 . 0 . 0 . 0 ,   C u l t u r e = n e u t r a l ,   P u b l i c K e y T o k e n = b 7 7 a 5 c 5 6 1 9 3 4 e 0 8 9 "   o r d e r = " 9 9 9 "   k e y = " i n d e x "   v a l u e = " "   g r o u p O r d e r = " - 1 " / >  
                 < p a r a m e t e r   i d = " 4 d 2 f b c d c - 8 a 9 3 - 4 a f 1 - a c a 0 - 0 5 c a 0 f d 5 9 5 d 6 "   n a m e = " D e l e t e   i f   e m p t y "   t y p e = " S y s t e m . B o o l e a n ,   m s c o r l i b ,   V e r s i o n = 4 . 0 . 0 . 0 ,   C u l t u r e = n e u t r a l ,   P u b l i c K e y T o k e n = b 7 7 a 5 c 5 6 1 9 3 4 e 0 8 9 "   o r d e r = " 9 9 9 "   k e y = " d e l e t e I f E m p t y "   v a l u e = " F a l s e "   g r o u p O r d e r = " - 1 " / >  
             < / p a r a m e t e r s >  
         < / c o n t e n t C o n t r o l >  
         < c o n t e n t C o n t r o l   i d = " 9 6 2 c 9 e 4 c - d 6 d a - 4 f d e - a b e e - e 0 1 b 7 d 4 d 3 4 6 8 "   n a m e = " L a b e l s . T h a n k   y o u "   a s s e m b l y = " I p h e l i o n . O u t l i n e . W o r d . d l l "   t y p e = " I p h e l i o n . O u t l i n e . W o r d . R e n d e r e r s . T e x t R e n d e r e r "   o r d e r = " 2 "   a c t i v e = " t r u e "   e n t i t y I d = " f 9 5 d c 5 f a - 6 e 9 d - 4 b e 9 - 9 d 2 3 - e 0 a d a 2 0 d 8 4 3 8 "   f i e l d I d = " 6 2 3 a d d 9 4 - 3 4 c a - 4 5 f 7 - b e d 7 - 4 6 6 e 0 6 4 9 3 7 7 5 "   p a r e n t I d = " 0 0 0 0 0 0 0 0 - 0 0 0 0 - 0 0 0 0 - 0 0 0 0 - 0 0 0 0 0 0 0 0 0 0 0 0 "   l e v e l O r d e r = " 1 0 0 "   c o n t r o l T y p e = " p l a i n T e x t "   c o n t r o l E d i t T y p e = " i n l i n e "   e n c l o s i n g B o o k m a r k = " f a l s e "   f o r m a t = " "   f o r m a t E v a l u a t o r T y p e = " e x p r e s s i o n "   t e x t C a s e = " i g n o r e C a s e "   r e m o v e C o n t r o l = " f a l s e "   i g n o r e F o r m a t I f E m p t y = " f a l s e " >  
             < p a r a m e t e r s >  
                 < p a r a m e t e r   i d = " a 1 7 1 e d 0 8 - e 5 1 6 - 4 0 8 3 - 8 a 0 a - 6 b 6 e f 1 b 3 c c 2 9 "   n a m e = " F i e l d   i n d e x "   t y p e = " S y s t e m . I n t 3 2 ,   m s c o r l i b ,   V e r s i o n = 4 . 0 . 0 . 0 ,   C u l t u r e = n e u t r a l ,   P u b l i c K e y T o k e n = b 7 7 a 5 c 5 6 1 9 3 4 e 0 8 9 "   o r d e r = " 9 9 9 "   k e y = " i n d e x "   v a l u e = " "   g r o u p O r d e r = " - 1 " / >  
                 < p a r a m e t e r   i d = " 6 2 8 8 1 6 1 7 - c b 7 2 - 4 8 e 4 - a 7 f 9 - 9 6 e d 8 0 f e 4 d 3 e "   n a m e = " P a r e n t   f i e l d   i n d e x "   t y p e = " S y s t e m . I n t 3 2 ,   m s c o r l i b ,   V e r s i o n = 4 . 0 . 0 . 0 ,   C u l t u r e = n e u t r a l ,   P u b l i c K e y T o k e n = b 7 7 a 5 c 5 6 1 9 3 4 e 0 8 9 "   o r d e r = " 9 9 9 "   k e y = " p a r e n t I n d e x "   v a l u e = " "   g r o u p O r d e r = " - 1 " / >  
                 < p a r a m e t e r   i d = " b e c e 5 a 6 d - 4 9 e b - 4 6 2 2 - a d 0 8 - e f 9 5 c e 2 b 6 9 b 6 "   n a m e = " D e l e t e   i f   e m p t y "   t y p e = " S y s t e m . B o o l e a n ,   m s c o r l i b ,   V e r s i o n = 4 . 0 . 0 . 0 ,   C u l t u r e = n e u t r a l ,   P u b l i c K e y T o k e n = b 7 7 a 5 c 5 6 1 9 3 4 e 0 8 9 "   o r d e r = " 9 9 9 "   k e y = " d e l e t e I f E m p t y "   v a l u e = " F a l s e "   g r o u p O r d e r = " - 1 " / >  
                 < p a r a m e t e r   i d = " a f 4 6 f b 9 7 - b b 7 e - 4 5 0 b - a f 1 c - 1 3 f 7 a 1 2 9 d e 7 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2 c 7 5 7 5 c 9 - 1 4 9 a - 4 a 9 e - a c 9 6 - d b c 0 a 7 d 6 c 1 a 9 "   n a m e = " D o t s   T o p " 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p a r a m e t e r s >  
                 < p a r a m e t e r   i d = " 4 2 d b 8 b e 0 - c c 5 5 - 4 5 b 3 - b d d 6 - e 6 3 6 4 c b 8 0 e 7 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p a r a m e t e r   i d = " 2 b 6 7 e e 5 a - 0 8 6 4 - 4 f 3 3 - 9 b 7 7 - 0 1 4 b c 0 2 9 1 4 5 0 "   n a m e = " S e t   s h a p e   s i z e "   t y p e = " S y s t e m . B o o l e a n ,   m s c o r l i b ,   V e r s i o n = 4 . 0 . 0 . 0 ,   C u l t u r e = n e u t r a l ,   P u b l i c K e y T o k e n = b 7 7 a 5 c 5 6 1 9 3 4 e 0 8 9 "   o r d e r = " 9 9 9 "   k e y = " s e t S i z e "   v a l u e = " F a l s e "   g r o u p O r d e r = " - 1 " / >  
                 < p a r a m e t e r   i d = " 4 4 e c 7 d f d - 9 a c d - 4 6 e 0 - a 6 4 d - 9 b 5 f d 5 8 7 b 4 e c "   n a m e = " F i e l d   i n d e x "   t y p e = " S y s t e m . I n t 3 2 ,   m s c o r l i b ,   V e r s i o n = 4 . 0 . 0 . 0 ,   C u l t u r e = n e u t r a l ,   P u b l i c K e y T o k e n = b 7 7 a 5 c 5 6 1 9 3 4 e 0 8 9 "   o r d e r = " 9 9 9 "   k e y = " i n d e x "   v a l u e = " "   g r o u p O r d e r = " - 1 " / >  
                 < p a r a m e t e r   i d = " f 1 1 5 1 2 5 f - c 4 9 0 - 4 2 7 9 - 9 1 3 c - f 5 b 0 2 4 d 1 d 4 7 0 "   n a m e = " D e l e t e   i f   e m p t y "   t y p e = " S y s t e m . B o o l e a n ,   m s c o r l i b ,   V e r s i o n = 4 . 0 . 0 . 0 ,   C u l t u r e = n e u t r a l ,   P u b l i c K e y T o k e n = b 7 7 a 5 c 5 6 1 9 3 4 e 0 8 9 "   o r d e r = " 9 9 9 "   k e y = " d e l e t e I f E m p t y "   v a l u e = " F a l s e "   g r o u p O r d e r = " - 1 " / >  
             < / p a r a m e t e r s >  
         < / c o n t e n t C o n t r o l >  
         < c o n t e n t C o n t r o l   i d = " 1 e d 9 9 2 a 0 - 1 a 5 2 - 4 b 2 3 - a b 5 6 - c d 6 9 d 9 0 d 9 a 3 f "   n a m e = " D o t s   B o t t o m " 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p a r a m e t e r s >  
                 < p a r a m e t e r   i d = " 5 5 9 b 7 a 9 9 - b 3 2 4 - 4 9 e 7 - 9 7 5 8 - 4 5 e c 5 9 0 b b 3 d 8 " 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
                 < p a r a m e t e r   i d = " 2 c a 1 1 3 c 1 - 4 c 5 6 - 4 f b 8 - 8 e 0 9 - 1 4 b 7 a 8 c 6 b d 8 d "   n a m e = " S e t   s h a p e   s i z e "   t y p e = " S y s t e m . B o o l e a n ,   m s c o r l i b ,   V e r s i o n = 4 . 0 . 0 . 0 ,   C u l t u r e = n e u t r a l ,   P u b l i c K e y T o k e n = b 7 7 a 5 c 5 6 1 9 3 4 e 0 8 9 "   o r d e r = " 9 9 9 "   k e y = " s e t S i z e "   v a l u e = " F a l s e "   g r o u p O r d e r = " - 1 " / >  
                 < p a r a m e t e r   i d = " 8 0 4 b 6 5 3 9 - d 8 a e - 4 5 1 e - b 2 2 e - a 8 f 9 f 0 0 7 c e 4 f "   n a m e = " F i e l d   i n d e x "   t y p e = " S y s t e m . I n t 3 2 ,   m s c o r l i b ,   V e r s i o n = 4 . 0 . 0 . 0 ,   C u l t u r e = n e u t r a l ,   P u b l i c K e y T o k e n = b 7 7 a 5 c 5 6 1 9 3 4 e 0 8 9 "   o r d e r = " 9 9 9 "   k e y = " i n d e x "   v a l u e = " "   g r o u p O r d e r = " - 1 " / >  
                 < p a r a m e t e r   i d = " 4 d 9 b d 6 7 2 - 8 9 6 2 - 4 b b c - 9 f 1 c - b c f a 7 0 9 7 3 a 8 6 "   n a m e = " D e l e t e   i f   e m p t y "   t y p e = " S y s t e m . B o o l e a n ,   m s c o r l i b ,   V e r s i o n = 4 . 0 . 0 . 0 ,   C u l t u r e = n e u t r a l ,   P u b l i c K e y T o k e n = b 7 7 a 5 c 5 6 1 9 3 4 e 0 8 9 "   o r d e r = " 9 9 9 "   k e y = " d e l e t e I f E m p t y "   v a l u e = " F a l s e "   g r o u p O r d e r = " - 1 " / >  
             < / p a r a m e t e r s >  
         < / c o n t e n t C o n t r o l >  
         < c o n t e n t C o n t r o l   i d = " e 0 d 4 7 9 f 1 - 5 c b 0 - 4 2 d c - 8 f 8 4 - 6 7 0 1 a 8 8 c c f a 8 "   n a m e = " N o   o f   L o c a t i o n s "   a s s e m b l y = " I p h e l i o n . O u t l i n e . W o r d . d l l "   t y p e = " I p h e l i o n . O u t l i n e . W o r d . R e n d e r e r s . T e x t R e n d e r e r "   o r d e r = " 2 "   a c t i v e = " t r u e "   e n t i t y I d = " f 9 5 d c 5 f a - 6 e 9 d - 4 b e 9 - 9 d 2 3 - e 0 a d a 2 0 d 8 4 3 8 "   f i e l d I d = " 0 2 c 9 5 6 1 2 - f 0 4 f - 4 a 4 e - a 3 8 2 - c 0 b b a b 8 a 6 8 b f "   p a r e n t I d = " 0 0 0 0 0 0 0 0 - 0 0 0 0 - 0 0 0 0 - 0 0 0 0 - 0 0 0 0 0 0 0 0 0 0 0 0 "   l e v e l O r d e r = " 1 0 0 "   c o n t r o l T y p e = " p l a i n T e x t "   c o n t r o l E d i t T y p e = " i n l i n e "   e n c l o s i n g B o o k m a r k = " f a l s e "   f o r m a t E v a l u a t o r T y p e = " e x p r e s s i o n "   t e x t C a s e = " i g n o r e C a s e "   r e m o v e C o n t r o l = " f a l s e "   i g n o r e F o r m a t I f E m p t y = " f a l s e " >  
             < p a r a m e t e r s >  
                 < p a r a m e t e r   i d = " 6 9 3 2 c 4 e 1 - d 2 7 e - 4 5 2 4 - b 2 7 7 - 5 7 3 8 3 2 8 d 5 4 e e "   n a m e = " F i e l d   i n d e x "   t y p e = " S y s t e m . I n t 3 2 ,   m s c o r l i b ,   V e r s i o n = 4 . 0 . 0 . 0 ,   C u l t u r e = n e u t r a l ,   P u b l i c K e y T o k e n = b 7 7 a 5 c 5 6 1 9 3 4 e 0 8 9 "   o r d e r = " 9 9 9 "   k e y = " i n d e x "   v a l u e = " "   g r o u p O r d e r = " - 1 " / >  
                 < p a r a m e t e r   i d = " 4 9 6 8 3 6 a a - 1 d 0 7 - 4 c 7 2 - 9 6 b d - 4 0 0 3 9 3 b 6 4 a 7 5 "   n a m e = " P a r e n t   f i e l d   i n d e x "   t y p e = " S y s t e m . I n t 3 2 ,   m s c o r l i b ,   V e r s i o n = 4 . 0 . 0 . 0 ,   C u l t u r e = n e u t r a l ,   P u b l i c K e y T o k e n = b 7 7 a 5 c 5 6 1 9 3 4 e 0 8 9 "   o r d e r = " 9 9 9 "   k e y = " p a r e n t I n d e x "   v a l u e = " "   g r o u p O r d e r = " - 1 " / >  
                 < p a r a m e t e r   i d = " 3 2 f 5 6 1 7 b - 6 b d f - 4 a 0 3 - b 0 3 2 - f 0 9 4 6 c d 7 5 6 3 8 "   n a m e = " D e l e t e   i f   e m p t y "   t y p e = " S y s t e m . B o o l e a n ,   m s c o r l i b ,   V e r s i o n = 4 . 0 . 0 . 0 ,   C u l t u r e = n e u t r a l ,   P u b l i c K e y T o k e n = b 7 7 a 5 c 5 6 1 9 3 4 e 0 8 9 "   o r d e r = " 9 9 9 "   k e y = " d e l e t e I f E m p t y "   v a l u e = " F a l s e "   g r o u p O r d e r = " - 1 " / >  
                 < p a r a m e t e r   i d = " b a a d 7 b f b - f 8 d 9 - 4 3 0 6 - b 8 b 5 - 1 c 2 6 1 9 8 e 2 0 1 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6 9 9 2 2 b c c - 3 7 3 f - 4 2 3 f - a f c 5 - 7 7 9 6 a 9 7 8 f 8 a 5 "   n a m e = " N o   o f   E m p l o y e e s "   a s s e m b l y = " I p h e l i o n . O u t l i n e . W o r d . d l l "   t y p e = " I p h e l i o n . O u t l i n e . W o r d . R e n d e r e r s . T e x t R e n d e r e r "   o r d e r = " 2 "   a c t i v e = " t r u e "   e n t i t y I d = " f 9 5 d c 5 f a - 6 e 9 d - 4 b e 9 - 9 d 2 3 - e 0 a d a 2 0 d 8 4 3 8 "   f i e l d I d = " 6 3 5 3 2 6 e a - 4 6 4 2 - 4 b d 8 - b 8 8 7 - 2 4 9 9 8 3 7 a 6 d 0 e "   p a r e n t I d = " 0 0 0 0 0 0 0 0 - 0 0 0 0 - 0 0 0 0 - 0 0 0 0 - 0 0 0 0 0 0 0 0 0 0 0 0 "   l e v e l O r d e r = " 1 0 0 "   c o n t r o l T y p e = " p l a i n T e x t "   c o n t r o l E d i t T y p e = " i n l i n e "   e n c l o s i n g B o o k m a r k = " f a l s e "   f o r m a t E v a l u a t o r T y p e = " e x p r e s s i o n "   t e x t C a s e = " i g n o r e C a s e "   r e m o v e C o n t r o l = " f a l s e "   i g n o r e F o r m a t I f E m p t y = " f a l s e " >  
             < p a r a m e t e r s >  
                 < p a r a m e t e r   i d = " 2 a 8 7 0 4 d 1 - 6 b 2 4 - 4 d d b - 8 a a 0 - 3 e a 6 9 2 6 b 4 7 9 7 "   n a m e = " F i e l d   i n d e x "   t y p e = " S y s t e m . I n t 3 2 ,   m s c o r l i b ,   V e r s i o n = 4 . 0 . 0 . 0 ,   C u l t u r e = n e u t r a l ,   P u b l i c K e y T o k e n = b 7 7 a 5 c 5 6 1 9 3 4 e 0 8 9 "   o r d e r = " 9 9 9 "   k e y = " i n d e x "   v a l u e = " "   g r o u p O r d e r = " - 1 " / >  
                 < p a r a m e t e r   i d = " 9 d 4 5 f 6 9 0 - 3 9 b 4 - 4 1 a 3 - 9 e b 0 - d 1 f b 5 5 a 4 c 4 2 9 "   n a m e = " P a r e n t   f i e l d   i n d e x "   t y p e = " S y s t e m . I n t 3 2 ,   m s c o r l i b ,   V e r s i o n = 4 . 0 . 0 . 0 ,   C u l t u r e = n e u t r a l ,   P u b l i c K e y T o k e n = b 7 7 a 5 c 5 6 1 9 3 4 e 0 8 9 "   o r d e r = " 9 9 9 "   k e y = " p a r e n t I n d e x "   v a l u e = " "   g r o u p O r d e r = " - 1 " / >  
                 < p a r a m e t e r   i d = " c 5 d 6 8 4 4 e - a 0 f a - 4 7 e 0 - 8 d f 4 - 2 e a e 8 c 6 0 6 e d 7 "   n a m e = " D e l e t e   i f   e m p t y "   t y p e = " S y s t e m . B o o l e a n ,   m s c o r l i b ,   V e r s i o n = 4 . 0 . 0 . 0 ,   C u l t u r e = n e u t r a l ,   P u b l i c K e y T o k e n = b 7 7 a 5 c 5 6 1 9 3 4 e 0 8 9 "   o r d e r = " 9 9 9 "   k e y = " d e l e t e I f E m p t y "   v a l u e = " F a l s e "   g r o u p O r d e r = " - 1 " / >  
                 < p a r a m e t e r   i d = " 2 d 1 4 c 3 8 3 - d 3 0 d - 4 b 2 f - 9 5 7 5 - c 4 9 4 9 a d 4 e c b 9 " 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9 4 0 0 6 4 e b - e 7 d e - 4 f 5 f - b 0 1 0 - 8 e 7 3 e 1 c 0 b 0 6 3 "   n a m e = " L o c a t i o n s   B o l d   O n s c r e e n "   a s s e m b l y = " I p h e l i o n . O u t l i n e . P o w e r P o i n t . D L L "   t y p e = " I p h e l i o n . O u t l i n e . P o w e r P o i n t . R e n d e r e r s . E x t e r n a l S h a p e R e n d e r e r "   o r d e r = " 2 "   a c t i v e = " f a l s e "   e n t i t y I d = " f 9 5 d c 5 f a - 6 e 9 d - 4 b e 9 - 9 d 2 3 - e 0 a d a 2 0 d 8 4 3 8 "   f i e l d I d = " f 9 c 0 3 c 1 e - e 1 8 f - 4 e d 4 - 8 0 2 3 - e 4 e 3 1 e f 4 7 1 9 8 "   p a r e n t I d = " 0 0 0 0 0 0 0 0 - 0 0 0 0 - 0 0 0 0 - 0 0 0 0 - 0 0 0 0 0 0 0 0 0 0 0 0 "   l e v e l O r d e r = " 5 0 "   c o n t r o l T y p e = " p l a i n T e x t "   c o n t r o l E d i t T y p e = " i n l i n e "   e n c l o s i n g B o o k m a r k = " f a l s e "   f o r m a t E v a l u a t o r T y p e = " e x p r e s s i o n "   t e x t C a s e = " i g n o r e C a s e "   r e m o v e C o n t r o l = " f a l s e "   i g n o r e F o r m a t I f E m p t y = " f a l s e " >  
             < p a r a m e t e r s >  
                 < p a r a m e t e r   i d = " f a 1 8 5 a c 1 - 6 6 a 7 - 4 a 4 a - a 5 c 5 - 4 d a a 0 f 5 8 4 e 3 0 " 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p a r a m e t e r   i d = " 6 6 9 1 8 5 c d - 5 e b 0 - 4 b c 4 - 8 8 1 c - f c 2 9 5 0 1 e 5 2 0 7 "   n a m e = " S e t   s h a p e   s i z e "   t y p e = " S y s t e m . B o o l e a n ,   m s c o r l i b ,   V e r s i o n = 4 . 0 . 0 . 0 ,   C u l t u r e = n e u t r a l ,   P u b l i c K e y T o k e n = b 7 7 a 5 c 5 6 1 9 3 4 e 0 8 9 "   o r d e r = " 9 9 9 "   k e y = " s e t S i z e "   v a l u e = " F a l s e "   g r o u p O r d e r = " - 1 " / >  
                 < p a r a m e t e r   i d = " 4 2 c 7 4 f b d - 3 5 9 4 - 4 1 e 0 - b b 4 a - 9 6 b f c 4 8 a 1 7 9 b "   n a m e = " F i e l d   i n d e x "   t y p e = " S y s t e m . I n t 3 2 ,   m s c o r l i b ,   V e r s i o n = 4 . 0 . 0 . 0 ,   C u l t u r e = n e u t r a l ,   P u b l i c K e y T o k e n = b 7 7 a 5 c 5 6 1 9 3 4 e 0 8 9 "   o r d e r = " 9 9 9 "   k e y = " i n d e x "   v a l u e = " "   g r o u p O r d e r = " - 1 " / >  
                 < p a r a m e t e r   i d = " 4 f b 6 a c 3 5 - 2 b 5 0 - 4 6 b 3 - 9 1 f 3 - 8 d b 5 3 3 e 9 5 e d 0 "   n a m e = " D e l e t e   i f   e m p t y "   t y p e = " S y s t e m . B o o l e a n ,   m s c o r l i b ,   V e r s i o n = 4 . 0 . 0 . 0 ,   C u l t u r e = n e u t r a l ,   P u b l i c K e y T o k e n = b 7 7 a 5 c 5 6 1 9 3 4 e 0 8 9 "   o r d e r = " 9 9 9 "   k e y = " d e l e t e I f E m p t y "   v a l u e = " F a l s e "   g r o u p O r d e r = " - 1 " / >  
                 < p a r a m e t e r   i d = " 4 4 2 6 b c 7 6 - e c 6 4 - 4 a 7 9 - b 0 6 3 - 4 6 b f 2 9 1 d 0 2 b f "   n a m e = " U n g r o u p "   t y p e = " S y s t e m . B o o l e a n ,   m s c o r l i b ,   V e r s i o n = 4 . 0 . 0 . 0 ,   C u l t u r e = n e u t r a l ,   P u b l i c K e y T o k e n = b 7 7 a 5 c 5 6 1 9 3 4 e 0 8 9 "   o r d e r = " 9 9 9 "   k e y = " u n g r o u p "   v a l u e = " F a l s e "   g r o u p O r d e r = " - 1 " / >  
             < / p a r a m e t e r s >  
         < / c o n t e n t C o n t r o l >  
         < c o n t e n t C o n t r o l   i d = " c 1 c 4 a 4 1 0 - e 4 7 7 - 4 1 5 c - a d 1 9 - b e 5 9 4 1 7 e 6 c 6 1 "   n a m e = " 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q u o t ;   & q u o t ;   & a m p ;   { L a b e l s . F u l l   D e t a i l s } "   f o r m a t E v a l u a t o r T y p e = " e x p r e s s i o n "   t e x t C a s e = " i g n o r e C a s e "   r e m o v e C o n t r o l = " f a l s e "   i g n o r e F o r m a t I f E m p t y = " f a l s e " >  
             < p a r a m e t e r s >  
                 < p a r a m e t e r   i d = " 2 5 5 1 f f b 9 - 0 e b e - 4 f 0 4 - 8 a d 8 - d 5 f 8 d e 3 f 4 8 d 4 "   n a m e = " F i e l d   i n d e x "   t y p e = " S y s t e m . I n t 3 2 ,   m s c o r l i b ,   V e r s i o n = 4 . 0 . 0 . 0 ,   C u l t u r e = n e u t r a l ,   P u b l i c K e y T o k e n = b 7 7 a 5 c 5 6 1 9 3 4 e 0 8 9 "   o r d e r = " 9 9 9 "   k e y = " i n d e x "   v a l u e = " "   g r o u p O r d e r = " - 1 " / >  
                 < p a r a m e t e r   i d = " 3 7 d 4 9 f c d - 5 8 e 1 - 4 8 0 f - 9 9 4 a - b b d 8 6 f b 0 6 7 c c "   n a m e = " P a r e n t   f i e l d   i n d e x "   t y p e = " S y s t e m . I n t 3 2 ,   m s c o r l i b ,   V e r s i o n = 4 . 0 . 0 . 0 ,   C u l t u r e = n e u t r a l ,   P u b l i c K e y T o k e n = b 7 7 a 5 c 5 6 1 9 3 4 e 0 8 9 "   o r d e r = " 9 9 9 "   k e y = " p a r e n t I n d e x "   v a l u e = " "   g r o u p O r d e r = " - 1 " / >  
                 < p a r a m e t e r   i d = " 3 a 5 f 1 3 5 9 - 5 e c 3 - 4 0 0 e - a 5 b f - 3 8 4 2 4 0 a f f 6 4 3 "   n a m e = " D e l e t e   i f   e m p t y "   t y p e = " S y s t e m . B o o l e a n ,   m s c o r l i b ,   V e r s i o n = 4 . 0 . 0 . 0 ,   C u l t u r e = n e u t r a l ,   P u b l i c K e y T o k e n = b 7 7 a 5 c 5 6 1 9 3 4 e 0 8 9 "   o r d e r = " 9 9 9 "   k e y = " d e l e t e I f E m p t y "   v a l u e = " F a l s e "   g r o u p O r d e r = " - 1 " / >  
                 < p a r a m e t e r   i d = " f 0 2 2 8 8 7 1 - 3 5 2 1 - 4 3 5 c - 8 5 4 1 - d 1 f 3 f 9 5 f a c 6 5 " 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a 7 8 5 1 0 a e - e 0 5 4 - 4 e 4 5 - b 8 7 0 - 5 f 5 1 9 8 1 a 0 b b 5 "   n a m e = " R e l a t i o n s h i p   F i r m "   a s s e m b l y = " I p h e l i o n . O u t l i n e . W o r d . d l l "   t y p e = " I p h e l i o n . O u t l i n e . W o r d . R e n d e r e r s . T e x t R e n d e r e r "   o r d e r = " 2 "   a c t i v e = " t r u e "   e n t i t y I d = " f 9 5 d c 5 f a - 6 e 9 d - 4 b e 9 - 9 d 2 3 - e 0 a d a 2 0 d 8 4 3 8 "   f i e l d I d = " b f f b 3 e 4 8 - 3 2 2 2 - 4 d f 5 - a a d 5 - 6 4 4 7 5 8 b 1 6 6 a 7 "   p a r e n t I d = " 0 0 0 0 0 0 0 0 - 0 0 0 0 - 0 0 0 0 - 0 0 0 0 - 0 0 0 0 0 0 0 0 0 0 0 0 "   l e v e l O r d e r = " 1 0 0 "   c o n t r o l T y p e = " p l a i n T e x t "   c o n t r o l E d i t T y p e = " i n l i n e "   e n c l o s i n g B o o k m a r k = " f a l s e "   f o r m a t E v a l u a t o r T y p e = " e x p r e s s i o n "   t e x t C a s e = " i g n o r e C a s e "   r e m o v e C o n t r o l = " f a l s e "   i g n o r e F o r m a t I f E m p t y = " f a l s e " >  
             < p a r a m e t e r s >  
                 < p a r a m e t e r   i d = " 6 e 3 5 a 1 9 6 - 1 0 f 0 - 4 b e 1 - b b e 3 - b e d 5 a 5 1 8 9 e 3 a "   n a m e = " F i e l d   i n d e x "   t y p e = " S y s t e m . I n t 3 2 ,   m s c o r l i b ,   V e r s i o n = 4 . 0 . 0 . 0 ,   C u l t u r e = n e u t r a l ,   P u b l i c K e y T o k e n = b 7 7 a 5 c 5 6 1 9 3 4 e 0 8 9 "   o r d e r = " 9 9 9 "   k e y = " i n d e x "   v a l u e = " "   g r o u p O r d e r = " - 1 " / >  
                 < p a r a m e t e r   i d = " 3 4 0 b 6 1 e 3 - 6 a 3 2 - 4 0 1 a - a 7 0 6 - 8 5 1 b 4 9 4 7 b 3 6 3 "   n a m e = " P a r e n t   f i e l d   i n d e x "   t y p e = " S y s t e m . I n t 3 2 ,   m s c o r l i b ,   V e r s i o n = 4 . 0 . 0 . 0 ,   C u l t u r e = n e u t r a l ,   P u b l i c K e y T o k e n = b 7 7 a 5 c 5 6 1 9 3 4 e 0 8 9 "   o r d e r = " 9 9 9 "   k e y = " p a r e n t I n d e x "   v a l u e = " "   g r o u p O r d e r = " - 1 " / >  
                 < p a r a m e t e r   i d = " d 0 3 b 9 f f 4 - 0 7 4 9 - 4 7 8 a - 9 e 3 8 - b 6 2 b b b 1 5 7 0 3 a "   n a m e = " D e l e t e   i f   e m p t y "   t y p e = " S y s t e m . B o o l e a n ,   m s c o r l i b ,   V e r s i o n = 4 . 0 . 0 . 0 ,   C u l t u r e = n e u t r a l ,   P u b l i c K e y T o k e n = b 7 7 a 5 c 5 6 1 9 3 4 e 0 8 9 "   o r d e r = " 9 9 9 "   k e y = " d e l e t e I f E m p t y "   v a l u e = " F a l s e "   g r o u p O r d e r = " - 1 " / >  
                 < p a r a m e t e r   i d = " 1 1 4 e c 6 c d - a 7 0 0 - 4 9 8 0 - a b 4 e - 1 3 7 4 b b 1 d 6 c 5 8 " 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3 9 e 7 f a 5 e - a e 4 2 - 4 7 0 3 - b 7 d c - 4 8 4 d a f 4 e 4 c d 2 "   n a m e = " L a b e l s . O C   C h a r t "   a s s e m b l y = " I p h e l i o n . O u t l i n e . P o w e r P o i n t . D L L "   t y p e = " I p h e l i o n . O u t l i n e . P o w e r P o i n t . R e n d e r e r s . E x t e r n a l S h a p e R e n d e r e r "   o r d e r = " 2 "   a c t i v e = " t r u e "   e n t i t y I d = " f 9 5 d c 5 f a - 6 e 9 d - 4 b e 9 - 9 d 2 3 - e 0 a d a 2 0 d 8 4 3 8 "   f i e l d I d = " 5 e 4 3 d b 3 1 - 6 d 0 3 - 4 8 9 b - 8 a d 6 - 1 6 2 f 4 7 e f e e 6 a "   p a r e n t I d = " 0 0 0 0 0 0 0 0 - 0 0 0 0 - 0 0 0 0 - 0 0 0 0 - 0 0 0 0 0 0 0 0 0 0 0 0 "   l e v e l O r d e r = " 1 0 0 "   c o n t r o l T y p e = " p l a i n T e x t "   c o n t r o l E d i t T y p e = " i n l i n e "   e n c l o s i n g B o o k m a r k = " f a l s e "   f o r m a t E v a l u a t o r T y p e = " e x p r e s s i o n "   t e x t C a s e = " i g n o r e C a s e "   r e m o v e C o n t r o l = " f a l s e "   i g n o r e F o r m a t I f E m p t y = " f a l s e " >  
             < p a r a m e t e r s >  
                 < p a r a m e t e r   i d = " 3 d 9 7 7 7 8 4 - 1 8 1 3 - 4 8 d 2 - 9 3 a 3 - 1 e c 8 e 0 e 7 6 2 c b " 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p a r a m e t e r   i d = " 8 c 8 7 0 1 8 5 - 7 6 b 5 - 4 b c 8 - 9 4 5 b - e b 1 b f 9 7 0 8 e 5 a "   n a m e = " S e t   s h a p e   s i z e "   t y p e = " S y s t e m . B o o l e a n ,   m s c o r l i b ,   V e r s i o n = 4 . 0 . 0 . 0 ,   C u l t u r e = n e u t r a l ,   P u b l i c K e y T o k e n = b 7 7 a 5 c 5 6 1 9 3 4 e 0 8 9 "   o r d e r = " 9 9 9 "   k e y = " s e t S i z e "   v a l u e = " F a l s e "   g r o u p O r d e r = " - 1 " / >  
                 < p a r a m e t e r   i d = " a 9 5 a b 0 c a - a b 5 5 - 4 3 6 8 - a 8 1 7 - 3 d a e 0 7 a 4 d e 7 7 "   n a m e = " F i e l d   i n d e x "   t y p e = " S y s t e m . I n t 3 2 ,   m s c o r l i b ,   V e r s i o n = 4 . 0 . 0 . 0 ,   C u l t u r e = n e u t r a l ,   P u b l i c K e y T o k e n = b 7 7 a 5 c 5 6 1 9 3 4 e 0 8 9 "   o r d e r = " 9 9 9 "   k e y = " i n d e x "   v a l u e = " "   g r o u p O r d e r = " - 1 " / >  
                 < p a r a m e t e r   i d = " 7 8 c 6 d 1 f e - 9 e 1 d - 4 0 7 8 - 9 7 e d - 0 4 0 e 1 8 3 7 1 3 9 7 "   n a m e = " D e l e t e   i f   e m p t y "   t y p e = " S y s t e m . B o o l e a n ,   m s c o r l i b ,   V e r s i o n = 4 . 0 . 0 . 0 ,   C u l t u r e = n e u t r a l ,   P u b l i c K e y T o k e n = b 7 7 a 5 c 5 6 1 9 3 4 e 0 8 9 "   o r d e r = " 9 9 9 "   k e y = " d e l e t e I f E m p t y "   v a l u e = " F a l s e "   g r o u p O r d e r = " - 1 " / >  
             < / p a r a m e t e r s >  
         < / c o n t e n t C o n t r o l >  
         < c o n t e n t C o n t r o l   i d = " 6 4 1 8 d 2 8 1 - d 2 1 2 - 4 0 2 6 - 8 0 4 0 - 6 f b 5 c 7 7 d c 0 2 b "   n a m e = " L a b e l s . F l a g s "   a s s e m b l y = " I p h e l i o n . O u t l i n e . P o w e r P o i n t . D L L "   t y p e = " I p h e l i o n . O u t l i n e . P o w e r P o i n t . R e n d e r e r s . I m a g e R e n d e r e r "   o r d e r = " 2 "   a c t i v e = " t r u e "   e n t i t y I d = " f 9 5 d c 5 f a - 6 e 9 d - 4 b e 9 - 9 d 2 3 - e 0 a d a 2 0 d 8 4 3 8 "   f i e l d I d = " 6 c 8 9 3 6 0 0 - c 2 5 d - 4 4 c 2 - b 6 6 7 - 5 8 0 f 9 8 4 e f d d b "   p a r e n t I d = " 0 0 0 0 0 0 0 0 - 0 0 0 0 - 0 0 0 0 - 0 0 0 0 - 0 0 0 0 0 0 0 0 0 0 0 0 "   l e v e l O r d e r = " 1 0 0 "   c o n t r o l T y p e = " p l a i n T e x t "   c o n t r o l E d i t T y p e = " i n l i n e "   e n c l o s i n g B o o k m a r k = " f a l s e "   f o r m a t = " { L a b e l s . O u t l i n e }   & a m p ;   { L a b e l s . P o w e r p o i n t   I m a g e s }   & a m p ;   & q u o t ; N o n   S e c t o r   I c o n s \ F l a g s \ F l a g s   O n s c r e e n . p n g & q u o t ; "   f o r m a t E v a l u a t o r T y p e = " e x p r e s s i o n "   t e x t C a s e = " i g n o r e C a s e "   r e m o v e C o n t r o l = " f a l s e "   i g n o r e F o r m a t I f E m p t y = " f a l s e " >  
             < p a r a m e t e r s >  
                 < p a r a m e t e r   i d = " 9 2 0 e 3 b 6 0 - 9 4 c d - 4 d f 6 - b 4 0 5 - 0 5 3 e e a a b 1 9 2 e "   n a m e = " H e i g h t "   t y p e = " S y s t e m . S i n g l e ,   m s c o r l i b ,   V e r s i o n = 4 . 0 . 0 . 0 ,   C u l t u r e = n e u t r a l ,   P u b l i c K e y T o k e n = b 7 7 a 5 c 5 6 1 9 3 4 e 0 8 9 "   o r d e r = " 9 9 9 "   k e y = " h e i g h t "   v a l u e = " 5 . 1 1 "   g r o u p = " S i z e "   g r o u p O r d e r = " - 1 " / >  
                 < p a r a m e t e r   i d = " 4 3 5 9 9 e 9 6 - 9 6 5 d - 4 f 6 e - b 8 8 5 - 7 5 6 0 1 4 1 9 8 b 5 6 "   n a m e = " W i d t h "   t y p e = " S y s t e m . S i n g l e ,   m s c o r l i b ,   V e r s i o n = 4 . 0 . 0 . 0 ,   C u l t u r e = n e u t r a l ,   P u b l i c K e y T o k e n = b 7 7 a 5 c 5 6 1 9 3 4 e 0 8 9 "   o r d e r = " 9 9 9 "   k e y = " w i d t h "   v a l u e = " 3 1 "   g r o u p = " S i z e "   g r o u p O r d e r = " - 1 " / >  
                 < p a r a m e t e r   i d = " 4 0 4 6 0 5 5 8 - 6 1 a 0 - 4 8 1 7 - 8 7 7 b - 4 f 3 7 3 b d 2 6 0 0 4 "   n a m e = " L o c k   a s p e c t   r a t i o "   t y p e = " S y s t e m . B o o l e a n ,   m s c o r l i b ,   V e r s i o n = 4 . 0 . 0 . 0 ,   C u l t u r e = n e u t r a l ,   P u b l i c K e y T o k e n = b 7 7 a 5 c 5 6 1 9 3 4 e 0 8 9 "   o r d e r = " 9 9 9 "   k e y = " l o c k A s p e c t R a t i o "   v a l u e = " T r u e "   g r o u p O r d e r = " - 1 " / >  
                 < p a r a m e t e r   i d = " 3 9 c 5 4 8 d 3 - 1 6 1 6 - 4 e 3 f - 9 b 0 4 - 2 6 9 0 3 e 2 5 f 0 2 c "   n a m e = " F i e l d   i n d e x "   t y p e = " S y s t e m . I n t 3 2 ,   m s c o r l i b ,   V e r s i o n = 4 . 0 . 0 . 0 ,   C u l t u r e = n e u t r a l ,   P u b l i c K e y T o k e n = b 7 7 a 5 c 5 6 1 9 3 4 e 0 8 9 "   o r d e r = " 9 9 9 "   k e y = " i n d e x "   v a l u e = " "   g r o u p O r d e r = " - 1 " / >  
                 < p a r a m e t e r   i d = " 4 1 1 8 a 6 0 1 - d e 9 6 - 4 9 5 7 - b f e 1 - 4 a 3 5 c 4 6 2 1 1 9 8 "   n a m e = " U n i t   t y p e "   t y p e = " "   o r d e r = " 1 "   k e y = " u n i t T y p e T y p e "   v a l u e = " C e n t i m e t e r s "   g r o u p = " S i z e "   g r o u p O r d e r = " - 1 " / >  
                 < p a r a m e t e r   i d = " d b 9 a 4 f 8 2 - 4 4 1 a - 4 e 4 0 - 9 a 9 d - 9 3 8 8 1 9 f 6 3 0 2 f "   n a m e = " Z   o r d e r "   t y p e = " I p h e l i o n . O u t l i n e . P o w e r P o i n t . R e n d e r e r s . Z O r d e r ,   I p h e l i o n . O u t l i n e . P o w e r P o i n t ,   V e r s i o n = 1 . 7 . 3 . 7 ,   C u l t u r e = n e u t r a l ,   P u b l i c K e y T o k e n = n u l l "   o r d e r = " 4 "   k e y = " z O r d e r "   v a l u e = " N o n e "   g r o u p = " P o s i t i o n "   g r o u p O r d e r = " - 1 " / >  
                 < p a r a m e t e r   i d = " 5 6 8 4 c 8 2 b - f 0 1 7 - 4 4 2 9 - b 3 c 6 - 6 3 6 9 7 a 7 4 7 a a 2 "   n a m e = " D e l e t e   i f   e m p t y "   t y p e = " S y s t e m . B o o l e a n ,   m s c o r l i b ,   V e r s i o n = 4 . 0 . 0 . 0 ,   C u l t u r e = n e u t r a l ,   P u b l i c K e y T o k e n = b 7 7 a 5 c 5 6 1 9 3 4 e 0 8 9 "   o r d e r = " 9 9 9 "   k e y = " d e l e t e I f E m p t y "   v a l u e = " F a l s e "   g r o u p O r d e r = " - 1 " / >  
             < / p a r a m e t e r s >  
         < / c o n t e n t C o n t r o l >  
         < c o n t e n t C o n t r o l   i d = " 9 5 1 6 f d d b - 3 4 8 d - 4 5 5 7 - b 7 a 7 - f 1 4 f 8 2 b 0 f 4 e c "   n a m e = " A b o u t   O C "   a s s e m b l y = " I p h e l i o n . O u t l i n e . W o r d . d l l "   t y p e = " I p h e l i o n . O u t l i n e . W o r d . R e n d e r e r s . T e x t R e n d e r e r "   o r d e r = " 2 "   a c t i v e = " t r u e "   e n t i t y I d = " f 9 5 d c 5 f a - 6 e 9 d - 4 b e 9 - 9 d 2 3 - e 0 a d a 2 0 d 8 4 3 8 "   f i e l d I d = " 3 5 2 c 7 e e a - 3 1 8 f - 4 8 6 3 - 9 7 0 0 - 9 5 6 1 f 2 6 9 5 d 6 8 "   p a r e n t I d = " 0 0 0 0 0 0 0 0 - 0 0 0 0 - 0 0 0 0 - 0 0 0 0 - 0 0 0 0 0 0 0 0 0 0 0 0 "   l e v e l O r d e r = " 1 0 0 "   c o n t r o l T y p e = " p l a i n T e x t "   c o n t r o l E d i t T y p e = " i n l i n e "   e n c l o s i n g B o o k m a r k = " f a l s e "   f o r m a t E v a l u a t o r T y p e = " e x p r e s s i o n "   t e x t C a s e = " i g n o r e C a s e "   r e m o v e C o n t r o l = " f a l s e "   i g n o r e F o r m a t I f E m p t y = " f a l s e " >  
             < p a r a m e t e r s >  
                 < p a r a m e t e r   i d = " 6 8 e 9 3 e 4 7 - 0 0 8 d - 4 8 e 3 - 8 6 0 7 - e e 3 8 f 1 7 4 e 1 8 a "   n a m e = " F i e l d   i n d e x "   t y p e = " S y s t e m . I n t 3 2 ,   m s c o r l i b ,   V e r s i o n = 4 . 0 . 0 . 0 ,   C u l t u r e = n e u t r a l ,   P u b l i c K e y T o k e n = b 7 7 a 5 c 5 6 1 9 3 4 e 0 8 9 "   o r d e r = " 9 9 9 "   k e y = " i n d e x "   v a l u e = " "   g r o u p O r d e r = " - 1 " / >  
                 < p a r a m e t e r   i d = " 2 7 7 3 6 1 3 c - 3 d 0 8 - 4 8 d 2 - b 7 5 6 - 3 e 5 7 8 9 e b d 6 8 3 "   n a m e = " P a r e n t   f i e l d   i n d e x "   t y p e = " S y s t e m . I n t 3 2 ,   m s c o r l i b ,   V e r s i o n = 4 . 0 . 0 . 0 ,   C u l t u r e = n e u t r a l ,   P u b l i c K e y T o k e n = b 7 7 a 5 c 5 6 1 9 3 4 e 0 8 9 "   o r d e r = " 9 9 9 "   k e y = " p a r e n t I n d e x "   v a l u e = " "   g r o u p O r d e r = " - 1 " / >  
                 < p a r a m e t e r   i d = " d e 8 c 4 1 c 3 - d 2 f c - 4 a 1 d - 9 5 9 3 - a d 6 3 f 3 5 d 5 c 8 d "   n a m e = " D e l e t e   i f   e m p t y "   t y p e = " S y s t e m . B o o l e a n ,   m s c o r l i b ,   V e r s i o n = 4 . 0 . 0 . 0 ,   C u l t u r e = n e u t r a l ,   P u b l i c K e y T o k e n = b 7 7 a 5 c 5 6 1 9 3 4 e 0 8 9 "   o r d e r = " 9 9 9 "   k e y = " d e l e t e I f E m p t y "   v a l u e = " F a l s e "   g r o u p O r d e r = " - 1 " / >  
                 < p a r a m e t e r   i d = " b f 8 b c 0 4 d - 5 2 3 0 - 4 9 1 c - a c 9 b - 9 2 b 9 8 0 3 7 f 6 c 5 " 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a 4 d 9 0 8 d 2 - e 8 2 a - 4 9 1 9 - b b b 0 - c 1 5 f b f a b 5 b f 8 "   n a m e = " L a n g u a g e . N a m e "   a s s e m b l y = " I p h e l i o n . O u t l i n e . W o r d . d l l "   t y p e = " I p h e l i o n . O u t l i n e . W o r d . R e n d e r e r s . T e x t R e n d e r e r "   o r d e r = " 2 "   a c t i v e = " f a l s e "   e n t i t y I d = " e 5 f f d 1 4 b - 9 f 8 1 - 4 e 6 1 - 9 5 0 0 - 3 e 6 9 3 3 1 0 1 4 e 4 "   f i e l d I d = " d 8 2 d c 3 f b - 3 5 2 d - 4 d 3 5 - a 0 5 9 - 0 c 0 a a 2 7 5 d 9 e 5 "   p a r e n t I d = " 0 0 0 0 0 0 0 0 - 0 0 0 0 - 0 0 0 0 - 0 0 0 0 - 0 0 0 0 0 0 0 0 0 0 0 0 "   l e v e l O r d e r = " 1 0 0 "   c o n t r o l T y p e = " p l a i n T e x t "   c o n t r o l E d i t T y p e = " i n l i n e "   e n c l o s i n g B o o k m a r k = " f a l s e "   f o r m a t E v a l u a t o r T y p e = " e x p r e s s i o n "   t e x t C a s e = " i g n o r e C a s e "   r e m o v e C o n t r o l = " f a l s e "   i g n o r e F o r m a t I f E m p t y = " f a l s e " >  
             < p a r a m e t e r s >  
                 < p a r a m e t e r   i d = " a 1 9 7 6 3 c 5 - b b 8 7 - 4 7 0 3 - a b 3 8 - 4 f 2 6 e 0 1 0 3 3 8 1 "   n a m e = " F i e l d   i n d e x "   t y p e = " S y s t e m . I n t 3 2 ,   m s c o r l i b ,   V e r s i o n = 4 . 0 . 0 . 0 ,   C u l t u r e = n e u t r a l ,   P u b l i c K e y T o k e n = b 7 7 a 5 c 5 6 1 9 3 4 e 0 8 9 "   o r d e r = " 9 9 9 "   k e y = " i n d e x "   v a l u e = " "   g r o u p O r d e r = " - 1 " / >  
                 < p a r a m e t e r   i d = " 9 a 4 c 5 a 6 b - c 9 3 6 - 4 3 f 8 - b 0 a 3 - 9 b b 6 e 9 5 c e 4 9 c "   n a m e = " P a r e n t   f i e l d   i n d e x "   t y p e = " S y s t e m . I n t 3 2 ,   m s c o r l i b ,   V e r s i o n = 4 . 0 . 0 . 0 ,   C u l t u r e = n e u t r a l ,   P u b l i c K e y T o k e n = b 7 7 a 5 c 5 6 1 9 3 4 e 0 8 9 "   o r d e r = " 9 9 9 "   k e y = " p a r e n t I n d e x "   v a l u e = " "   g r o u p O r d e r = " - 1 " / >  
                 < p a r a m e t e r   i d = " 2 2 b 1 2 e 0 c - 4 e 7 1 - 4 e 9 7 - a d c 2 - 5 7 3 5 7 3 8 c 9 e c b "   n a m e = " D e l e t e   i f   e m p t y "   t y p e = " S y s t e m . B o o l e a n ,   m s c o r l i b ,   V e r s i o n = 4 . 0 . 0 . 0 ,   C u l t u r e = n e u t r a l ,   P u b l i c K e y T o k e n = b 7 7 a 5 c 5 6 1 9 3 4 e 0 8 9 "   o r d e r = " 9 9 9 "   k e y = " d e l e t e I f E m p t y "   v a l u e = " F a l s e "   g r o u p O r d e r = " - 1 " / >  
                 < p a r a m e t e r   i d = " 1 f 7 f 1 3 8 a - 2 4 c 9 - 4 6 c f - b 6 5 8 - 6 b 3 b d e 6 7 0 e 6 c " 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2 1 b 4 2 7 4 b - c 0 f 3 - 4 9 1 6 - 8 6 8 e - 3 a e f 2 8 b 7 4 b 8 3 "   n a m e = " L a b e l s . N o   o f   P a r t n e r s   -   p i e   c h a r t "   a s s e m b l y = " I p h e l i o n . O u t l i n e . W o r d . d l l "   t y p e = " I p h e l i o n . O u t l i n e . W o r d . R e n d e r e r s . T e x t R e n d e r e r "   o r d e r = " 2 "   a c t i v e = " t r u e "   e n t i t y I d = " f 9 5 d c 5 f a - 6 e 9 d - 4 b e 9 - 9 d 2 3 - e 0 a d a 2 0 d 8 4 3 8 "   f i e l d I d = " 3 c 6 e 9 b c 2 - c c 0 7 - 4 6 3 d - a 9 2 5 - a 7 d d 8 5 0 c 1 7 3 1 "   p a r e n t I d = " 0 0 0 0 0 0 0 0 - 0 0 0 0 - 0 0 0 0 - 0 0 0 0 - 0 0 0 0 0 0 0 0 0 0 0 0 "   l e v e l O r d e r = " 1 0 0 "   c o n t r o l T y p e = " p l a i n T e x t "   c o n t r o l E d i t T y p e = " i n l i n e "   e n c l o s i n g B o o k m a r k = " f a l s e "   f o r m a t E v a l u a t o r T y p e = " e x p r e s s i o n "   t e x t C a s e = " i g n o r e C a s e "   r e m o v e C o n t r o l = " f a l s e "   i g n o r e F o r m a t I f E m p t y = " f a l s e " >  
             < p a r a m e t e r s >  
                 < p a r a m e t e r   i d = " 3 7 2 6 a 4 8 3 - 6 4 e 0 - 4 1 0 f - 8 2 0 3 - e 0 9 8 8 7 f 0 6 d 1 8 "   n a m e = " F i e l d   i n d e x "   t y p e = " S y s t e m . I n t 3 2 ,   m s c o r l i b ,   V e r s i o n = 4 . 0 . 0 . 0 ,   C u l t u r e = n e u t r a l ,   P u b l i c K e y T o k e n = b 7 7 a 5 c 5 6 1 9 3 4 e 0 8 9 "   o r d e r = " 9 9 9 "   k e y = " i n d e x "   v a l u e = " "   g r o u p O r d e r = " - 1 " / >  
                 < p a r a m e t e r   i d = " b a 7 0 8 a a 0 - 5 f 4 8 - 4 f a 7 - 8 7 e c - 6 f 0 3 9 a 6 3 e 7 1 e "   n a m e = " P a r e n t   f i e l d   i n d e x "   t y p e = " S y s t e m . I n t 3 2 ,   m s c o r l i b ,   V e r s i o n = 4 . 0 . 0 . 0 ,   C u l t u r e = n e u t r a l ,   P u b l i c K e y T o k e n = b 7 7 a 5 c 5 6 1 9 3 4 e 0 8 9 "   o r d e r = " 9 9 9 "   k e y = " p a r e n t I n d e x "   v a l u e = " "   g r o u p O r d e r = " - 1 " / >  
                 < p a r a m e t e r   i d = " 5 7 f 8 4 c c b - f d 6 6 - 4 3 e 9 - a 6 6 b - 0 b 3 9 f 5 0 6 5 f 3 3 "   n a m e = " D e l e t e   i f   e m p t y "   t y p e = " S y s t e m . B o o l e a n ,   m s c o r l i b ,   V e r s i o n = 4 . 0 . 0 . 0 ,   C u l t u r e = n e u t r a l ,   P u b l i c K e y T o k e n = b 7 7 a 5 c 5 6 1 9 3 4 e 0 8 9 "   o r d e r = " 9 9 9 "   k e y = " d e l e t e I f E m p t y "   v a l u e = " F a l s e "   g r o u p O r d e r = " - 1 " / >  
                 < p a r a m e t e r   i d = " 2 f 4 f 6 0 8 6 - 1 2 2 3 - 4 e 6 e - 9 b 0 e - 3 d b e b 9 8 2 e 0 d 6 " 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5 e f d 7 e d 4 - 5 7 9 3 - 4 2 d 2 - b 2 f a - e e 7 2 4 9 f d 2 2 c c "   n a m e = " L a b e l s . N o   o f   B u s i n e s s   S u p p o r t     -   p i e   c h a r t "   a s s e m b l y = " I p h e l i o n . O u t l i n e . W o r d . d l l "   t y p e = " I p h e l i o n . O u t l i n e . W o r d . R e n d e r e r s . T e x t R e n d e r e r "   o r d e r = " 2 "   a c t i v e = " t r u e "   e n t i t y I d = " f 9 5 d c 5 f a - 6 e 9 d - 4 b e 9 - 9 d 2 3 - e 0 a d a 2 0 d 8 4 3 8 "   f i e l d I d = " 1 3 e 0 9 c 1 8 - f 0 3 9 - 4 1 a 2 - 8 8 7 f - 3 2 d 1 1 9 2 f d b 0 4 "   p a r e n t I d = " 0 0 0 0 0 0 0 0 - 0 0 0 0 - 0 0 0 0 - 0 0 0 0 - 0 0 0 0 0 0 0 0 0 0 0 0 "   l e v e l O r d e r = " 1 0 0 "   c o n t r o l T y p e = " p l a i n T e x t "   c o n t r o l E d i t T y p e = " i n l i n e "   e n c l o s i n g B o o k m a r k = " f a l s e "   f o r m a t E v a l u a t o r T y p e = " e x p r e s s i o n "   t e x t C a s e = " i g n o r e C a s e "   r e m o v e C o n t r o l = " f a l s e "   i g n o r e F o r m a t I f E m p t y = " f a l s e " >  
             < p a r a m e t e r s >  
                 < p a r a m e t e r   i d = " 8 9 4 1 4 b c b - b 3 d 5 - 4 2 5 d - 9 a d d - 0 9 0 f 3 b c 0 e b a c "   n a m e = " F i e l d   i n d e x "   t y p e = " S y s t e m . I n t 3 2 ,   m s c o r l i b ,   V e r s i o n = 4 . 0 . 0 . 0 ,   C u l t u r e = n e u t r a l ,   P u b l i c K e y T o k e n = b 7 7 a 5 c 5 6 1 9 3 4 e 0 8 9 "   o r d e r = " 9 9 9 "   k e y = " i n d e x "   v a l u e = " "   g r o u p O r d e r = " - 1 " / >  
                 < p a r a m e t e r   i d = " 1 f b 5 1 0 9 b - c b e 9 - 4 f f d - 9 b 1 0 - 6 8 1 0 3 6 2 2 a 4 d 1 "   n a m e = " P a r e n t   f i e l d   i n d e x "   t y p e = " S y s t e m . I n t 3 2 ,   m s c o r l i b ,   V e r s i o n = 4 . 0 . 0 . 0 ,   C u l t u r e = n e u t r a l ,   P u b l i c K e y T o k e n = b 7 7 a 5 c 5 6 1 9 3 4 e 0 8 9 "   o r d e r = " 9 9 9 "   k e y = " p a r e n t I n d e x "   v a l u e = " "   g r o u p O r d e r = " - 1 " / >  
                 < p a r a m e t e r   i d = " 2 8 f 6 4 0 0 e - 2 e 4 6 - 4 b b 5 - b f 3 c - 5 e 8 c f 4 1 d 3 d d 1 "   n a m e = " D e l e t e   i f   e m p t y "   t y p e = " S y s t e m . B o o l e a n ,   m s c o r l i b ,   V e r s i o n = 4 . 0 . 0 . 0 ,   C u l t u r e = n e u t r a l ,   P u b l i c K e y T o k e n = b 7 7 a 5 c 5 6 1 9 3 4 e 0 8 9 "   o r d e r = " 9 9 9 "   k e y = " d e l e t e I f E m p t y "   v a l u e = " F a l s e "   g r o u p O r d e r = " - 1 " / >  
                 < p a r a m e t e r   i d = " 0 1 8 4 1 f c e - a 8 1 6 - 4 c 6 b - b 8 9 c - 4 7 b 3 8 d 7 6 1 0 4 3 " 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e b 7 a a e 0 - f 5 f a - 4 9 e b - b 3 6 2 - a c d b 9 8 b d 4 3 5 1 "   n a m e = " L a b e l s . N o   o f   L a y w e r s   -   p i e   c h a r t "   a s s e m b l y = " I p h e l i o n . O u t l i n e . W o r d . d l l "   t y p e = " I p h e l i o n . O u t l i n e . W o r d . R e n d e r e r s . T e x t R e n d e r e r "   o r d e r = " 2 "   a c t i v e = " t r u e "   e n t i t y I d = " f 9 5 d c 5 f a - 6 e 9 d - 4 b e 9 - 9 d 2 3 - e 0 a d a 2 0 d 8 4 3 8 "   f i e l d I d = " a b 0 b 8 0 8 f - 7 6 d 0 - 4 8 2 b - 9 7 6 7 - 6 8 1 e 3 1 8 f 5 b 7 a "   p a r e n t I d = " 0 0 0 0 0 0 0 0 - 0 0 0 0 - 0 0 0 0 - 0 0 0 0 - 0 0 0 0 0 0 0 0 0 0 0 0 "   l e v e l O r d e r = " 1 0 0 "   c o n t r o l T y p e = " p l a i n T e x t "   c o n t r o l E d i t T y p e = " i n l i n e "   e n c l o s i n g B o o k m a r k = " f a l s e "   f o r m a t E v a l u a t o r T y p e = " e x p r e s s i o n "   t e x t C a s e = " i g n o r e C a s e "   r e m o v e C o n t r o l = " f a l s e "   i g n o r e F o r m a t I f E m p t y = " f a l s e " >  
             < p a r a m e t e r s >  
                 < p a r a m e t e r   i d = " f 3 2 f d f 5 d - c 8 d 2 - 4 7 2 8 - a 6 d 3 - 8 0 7 3 a 7 f 1 6 7 8 e "   n a m e = " F i e l d   i n d e x "   t y p e = " S y s t e m . I n t 3 2 ,   m s c o r l i b ,   V e r s i o n = 4 . 0 . 0 . 0 ,   C u l t u r e = n e u t r a l ,   P u b l i c K e y T o k e n = b 7 7 a 5 c 5 6 1 9 3 4 e 0 8 9 "   o r d e r = " 9 9 9 "   k e y = " i n d e x "   v a l u e = " "   g r o u p O r d e r = " - 1 " / >  
                 < p a r a m e t e r   i d = " f f f e 9 1 0 8 - d 9 4 7 - 4 0 b b - 8 1 9 7 - 1 1 4 2 b a c 6 c 1 b 4 "   n a m e = " P a r e n t   f i e l d   i n d e x "   t y p e = " S y s t e m . I n t 3 2 ,   m s c o r l i b ,   V e r s i o n = 4 . 0 . 0 . 0 ,   C u l t u r e = n e u t r a l ,   P u b l i c K e y T o k e n = b 7 7 a 5 c 5 6 1 9 3 4 e 0 8 9 "   o r d e r = " 9 9 9 "   k e y = " p a r e n t I n d e x "   v a l u e = " "   g r o u p O r d e r = " - 1 " / >  
                 < p a r a m e t e r   i d = " 4 6 5 e b e 1 9 - a 0 8 4 - 4 f 3 6 - b 8 3 c - 4 3 0 c 9 9 0 c 8 d c b "   n a m e = " D e l e t e   i f   e m p t y "   t y p e = " S y s t e m . B o o l e a n ,   m s c o r l i b ,   V e r s i o n = 4 . 0 . 0 . 0 ,   C u l t u r e = n e u t r a l ,   P u b l i c K e y T o k e n = b 7 7 a 5 c 5 6 1 9 3 4 e 0 8 9 "   o r d e r = " 9 9 9 "   k e y = " d e l e t e I f E m p t y "   v a l u e = " F a l s e "   g r o u p O r d e r = " - 1 " / >  
                 < p a r a m e t e r   i d = " 2 4 9 2 c 2 1 4 - 6 0 f f - 4 4 7 6 - b 7 4 0 - f d 5 2 8 b 0 6 6 8 6 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a 5 5 0 d 3 a - 2 d a d - 4 0 5 8 - a 9 2 0 - 2 2 0 5 8 2 d 2 a 2 c 5 "   n a m e = " L a b e l s . E u r o p e "   a s s e m b l y = " I p h e l i o n . O u t l i n e . W o r d . d l l "   t y p e = " I p h e l i o n . O u t l i n e . W o r d . R e n d e r e r s . T e x t R e n d e r e r "   o r d e r = " 2 "   a c t i v e = " t r u e "   e n t i t y I d = " f 9 5 d c 5 f a - 6 e 9 d - 4 b e 9 - 9 d 2 3 - e 0 a d a 2 0 d 8 4 3 8 "   f i e l d I d = " c a f 4 d d 1 7 - 7 9 4 c - 4 3 d 4 - 8 5 7 3 - f 5 3 6 4 3 a e c 4 0 3 "   p a r e n t I d = " 0 0 0 0 0 0 0 0 - 0 0 0 0 - 0 0 0 0 - 0 0 0 0 - 0 0 0 0 0 0 0 0 0 0 0 0 "   l e v e l O r d e r = " 1 0 0 "   c o n t r o l T y p e = " p l a i n T e x t "   c o n t r o l E d i t T y p e = " i n l i n e "   e n c l o s i n g B o o k m a r k = " f a l s e "   f o r m a t E v a l u a t o r T y p e = " e x p r e s s i o n "   t e x t C a s e = " i g n o r e C a s e "   r e m o v e C o n t r o l = " f a l s e "   i g n o r e F o r m a t I f E m p t y = " f a l s e " >  
             < p a r a m e t e r s >  
                 < p a r a m e t e r   i d = " 4 5 0 8 b c 0 f - 8 9 0 b - 4 f 2 e - 9 f a 6 - 7 b 4 b b 1 d 7 3 a e d "   n a m e = " F i e l d   i n d e x "   t y p e = " S y s t e m . I n t 3 2 ,   m s c o r l i b ,   V e r s i o n = 4 . 0 . 0 . 0 ,   C u l t u r e = n e u t r a l ,   P u b l i c K e y T o k e n = b 7 7 a 5 c 5 6 1 9 3 4 e 0 8 9 "   o r d e r = " 9 9 9 "   k e y = " i n d e x "   v a l u e = " "   g r o u p O r d e r = " - 1 " / >  
                 < p a r a m e t e r   i d = " 1 b 7 8 8 2 b c - 2 d b 4 - 4 3 0 9 - 9 8 b e - e 3 d 6 8 0 6 4 e e 2 9 "   n a m e = " P a r e n t   f i e l d   i n d e x "   t y p e = " S y s t e m . I n t 3 2 ,   m s c o r l i b ,   V e r s i o n = 4 . 0 . 0 . 0 ,   C u l t u r e = n e u t r a l ,   P u b l i c K e y T o k e n = b 7 7 a 5 c 5 6 1 9 3 4 e 0 8 9 "   o r d e r = " 9 9 9 "   k e y = " p a r e n t I n d e x "   v a l u e = " "   g r o u p O r d e r = " - 1 " / >  
                 < p a r a m e t e r   i d = " 1 f c c f 4 f b - 9 1 0 e - 4 7 9 3 - 9 6 5 4 - 9 8 d f 0 5 b 2 0 7 5 5 "   n a m e = " D e l e t e   i f   e m p t y "   t y p e = " S y s t e m . B o o l e a n ,   m s c o r l i b ,   V e r s i o n = 4 . 0 . 0 . 0 ,   C u l t u r e = n e u t r a l ,   P u b l i c K e y T o k e n = b 7 7 a 5 c 5 6 1 9 3 4 e 0 8 9 "   o r d e r = " 9 9 9 "   k e y = " d e l e t e I f E m p t y "   v a l u e = " F a l s e "   g r o u p O r d e r = " - 1 " / >  
                 < p a r a m e t e r   i d = " 5 7 c c d 6 a 2 - b c e a - 4 5 c 2 - a b 7 9 - 3 f d 3 7 5 e 9 1 1 6 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6 f e a 7 8 b f - 8 5 4 e - 4 3 f 6 - a 7 9 6 - f 9 9 2 5 4 d b 4 0 d c "   n a m e = " L a b e l s . o f f i c e s   e u r o p e "   a s s e m b l y = " I p h e l i o n . O u t l i n e . W o r d . d l l "   t y p e = " I p h e l i o n . O u t l i n e . W o r d . R e n d e r e r s . T e x t R e n d e r e r "   o r d e r = " 2 "   a c t i v e = " t r u e "   e n t i t y I d = " f 9 5 d c 5 f a - 6 e 9 d - 4 b e 9 - 9 d 2 3 - e 0 a d a 2 0 d 8 4 3 8 "   f i e l d I d = " 5 1 5 4 d 7 2 8 - 0 5 f 8 - 4 e 6 2 - b 8 4 3 - 8 6 f e 8 e 6 6 e c f a "   p a r e n t I d = " 0 0 0 0 0 0 0 0 - 0 0 0 0 - 0 0 0 0 - 0 0 0 0 - 0 0 0 0 0 0 0 0 0 0 0 0 "   l e v e l O r d e r = " 1 0 0 "   c o n t r o l T y p e = " p l a i n T e x t "   c o n t r o l E d i t T y p e = " i n l i n e "   e n c l o s i n g B o o k m a r k = " f a l s e "   f o r m a t E v a l u a t o r T y p e = " e x p r e s s i o n "   t e x t C a s e = " i g n o r e C a s e "   r e m o v e C o n t r o l = " f a l s e "   i g n o r e F o r m a t I f E m p t y = " f a l s e " >  
             < p a r a m e t e r s >  
                 < p a r a m e t e r   i d = " e 8 f 8 0 0 a b - c 0 6 e - 4 f f 6 - 8 5 6 5 - 4 b 5 7 3 9 d 6 4 e 9 f "   n a m e = " F i e l d   i n d e x "   t y p e = " S y s t e m . I n t 3 2 ,   m s c o r l i b ,   V e r s i o n = 4 . 0 . 0 . 0 ,   C u l t u r e = n e u t r a l ,   P u b l i c K e y T o k e n = b 7 7 a 5 c 5 6 1 9 3 4 e 0 8 9 "   o r d e r = " 9 9 9 "   k e y = " i n d e x "   v a l u e = " "   g r o u p O r d e r = " - 1 " / >  
                 < p a r a m e t e r   i d = " 7 d e 2 9 8 9 f - f 7 1 9 - 4 e 1 3 - 9 f b b - b 5 0 d 6 7 d 4 a e 2 b "   n a m e = " P a r e n t   f i e l d   i n d e x "   t y p e = " S y s t e m . I n t 3 2 ,   m s c o r l i b ,   V e r s i o n = 4 . 0 . 0 . 0 ,   C u l t u r e = n e u t r a l ,   P u b l i c K e y T o k e n = b 7 7 a 5 c 5 6 1 9 3 4 e 0 8 9 "   o r d e r = " 9 9 9 "   k e y = " p a r e n t I n d e x "   v a l u e = " "   g r o u p O r d e r = " - 1 " / >  
                 < p a r a m e t e r   i d = " f 9 d b 8 f 2 1 - 5 0 7 6 - 4 1 8 7 - 8 e c b - f 2 4 7 2 7 8 d f b 5 a "   n a m e = " D e l e t e   i f   e m p t y "   t y p e = " S y s t e m . B o o l e a n ,   m s c o r l i b ,   V e r s i o n = 4 . 0 . 0 . 0 ,   C u l t u r e = n e u t r a l ,   P u b l i c K e y T o k e n = b 7 7 a 5 c 5 6 1 9 3 4 e 0 8 9 "   o r d e r = " 9 9 9 "   k e y = " d e l e t e I f E m p t y "   v a l u e = " F a l s e "   g r o u p O r d e r = " - 1 " / >  
                 < p a r a m e t e r   i d = " 8 5 8 c 3 5 c c - 4 2 3 c - 4 c d 1 - 8 3 0 2 - a c d 0 7 2 8 a e d a 5 " 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3 0 4 8 f 2 3 - 9 a e f - 4 0 8 f - b b 5 d - 7 7 d 8 0 0 d 4 8 8 9 f "   n a m e = " L a b e l s . A s i a "   a s s e m b l y = " I p h e l i o n . O u t l i n e . W o r d . d l l "   t y p e = " I p h e l i o n . O u t l i n e . W o r d . R e n d e r e r s . T e x t R e n d e r e r "   o r d e r = " 2 "   a c t i v e = " t r u e "   e n t i t y I d = " f 9 5 d c 5 f a - 6 e 9 d - 4 b e 9 - 9 d 2 3 - e 0 a d a 2 0 d 8 4 3 8 "   f i e l d I d = " d 6 a 6 6 0 c 2 - 4 1 4 9 - 4 e 4 a - 9 0 3 2 - 1 6 3 6 6 e 6 0 1 3 0 8 "   p a r e n t I d = " 0 0 0 0 0 0 0 0 - 0 0 0 0 - 0 0 0 0 - 0 0 0 0 - 0 0 0 0 0 0 0 0 0 0 0 0 "   l e v e l O r d e r = " 1 0 0 "   c o n t r o l T y p e = " p l a i n T e x t "   c o n t r o l E d i t T y p e = " i n l i n e "   e n c l o s i n g B o o k m a r k = " f a l s e "   f o r m a t E v a l u a t o r T y p e = " e x p r e s s i o n "   t e x t C a s e = " i g n o r e C a s e "   r e m o v e C o n t r o l = " f a l s e "   i g n o r e F o r m a t I f E m p t y = " f a l s e " >  
             < p a r a m e t e r s >  
                 < p a r a m e t e r   i d = " 7 8 8 d f 4 f 3 - b 2 4 9 - 4 0 9 9 - b 0 c 4 - 3 7 2 c e 1 b 8 a 4 3 5 "   n a m e = " F i e l d   i n d e x "   t y p e = " S y s t e m . I n t 3 2 ,   m s c o r l i b ,   V e r s i o n = 4 . 0 . 0 . 0 ,   C u l t u r e = n e u t r a l ,   P u b l i c K e y T o k e n = b 7 7 a 5 c 5 6 1 9 3 4 e 0 8 9 "   o r d e r = " 9 9 9 "   k e y = " i n d e x "   v a l u e = " "   g r o u p O r d e r = " - 1 " / >  
                 < p a r a m e t e r   i d = " 0 6 3 2 1 b d 9 - 1 8 5 9 - 4 7 0 4 - a f 6 8 - a 0 b 1 0 d 8 c 3 0 d 3 "   n a m e = " P a r e n t   f i e l d   i n d e x "   t y p e = " S y s t e m . I n t 3 2 ,   m s c o r l i b ,   V e r s i o n = 4 . 0 . 0 . 0 ,   C u l t u r e = n e u t r a l ,   P u b l i c K e y T o k e n = b 7 7 a 5 c 5 6 1 9 3 4 e 0 8 9 "   o r d e r = " 9 9 9 "   k e y = " p a r e n t I n d e x "   v a l u e = " "   g r o u p O r d e r = " - 1 " / >  
                 < p a r a m e t e r   i d = " 8 1 2 5 7 8 f 4 - 4 6 5 a - 4 b 1 6 - a c 6 0 - 4 f 7 b 2 2 b f 8 0 0 f "   n a m e = " D e l e t e   i f   e m p t y "   t y p e = " S y s t e m . B o o l e a n ,   m s c o r l i b ,   V e r s i o n = 4 . 0 . 0 . 0 ,   C u l t u r e = n e u t r a l ,   P u b l i c K e y T o k e n = b 7 7 a 5 c 5 6 1 9 3 4 e 0 8 9 "   o r d e r = " 9 9 9 "   k e y = " d e l e t e I f E m p t y "   v a l u e = " F a l s e "   g r o u p O r d e r = " - 1 " / >  
                 < p a r a m e t e r   i d = " 3 5 e 5 c c 2 f - 5 b 9 b - 4 1 2 7 - b 7 8 0 - 5 d 3 b 6 e c 9 d 1 b 6 " 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b 2 6 a 5 b f - 2 e 8 a - 4 3 a 5 - 8 9 a 9 - 5 a 1 0 c 6 f d 6 e 3 5 "   n a m e = " L a b e l s . o f f i c e s   a s i a "   a s s e m b l y = " I p h e l i o n . O u t l i n e . W o r d . d l l "   t y p e = " I p h e l i o n . O u t l i n e . W o r d . R e n d e r e r s . T e x t R e n d e r e r "   o r d e r = " 2 "   a c t i v e = " t r u e "   e n t i t y I d = " f 9 5 d c 5 f a - 6 e 9 d - 4 b e 9 - 9 d 2 3 - e 0 a d a 2 0 d 8 4 3 8 "   f i e l d I d = " 3 9 2 b 9 f 3 c - 7 b 2 3 - 4 3 d 8 - 8 8 5 e - 4 5 7 7 2 9 a 1 3 5 f 1 "   p a r e n t I d = " 0 0 0 0 0 0 0 0 - 0 0 0 0 - 0 0 0 0 - 0 0 0 0 - 0 0 0 0 0 0 0 0 0 0 0 0 "   l e v e l O r d e r = " 1 0 0 "   c o n t r o l T y p e = " p l a i n T e x t "   c o n t r o l E d i t T y p e = " i n l i n e "   e n c l o s i n g B o o k m a r k = " f a l s e "   f o r m a t E v a l u a t o r T y p e = " e x p r e s s i o n "   t e x t C a s e = " i g n o r e C a s e "   r e m o v e C o n t r o l = " f a l s e "   i g n o r e F o r m a t I f E m p t y = " f a l s e " >  
             < p a r a m e t e r s >  
                 < p a r a m e t e r   i d = " a 1 1 a 2 6 c b - a e c 9 - 4 8 1 7 - 8 b c 2 - 1 b d 8 e 4 f 7 9 b b 9 "   n a m e = " F i e l d   i n d e x "   t y p e = " S y s t e m . I n t 3 2 ,   m s c o r l i b ,   V e r s i o n = 4 . 0 . 0 . 0 ,   C u l t u r e = n e u t r a l ,   P u b l i c K e y T o k e n = b 7 7 a 5 c 5 6 1 9 3 4 e 0 8 9 "   o r d e r = " 9 9 9 "   k e y = " i n d e x "   v a l u e = " "   g r o u p O r d e r = " - 1 " / >  
                 < p a r a m e t e r   i d = " e 5 5 3 8 f 3 d - 0 b f a - 4 c 4 6 - 9 a 3 c - d 1 a 4 0 4 c 3 6 b 2 f "   n a m e = " P a r e n t   f i e l d   i n d e x "   t y p e = " S y s t e m . I n t 3 2 ,   m s c o r l i b ,   V e r s i o n = 4 . 0 . 0 . 0 ,   C u l t u r e = n e u t r a l ,   P u b l i c K e y T o k e n = b 7 7 a 5 c 5 6 1 9 3 4 e 0 8 9 "   o r d e r = " 9 9 9 "   k e y = " p a r e n t I n d e x "   v a l u e = " "   g r o u p O r d e r = " - 1 " / >  
                 < p a r a m e t e r   i d = " f f 7 d 4 0 0 e - a 0 f e - 4 0 d f - 8 4 9 5 - 3 f a d e 7 9 c 5 a 1 5 "   n a m e = " D e l e t e   i f   e m p t y "   t y p e = " S y s t e m . B o o l e a n ,   m s c o r l i b ,   V e r s i o n = 4 . 0 . 0 . 0 ,   C u l t u r e = n e u t r a l ,   P u b l i c K e y T o k e n = b 7 7 a 5 c 5 6 1 9 3 4 e 0 8 9 "   o r d e r = " 9 9 9 "   k e y = " d e l e t e I f E m p t y "   v a l u e = " F a l s e "   g r o u p O r d e r = " - 1 " / >  
                 < p a r a m e t e r   i d = " 7 7 f 4 d 7 e 2 - c 2 e 3 - 4 6 3 7 - a 5 d d - 4 8 8 9 e 8 a e 0 0 b 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4 a f d 8 2 1 4 - b 3 5 0 - 4 f 5 e - b 1 5 f - 1 0 5 e 8 4 6 2 0 6 e 7 "   n a m e = " L a b e l s . U S A "   a s s e m b l y = " I p h e l i o n . O u t l i n e . W o r d . d l l "   t y p e = " I p h e l i o n . O u t l i n e . W o r d . R e n d e r e r s . T e x t R e n d e r e r "   o r d e r = " 2 "   a c t i v e = " t r u e "   e n t i t y I d = " f 9 5 d c 5 f a - 6 e 9 d - 4 b e 9 - 9 d 2 3 - e 0 a d a 2 0 d 8 4 3 8 "   f i e l d I d = " 9 9 a d 6 e 3 1 - 3 2 7 e - 4 2 e 6 - b e 8 5 - b e 8 a 5 7 0 5 7 8 8 6 "   p a r e n t I d = " 0 0 0 0 0 0 0 0 - 0 0 0 0 - 0 0 0 0 - 0 0 0 0 - 0 0 0 0 0 0 0 0 0 0 0 0 "   l e v e l O r d e r = " 1 0 0 "   c o n t r o l T y p e = " p l a i n T e x t "   c o n t r o l E d i t T y p e = " i n l i n e "   e n c l o s i n g B o o k m a r k = " f a l s e "   f o r m a t E v a l u a t o r T y p e = " e x p r e s s i o n "   t e x t C a s e = " i g n o r e C a s e "   r e m o v e C o n t r o l = " f a l s e "   i g n o r e F o r m a t I f E m p t y = " f a l s e " >  
             < p a r a m e t e r s >  
                 < p a r a m e t e r   i d = " d 4 0 6 c c c 2 - b 2 3 6 - 4 0 c 8 - 8 9 7 5 - 2 5 3 6 4 d d c a 9 a b "   n a m e = " F i e l d   i n d e x "   t y p e = " S y s t e m . I n t 3 2 ,   m s c o r l i b ,   V e r s i o n = 4 . 0 . 0 . 0 ,   C u l t u r e = n e u t r a l ,   P u b l i c K e y T o k e n = b 7 7 a 5 c 5 6 1 9 3 4 e 0 8 9 "   o r d e r = " 9 9 9 "   k e y = " i n d e x "   v a l u e = " "   g r o u p O r d e r = " - 1 " / >  
                 < p a r a m e t e r   i d = " 1 c 9 f d f f e - b 2 3 b - 4 2 2 1 - a 9 5 4 - 5 8 7 f c 1 e a c 3 8 0 "   n a m e = " P a r e n t   f i e l d   i n d e x "   t y p e = " S y s t e m . I n t 3 2 ,   m s c o r l i b ,   V e r s i o n = 4 . 0 . 0 . 0 ,   C u l t u r e = n e u t r a l ,   P u b l i c K e y T o k e n = b 7 7 a 5 c 5 6 1 9 3 4 e 0 8 9 "   o r d e r = " 9 9 9 "   k e y = " p a r e n t I n d e x "   v a l u e = " "   g r o u p O r d e r = " - 1 " / >  
                 < p a r a m e t e r   i d = " 5 0 d 2 b b 6 0 - 0 4 8 e - 4 6 1 f - b 0 9 9 - a f 8 1 c 1 e 3 b 0 c 8 "   n a m e = " D e l e t e   i f   e m p t y "   t y p e = " S y s t e m . B o o l e a n ,   m s c o r l i b ,   V e r s i o n = 4 . 0 . 0 . 0 ,   C u l t u r e = n e u t r a l ,   P u b l i c K e y T o k e n = b 7 7 a 5 c 5 6 1 9 3 4 e 0 8 9 "   o r d e r = " 9 9 9 "   k e y = " d e l e t e I f E m p t y "   v a l u e = " F a l s e "   g r o u p O r d e r = " - 1 " / >  
                 < p a r a m e t e r   i d = " 3 d e b 3 7 a c - a 3 7 d - 4 2 e 4 - 8 3 0 8 - 2 4 2 1 7 1 4 2 9 e f b " 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9 4 9 1 f 6 e - f 6 d c - 4 e b 6 - 8 7 0 1 - 2 6 9 a c 6 3 c b 3 f a "   n a m e = " L a b e l s . o f f i c e s   u s a "   a s s e m b l y = " I p h e l i o n . O u t l i n e . W o r d . d l l "   t y p e = " I p h e l i o n . O u t l i n e . W o r d . R e n d e r e r s . T e x t R e n d e r e r "   o r d e r = " 2 "   a c t i v e = " t r u e "   e n t i t y I d = " f 9 5 d c 5 f a - 6 e 9 d - 4 b e 9 - 9 d 2 3 - e 0 a d a 2 0 d 8 4 3 8 "   f i e l d I d = " 0 e 3 4 8 7 c 6 - 1 6 f b - 4 5 a 2 - b d 2 2 - 1 c 1 f 6 6 d a 2 5 5 6 "   p a r e n t I d = " 0 0 0 0 0 0 0 0 - 0 0 0 0 - 0 0 0 0 - 0 0 0 0 - 0 0 0 0 0 0 0 0 0 0 0 0 "   l e v e l O r d e r = " 1 0 0 "   c o n t r o l T y p e = " p l a i n T e x t "   c o n t r o l E d i t T y p e = " i n l i n e "   e n c l o s i n g B o o k m a r k = " f a l s e "   f o r m a t E v a l u a t o r T y p e = " e x p r e s s i o n "   t e x t C a s e = " i g n o r e C a s e "   r e m o v e C o n t r o l = " f a l s e "   i g n o r e F o r m a t I f E m p t y = " f a l s e " >  
             < p a r a m e t e r s >  
                 < p a r a m e t e r   i d = " 5 8 b c 2 9 f 3 - 5 b 9 b - 4 3 4 5 - 9 c 9 1 - a 0 0 4 3 1 7 4 3 6 9 d "   n a m e = " F i e l d   i n d e x "   t y p e = " S y s t e m . I n t 3 2 ,   m s c o r l i b ,   V e r s i o n = 4 . 0 . 0 . 0 ,   C u l t u r e = n e u t r a l ,   P u b l i c K e y T o k e n = b 7 7 a 5 c 5 6 1 9 3 4 e 0 8 9 "   o r d e r = " 9 9 9 "   k e y = " i n d e x "   v a l u e = " "   g r o u p O r d e r = " - 1 " / >  
                 < p a r a m e t e r   i d = " 5 0 b e c 8 3 1 - 8 8 2 8 - 4 c 2 b - a 4 0 5 - 0 2 f 8 9 f f c 1 4 4 c "   n a m e = " P a r e n t   f i e l d   i n d e x "   t y p e = " S y s t e m . I n t 3 2 ,   m s c o r l i b ,   V e r s i o n = 4 . 0 . 0 . 0 ,   C u l t u r e = n e u t r a l ,   P u b l i c K e y T o k e n = b 7 7 a 5 c 5 6 1 9 3 4 e 0 8 9 "   o r d e r = " 9 9 9 "   k e y = " p a r e n t I n d e x "   v a l u e = " "   g r o u p O r d e r = " - 1 " / >  
                 < p a r a m e t e r   i d = " 7 e 9 b d 9 f c - 6 a d b - 4 7 5 b - 8 8 a a - c 2 3 4 1 5 b 3 5 6 6 a "   n a m e = " D e l e t e   i f   e m p t y "   t y p e = " S y s t e m . B o o l e a n ,   m s c o r l i b ,   V e r s i o n = 4 . 0 . 0 . 0 ,   C u l t u r e = n e u t r a l ,   P u b l i c K e y T o k e n = b 7 7 a 5 c 5 6 1 9 3 4 e 0 8 9 "   o r d e r = " 9 9 9 "   k e y = " d e l e t e I f E m p t y "   v a l u e = " F a l s e "   g r o u p O r d e r = " - 1 " / >  
                 < p a r a m e t e r   i d = " 7 5 a 2 d 2 e 7 - 3 7 f e - 4 3 1 2 - 8 f 3 a - b 8 7 4 6 c 8 6 c e c 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5 1 e 2 e c d d - f a 2 4 - 4 9 f 1 - 8 0 6 7 - 4 2 c 4 d 9 f 3 0 e c f "   n a m e = " L a b e l s . i n t e r n a t i o n a l   l o c a t i o n s "   a s s e m b l y = " I p h e l i o n . O u t l i n e . W o r d . d l l "   t y p e = " I p h e l i o n . O u t l i n e . W o r d . R e n d e r e r s . T e x t R e n d e r e r "   o r d e r = " 2 "   a c t i v e = " t r u e "   e n t i t y I d = " f 9 5 d c 5 f a - 6 e 9 d - 4 b e 9 - 9 d 2 3 - e 0 a d a 2 0 d 8 4 3 8 "   f i e l d I d = " 7 b 4 e 0 4 c d - 1 e 4 c - 4 3 e c - 9 2 6 3 - 8 c e 1 a f 5 9 2 0 8 1 "   p a r e n t I d = " 0 0 0 0 0 0 0 0 - 0 0 0 0 - 0 0 0 0 - 0 0 0 0 - 0 0 0 0 0 0 0 0 0 0 0 0 "   l e v e l O r d e r = " 1 0 0 "   c o n t r o l T y p e = " p l a i n T e x t "   c o n t r o l E d i t T y p e = " i n l i n e "   e n c l o s i n g B o o k m a r k = " f a l s e "   f o r m a t E v a l u a t o r T y p e = " e x p r e s s i o n "   t e x t C a s e = " i g n o r e C a s e "   r e m o v e C o n t r o l = " f a l s e "   i g n o r e F o r m a t I f E m p t y = " f a l s e " >  
             < p a r a m e t e r s >  
                 < p a r a m e t e r   i d = " d a 6 a e d 2 b - 3 3 6 2 - 4 c a 5 - b b b 5 - c 0 4 2 b a b c f 9 5 d "   n a m e = " F i e l d   i n d e x "   t y p e = " S y s t e m . I n t 3 2 ,   m s c o r l i b ,   V e r s i o n = 4 . 0 . 0 . 0 ,   C u l t u r e = n e u t r a l ,   P u b l i c K e y T o k e n = b 7 7 a 5 c 5 6 1 9 3 4 e 0 8 9 "   o r d e r = " 9 9 9 "   k e y = " i n d e x "   v a l u e = " "   g r o u p O r d e r = " - 1 " / >  
                 < p a r a m e t e r   i d = " 6 9 a 7 2 8 6 8 - 9 7 a e - 4 7 0 3 - 8 5 2 7 - 5 1 5 e 8 e 9 5 b 3 8 b "   n a m e = " P a r e n t   f i e l d   i n d e x "   t y p e = " S y s t e m . I n t 3 2 ,   m s c o r l i b ,   V e r s i o n = 4 . 0 . 0 . 0 ,   C u l t u r e = n e u t r a l ,   P u b l i c K e y T o k e n = b 7 7 a 5 c 5 6 1 9 3 4 e 0 8 9 "   o r d e r = " 9 9 9 "   k e y = " p a r e n t I n d e x "   v a l u e = " "   g r o u p O r d e r = " - 1 " / >  
                 < p a r a m e t e r   i d = " b 0 c f 7 2 d 9 - 4 2 2 f - 4 5 1 a - 9 5 2 8 - 8 5 3 7 c e d b 5 c 0 f "   n a m e = " D e l e t e   i f   e m p t y "   t y p e = " S y s t e m . B o o l e a n ,   m s c o r l i b ,   V e r s i o n = 4 . 0 . 0 . 0 ,   C u l t u r e = n e u t r a l ,   P u b l i c K e y T o k e n = b 7 7 a 5 c 5 6 1 9 3 4 e 0 8 9 "   o r d e r = " 9 9 9 "   k e y = " d e l e t e I f E m p t y "   v a l u e = " F a l s e "   g r o u p O r d e r = " - 1 " / >  
                 < p a r a m e t e r   i d = " 8 8 0 c 1 4 7 2 - 5 9 a 1 - 4 6 f 3 - a 8 9 b - f 0 4 9 0 6 9 9 a 7 3 0 " 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1 1 d 2 6 a 1 1 - c d 9 3 - 4 f a 5 - 9 7 d 0 - 8 3 f 2 b 6 2 d c 7 2 1 "   n a m e = " L a b e l s . e m p l o y e e s   a n d   c o u n t i n g "   a s s e m b l y = " I p h e l i o n . O u t l i n e . W o r d . d l l "   t y p e = " I p h e l i o n . O u t l i n e . W o r d . R e n d e r e r s . T e x t R e n d e r e r "   o r d e r = " 2 "   a c t i v e = " t r u e "   e n t i t y I d = " f 9 5 d c 5 f a - 6 e 9 d - 4 b e 9 - 9 d 2 3 - e 0 a d a 2 0 d 8 4 3 8 "   f i e l d I d = " 1 2 d 5 8 f 2 c - 2 0 4 5 - 4 a a 1 - b 2 9 1 - 1 1 a 9 3 0 8 7 6 b d 0 "   p a r e n t I d = " 0 0 0 0 0 0 0 0 - 0 0 0 0 - 0 0 0 0 - 0 0 0 0 - 0 0 0 0 0 0 0 0 0 0 0 0 "   l e v e l O r d e r = " 1 0 0 "   c o n t r o l T y p e = " p l a i n T e x t "   c o n t r o l E d i t T y p e = " i n l i n e "   e n c l o s i n g B o o k m a r k = " f a l s e "   f o r m a t E v a l u a t o r T y p e = " e x p r e s s i o n "   t e x t C a s e = " i g n o r e C a s e "   r e m o v e C o n t r o l = " f a l s e "   i g n o r e F o r m a t I f E m p t y = " f a l s e " >  
             < p a r a m e t e r s >  
                 < p a r a m e t e r   i d = " 2 1 c d c 6 1 f - e 0 1 3 - 4 7 d f - 9 e c f - c c 6 8 a 7 2 1 7 4 c 1 "   n a m e = " F i e l d   i n d e x "   t y p e = " S y s t e m . I n t 3 2 ,   m s c o r l i b ,   V e r s i o n = 4 . 0 . 0 . 0 ,   C u l t u r e = n e u t r a l ,   P u b l i c K e y T o k e n = b 7 7 a 5 c 5 6 1 9 3 4 e 0 8 9 "   o r d e r = " 9 9 9 "   k e y = " i n d e x "   v a l u e = " "   g r o u p O r d e r = " - 1 " / >  
                 < p a r a m e t e r   i d = " a 9 f 6 2 f 1 5 - 6 9 7 6 - 4 e 3 7 - a 6 3 9 - f 2 f 4 a e d 4 5 b 8 b "   n a m e = " P a r e n t   f i e l d   i n d e x "   t y p e = " S y s t e m . I n t 3 2 ,   m s c o r l i b ,   V e r s i o n = 4 . 0 . 0 . 0 ,   C u l t u r e = n e u t r a l ,   P u b l i c K e y T o k e n = b 7 7 a 5 c 5 6 1 9 3 4 e 0 8 9 "   o r d e r = " 9 9 9 "   k e y = " p a r e n t I n d e x "   v a l u e = " "   g r o u p O r d e r = " - 1 " / >  
                 < p a r a m e t e r   i d = " a 9 9 a 5 1 b 2 - 9 7 1 e - 4 7 5 a - b 9 e f - 6 e 7 a 4 d 9 4 c 5 d c "   n a m e = " D e l e t e   i f   e m p t y "   t y p e = " S y s t e m . B o o l e a n ,   m s c o r l i b ,   V e r s i o n = 4 . 0 . 0 . 0 ,   C u l t u r e = n e u t r a l ,   P u b l i c K e y T o k e n = b 7 7 a 5 c 5 6 1 9 3 4 e 0 8 9 "   o r d e r = " 9 9 9 "   k e y = " d e l e t e I f E m p t y "   v a l u e = " F a l s e "   g r o u p O r d e r = " - 1 " / >  
                 < p a r a m e t e r   i d = " 0 b 2 f d 8 9 6 - 0 c 6 e - 4 5 8 9 - 8 8 d 9 - 5 c 9 6 2 e d 7 b 2 a 2 " 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a f b c 9 3 2 6 - 1 d 7 8 - 4 4 2 7 - b e f 9 - 4 c 9 6 b 6 2 1 e 6 e 6 "   n a m e = " N o   o f   L a y w e r s "   a s s e m b l y = " I p h e l i o n . O u t l i n e . W o r d . d l l "   t y p e = " I p h e l i o n . O u t l i n e . W o r d . R e n d e r e r s . T e x t R e n d e r e r "   o r d e r = " 2 "   a c t i v e = " t r u e "   e n t i t y I d = " f 9 5 d c 5 f a - 6 e 9 d - 4 b e 9 - 9 d 2 3 - e 0 a d a 2 0 d 8 4 3 8 "   f i e l d I d = " 1 f 9 a f f f f - 7 3 3 9 - 4 7 7 4 - 9 9 b 5 - 1 0 9 d f 8 e 4 b a d 3 "   p a r e n t I d = " 0 0 0 0 0 0 0 0 - 0 0 0 0 - 0 0 0 0 - 0 0 0 0 - 0 0 0 0 0 0 0 0 0 0 0 0 "   l e v e l O r d e r = " 1 0 0 "   c o n t r o l T y p e = " p l a i n T e x t "   c o n t r o l E d i t T y p e = " i n l i n e "   e n c l o s i n g B o o k m a r k = " f a l s e "   f o r m a t E v a l u a t o r T y p e = " e x p r e s s i o n "   t e x t C a s e = " i g n o r e C a s e "   r e m o v e C o n t r o l = " f a l s e "   i g n o r e F o r m a t I f E m p t y = " f a l s e " >  
             < p a r a m e t e r s >  
                 < p a r a m e t e r   i d = " 1 2 8 c b 9 b b - 3 2 3 a - 4 8 a 6 - a a c a - 7 a 7 b 1 e c 8 a b 5 3 "   n a m e = " F i e l d   i n d e x "   t y p e = " S y s t e m . I n t 3 2 ,   m s c o r l i b ,   V e r s i o n = 4 . 0 . 0 . 0 ,   C u l t u r e = n e u t r a l ,   P u b l i c K e y T o k e n = b 7 7 a 5 c 5 6 1 9 3 4 e 0 8 9 "   o r d e r = " 9 9 9 "   k e y = " i n d e x "   v a l u e = " "   g r o u p O r d e r = " - 1 " / >  
                 < p a r a m e t e r   i d = " 2 3 5 a a 1 a 5 - f b f 5 - 4 7 f 1 - a 7 c 0 - d 0 9 6 3 9 c 0 8 4 2 a "   n a m e = " P a r e n t   f i e l d   i n d e x "   t y p e = " S y s t e m . I n t 3 2 ,   m s c o r l i b ,   V e r s i o n = 4 . 0 . 0 . 0 ,   C u l t u r e = n e u t r a l ,   P u b l i c K e y T o k e n = b 7 7 a 5 c 5 6 1 9 3 4 e 0 8 9 "   o r d e r = " 9 9 9 "   k e y = " p a r e n t I n d e x "   v a l u e = " "   g r o u p O r d e r = " - 1 " / >  
                 < p a r a m e t e r   i d = " 9 e 4 2 1 9 b d - 9 d 7 9 - 4 9 e 0 - 8 b b c - 5 7 8 8 6 1 7 4 f 4 1 3 "   n a m e = " D e l e t e   i f   e m p t y "   t y p e = " S y s t e m . B o o l e a n ,   m s c o r l i b ,   V e r s i o n = 4 . 0 . 0 . 0 ,   C u l t u r e = n e u t r a l ,   P u b l i c K e y T o k e n = b 7 7 a 5 c 5 6 1 9 3 4 e 0 8 9 "   o r d e r = " 9 9 9 "   k e y = " d e l e t e I f E m p t y "   v a l u e = " F a l s e "   g r o u p O r d e r = " - 1 " / >  
                 < p a r a m e t e r   i d = " f a 3 a 7 f a b - 1 0 5 8 - 4 d a 3 - b 5 0 3 - 7 2 4 5 a b f 7 9 b 6 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e 9 7 6 e f 0 a - 9 a 9 4 - 4 8 1 8 - b c a 1 - 0 2 4 f e b d d 4 9 6 0 "   n a m e = " N o   o f   P a r t n e r s "   a s s e m b l y = " I p h e l i o n . O u t l i n e . W o r d . d l l "   t y p e = " I p h e l i o n . O u t l i n e . W o r d . R e n d e r e r s . T e x t R e n d e r e r "   o r d e r = " 2 "   a c t i v e = " t r u e "   e n t i t y I d = " f 9 5 d c 5 f a - 6 e 9 d - 4 b e 9 - 9 d 2 3 - e 0 a d a 2 0 d 8 4 3 8 "   f i e l d I d = " 8 0 9 9 3 8 0 2 - 5 2 7 a - 4 a 9 c - b 4 2 2 - 4 7 a 1 f a c b 3 a 9 3 "   p a r e n t I d = " 0 0 0 0 0 0 0 0 - 0 0 0 0 - 0 0 0 0 - 0 0 0 0 - 0 0 0 0 0 0 0 0 0 0 0 0 "   l e v e l O r d e r = " 1 0 0 "   c o n t r o l T y p e = " p l a i n T e x t "   c o n t r o l E d i t T y p e = " i n l i n e "   e n c l o s i n g B o o k m a r k = " f a l s e "   f o r m a t E v a l u a t o r T y p e = " e x p r e s s i o n "   t e x t C a s e = " i g n o r e C a s e "   r e m o v e C o n t r o l = " f a l s e "   i g n o r e F o r m a t I f E m p t y = " f a l s e " >  
             < p a r a m e t e r s >  
                 < p a r a m e t e r   i d = " 4 a 5 a c f f b - 4 a 0 b - 4 6 0 0 - 8 4 9 a - 7 8 9 a d 4 e 6 5 f 4 4 "   n a m e = " F i e l d   i n d e x "   t y p e = " S y s t e m . I n t 3 2 ,   m s c o r l i b ,   V e r s i o n = 4 . 0 . 0 . 0 ,   C u l t u r e = n e u t r a l ,   P u b l i c K e y T o k e n = b 7 7 a 5 c 5 6 1 9 3 4 e 0 8 9 "   o r d e r = " 9 9 9 "   k e y = " i n d e x "   v a l u e = " "   g r o u p O r d e r = " - 1 " / >  
                 < p a r a m e t e r   i d = " d 6 3 f 8 4 4 e - b 8 b 6 - 4 e 0 5 - 8 b 7 3 - a 7 5 f 2 8 3 f d e b b "   n a m e = " P a r e n t   f i e l d   i n d e x "   t y p e = " S y s t e m . I n t 3 2 ,   m s c o r l i b ,   V e r s i o n = 4 . 0 . 0 . 0 ,   C u l t u r e = n e u t r a l ,   P u b l i c K e y T o k e n = b 7 7 a 5 c 5 6 1 9 3 4 e 0 8 9 "   o r d e r = " 9 9 9 "   k e y = " p a r e n t I n d e x "   v a l u e = " "   g r o u p O r d e r = " - 1 " / >  
                 < p a r a m e t e r   i d = " 9 d a d b 1 3 e - 7 9 1 b - 4 7 e 9 - b 4 6 4 - 0 1 2 e d 9 4 d 4 7 e 8 "   n a m e = " D e l e t e   i f   e m p t y "   t y p e = " S y s t e m . B o o l e a n ,   m s c o r l i b ,   V e r s i o n = 4 . 0 . 0 . 0 ,   C u l t u r e = n e u t r a l ,   P u b l i c K e y T o k e n = b 7 7 a 5 c 5 6 1 9 3 4 e 0 8 9 "   o r d e r = " 9 9 9 "   k e y = " d e l e t e I f E m p t y "   v a l u e = " F a l s e "   g r o u p O r d e r = " - 1 " / >  
                 < p a r a m e t e r   i d = " f d 0 a a 8 f c - 9 5 5 b - 4 a d 5 - 8 4 e 7 - 5 4 0 b 1 c 5 4 9 8 2 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3 7 3 7 8 b d d - e a 0 f - 4 3 d 0 - 8 0 7 8 - 8 b 4 c 7 2 c c a f a d "   n a m e = " N o   o f   L o c a t i o n s "   a s s e m b l y = " I p h e l i o n . O u t l i n e . W o r d . d l l "   t y p e = " I p h e l i o n . O u t l i n e . W o r d . R e n d e r e r s . T e x t R e n d e r e r "   o r d e r = " 2 "   a c t i v e = " t r u e "   e n t i t y I d = " f 9 5 d c 5 f a - 6 e 9 d - 4 b e 9 - 9 d 2 3 - e 0 a d a 2 0 d 8 4 3 8 "   f i e l d I d = " 0 2 c 9 5 6 1 2 - f 0 4 f - 4 a 4 e - a 3 8 2 - c 0 b b a b 8 a 6 8 b f "   p a r e n t I d = " 0 0 0 0 0 0 0 0 - 0 0 0 0 - 0 0 0 0 - 0 0 0 0 - 0 0 0 0 0 0 0 0 0 0 0 0 "   l e v e l O r d e r = " 1 0 0 "   c o n t r o l T y p e = " p l a i n T e x t "   c o n t r o l E d i t T y p e = " i n l i n e "   e n c l o s i n g B o o k m a r k = " f a l s e "   f o r m a t E v a l u a t o r T y p e = " e x p r e s s i o n "   t e x t C a s e = " i g n o r e C a s e "   r e m o v e C o n t r o l = " f a l s e "   i g n o r e F o r m a t I f E m p t y = " f a l s e " >  
             < p a r a m e t e r s >  
                 < p a r a m e t e r   i d = " 1 9 4 e b 8 6 b - 2 6 8 2 - 4 0 d a - 9 1 f f - d f 4 2 6 1 9 6 1 b f c "   n a m e = " F i e l d   i n d e x "   t y p e = " S y s t e m . I n t 3 2 ,   m s c o r l i b ,   V e r s i o n = 4 . 0 . 0 . 0 ,   C u l t u r e = n e u t r a l ,   P u b l i c K e y T o k e n = b 7 7 a 5 c 5 6 1 9 3 4 e 0 8 9 "   o r d e r = " 9 9 9 "   k e y = " i n d e x "   v a l u e = " "   g r o u p O r d e r = " - 1 " / >  
                 < p a r a m e t e r   i d = " 9 5 9 1 b 9 9 7 - b f 4 0 - 4 b 0 0 - 8 3 4 4 - 3 c a 3 2 d d a 5 9 b b "   n a m e = " P a r e n t   f i e l d   i n d e x "   t y p e = " S y s t e m . I n t 3 2 ,   m s c o r l i b ,   V e r s i o n = 4 . 0 . 0 . 0 ,   C u l t u r e = n e u t r a l ,   P u b l i c K e y T o k e n = b 7 7 a 5 c 5 6 1 9 3 4 e 0 8 9 "   o r d e r = " 9 9 9 "   k e y = " p a r e n t I n d e x "   v a l u e = " "   g r o u p O r d e r = " - 1 " / >  
                 < p a r a m e t e r   i d = " 1 3 6 4 5 e 5 7 - 7 4 e 7 - 4 4 2 c - a c f 3 - b e 2 9 4 9 d 5 b c 9 7 "   n a m e = " D e l e t e   i f   e m p t y "   t y p e = " S y s t e m . B o o l e a n ,   m s c o r l i b ,   V e r s i o n = 4 . 0 . 0 . 0 ,   C u l t u r e = n e u t r a l ,   P u b l i c K e y T o k e n = b 7 7 a 5 c 5 6 1 9 3 4 e 0 8 9 "   o r d e r = " 9 9 9 "   k e y = " d e l e t e I f E m p t y "   v a l u e = " F a l s e "   g r o u p O r d e r = " - 1 " / >  
                 < p a r a m e t e r   i d = " 7 d f f f 5 d 1 - 0 8 2 c - 4 d e 5 - 8 d 1 5 - c 0 8 7 8 9 6 b 3 6 7 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c 6 5 6 e 3 8 7 - c 8 b 2 - 4 a f 2 - 9 a a b - 0 3 e c 8 4 2 4 6 1 7 b "   n a m e = " N o   o f   S e c t o r s "   a s s e m b l y = " I p h e l i o n . O u t l i n e . W o r d . d l l "   t y p e = " I p h e l i o n . O u t l i n e . W o r d . R e n d e r e r s . T e x t R e n d e r e r "   o r d e r = " 2 "   a c t i v e = " t r u e "   e n t i t y I d = " f 9 5 d c 5 f a - 6 e 9 d - 4 b e 9 - 9 d 2 3 - e 0 a d a 2 0 d 8 4 3 8 "   f i e l d I d = " 5 2 e 8 f 6 e b - 1 b d d - 4 c 3 3 - 8 9 a 2 - a 7 a c 7 e 0 5 d 2 1 6 "   p a r e n t I d = " 0 0 0 0 0 0 0 0 - 0 0 0 0 - 0 0 0 0 - 0 0 0 0 - 0 0 0 0 0 0 0 0 0 0 0 0 "   l e v e l O r d e r = " 1 0 0 "   c o n t r o l T y p e = " p l a i n T e x t "   c o n t r o l E d i t T y p e = " i n l i n e "   e n c l o s i n g B o o k m a r k = " f a l s e "   f o r m a t E v a l u a t o r T y p e = " e x p r e s s i o n "   t e x t C a s e = " i g n o r e C a s e "   r e m o v e C o n t r o l = " f a l s e "   i g n o r e F o r m a t I f E m p t y = " f a l s e " >  
             < p a r a m e t e r s >  
                 < p a r a m e t e r   i d = " 6 4 e b 8 4 0 9 - 3 b 0 5 - 4 4 2 e - b 7 8 3 - 6 3 a a d d 8 f 7 0 5 1 "   n a m e = " F i e l d   i n d e x "   t y p e = " S y s t e m . I n t 3 2 ,   m s c o r l i b ,   V e r s i o n = 4 . 0 . 0 . 0 ,   C u l t u r e = n e u t r a l ,   P u b l i c K e y T o k e n = b 7 7 a 5 c 5 6 1 9 3 4 e 0 8 9 "   o r d e r = " 9 9 9 "   k e y = " i n d e x "   v a l u e = " "   g r o u p O r d e r = " - 1 " / >  
                 < p a r a m e t e r   i d = " d 8 4 a a 3 7 1 - e 2 5 b - 4 c 6 d - 9 4 4 8 - 4 8 3 9 4 d 2 7 4 f b 4 "   n a m e = " P a r e n t   f i e l d   i n d e x "   t y p e = " S y s t e m . I n t 3 2 ,   m s c o r l i b ,   V e r s i o n = 4 . 0 . 0 . 0 ,   C u l t u r e = n e u t r a l ,   P u b l i c K e y T o k e n = b 7 7 a 5 c 5 6 1 9 3 4 e 0 8 9 "   o r d e r = " 9 9 9 "   k e y = " p a r e n t I n d e x "   v a l u e = " "   g r o u p O r d e r = " - 1 " / >  
                 < p a r a m e t e r   i d = " d b 0 d e 1 7 2 - 1 a 8 f - 4 1 9 f - 8 3 9 3 - f 0 2 8 c 6 6 d 7 8 f f "   n a m e = " D e l e t e   i f   e m p t y "   t y p e = " S y s t e m . B o o l e a n ,   m s c o r l i b ,   V e r s i o n = 4 . 0 . 0 . 0 ,   C u l t u r e = n e u t r a l ,   P u b l i c K e y T o k e n = b 7 7 a 5 c 5 6 1 9 3 4 e 0 8 9 "   o r d e r = " 9 9 9 "   k e y = " d e l e t e I f E m p t y "   v a l u e = " F a l s e "   g r o u p O r d e r = " - 1 " / >  
                 < p a r a m e t e r   i d = " a 8 e 1 3 1 6 5 - 1 7 1 1 - 4 3 c 5 - a 4 4 b - 2 2 4 e f e 4 9 1 1 a b " 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2 1 2 f a c 1 7 - 5 3 e b - 4 1 b f - 8 f 7 7 - f a 0 8 2 f 6 f d a b 4 "   n a m e = " F r i e n d s   H e a d i n g "   a s s e m b l y = " I p h e l i o n . O u t l i n e . W o r d . d l l "   t y p e = " I p h e l i o n . O u t l i n e . W o r d . R e n d e r e r s . T e x t R e n d e r e r "   o r d e r = " 2 "   a c t i v e = " t r u e "   e n t i t y I d = " f 9 5 d c 5 f a - 6 e 9 d - 4 b e 9 - 9 d 2 3 - e 0 a d a 2 0 d 8 4 3 8 "   f i e l d I d = " 9 d b 2 5 3 e 0 - 3 a 3 d - 4 f 1 4 - a b 1 3 - 1 2 4 2 3 8 3 c b 8 d 6 "   p a r e n t I d = " 0 0 0 0 0 0 0 0 - 0 0 0 0 - 0 0 0 0 - 0 0 0 0 - 0 0 0 0 0 0 0 0 0 0 0 0 "   l e v e l O r d e r = " 1 0 0 "   c o n t r o l T y p e = " p l a i n T e x t "   c o n t r o l E d i t T y p e = " i n l i n e "   e n c l o s i n g B o o k m a r k = " f a l s e "   f o r m a t E v a l u a t o r T y p e = " e x p r e s s i o n "   t e x t C a s e = " i g n o r e C a s e "   r e m o v e C o n t r o l = " f a l s e "   i g n o r e F o r m a t I f E m p t y = " f a l s e " >  
             < p a r a m e t e r s >  
                 < p a r a m e t e r   i d = " d 5 4 e 5 b 2 7 - a c 7 c - 4 1 b 6 - a d 5 b - 0 e 6 9 9 6 c c b 0 e 9 "   n a m e = " F i e l d   i n d e x "   t y p e = " S y s t e m . I n t 3 2 ,   m s c o r l i b ,   V e r s i o n = 4 . 0 . 0 . 0 ,   C u l t u r e = n e u t r a l ,   P u b l i c K e y T o k e n = b 7 7 a 5 c 5 6 1 9 3 4 e 0 8 9 "   o r d e r = " 9 9 9 "   k e y = " i n d e x "   v a l u e = " "   g r o u p O r d e r = " - 1 " / >  
                 < p a r a m e t e r   i d = " c 7 f 5 1 b f d - 2 c 3 e - 4 5 f f - a 1 6 c - e 6 1 e 0 8 e 1 f 5 c 9 "   n a m e = " P a r e n t   f i e l d   i n d e x "   t y p e = " S y s t e m . I n t 3 2 ,   m s c o r l i b ,   V e r s i o n = 4 . 0 . 0 . 0 ,   C u l t u r e = n e u t r a l ,   P u b l i c K e y T o k e n = b 7 7 a 5 c 5 6 1 9 3 4 e 0 8 9 "   o r d e r = " 9 9 9 "   k e y = " p a r e n t I n d e x "   v a l u e = " "   g r o u p O r d e r = " - 1 " / >  
                 < p a r a m e t e r   i d = " 3 4 9 3 6 6 9 1 - e f 3 4 - 4 2 e c - b 4 c 9 - b 8 0 9 a 1 c 6 5 9 9 4 "   n a m e = " D e l e t e   i f   e m p t y "   t y p e = " S y s t e m . B o o l e a n ,   m s c o r l i b ,   V e r s i o n = 4 . 0 . 0 . 0 ,   C u l t u r e = n e u t r a l ,   P u b l i c K e y T o k e n = b 7 7 a 5 c 5 6 1 9 3 4 e 0 8 9 "   o r d e r = " 9 9 9 "   k e y = " d e l e t e I f E m p t y "   v a l u e = " F a l s e "   g r o u p O r d e r = " - 1 " / >  
                 < p a r a m e t e r   i d = " f 3 e d 1 d b 8 - e 3 6 5 - 4 7 7 0 - 8 9 d 7 - 5 e 0 4 9 d 2 c 5 4 7 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1 0 6 8 c 5 1 7 - 7 9 d b - 4 1 8 d - 8 3 3 0 - 3 c 6 a c f 4 1 1 0 e 1 "   n a m e = " F r i e n d s   T e x t "   a s s e m b l y = " I p h e l i o n . O u t l i n e . W o r d . d l l "   t y p e = " I p h e l i o n . O u t l i n e . W o r d . R e n d e r e r s . T e x t R e n d e r e r "   o r d e r = " 2 "   a c t i v e = " t r u e "   e n t i t y I d = " f 9 5 d c 5 f a - 6 e 9 d - 4 b e 9 - 9 d 2 3 - e 0 a d a 2 0 d 8 4 3 8 "   f i e l d I d = " 8 d 6 f f 8 7 b - c a 9 e - 4 6 f c - 9 a d f - 9 2 c a a d 7 8 9 6 e 1 "   p a r e n t I d = " 0 0 0 0 0 0 0 0 - 0 0 0 0 - 0 0 0 0 - 0 0 0 0 - 0 0 0 0 0 0 0 0 0 0 0 0 "   l e v e l O r d e r = " 1 0 0 "   c o n t r o l T y p e = " p l a i n T e x t "   c o n t r o l E d i t T y p e = " i n l i n e "   e n c l o s i n g B o o k m a r k = " f a l s e "   f o r m a t E v a l u a t o r T y p e = " e x p r e s s i o n "   t e x t C a s e = " i g n o r e C a s e "   r e m o v e C o n t r o l = " f a l s e "   i g n o r e F o r m a t I f E m p t y = " f a l s e " >  
             < p a r a m e t e r s >  
                 < p a r a m e t e r   i d = " a a 4 7 0 9 8 3 - 3 6 d 1 - 4 7 8 d - a a 0 f - f 6 6 9 f f 3 3 6 2 9 1 "   n a m e = " F i e l d   i n d e x "   t y p e = " S y s t e m . I n t 3 2 ,   m s c o r l i b ,   V e r s i o n = 4 . 0 . 0 . 0 ,   C u l t u r e = n e u t r a l ,   P u b l i c K e y T o k e n = b 7 7 a 5 c 5 6 1 9 3 4 e 0 8 9 "   o r d e r = " 9 9 9 "   k e y = " i n d e x "   v a l u e = " "   g r o u p O r d e r = " - 1 " / >  
                 < p a r a m e t e r   i d = " b 0 4 0 6 e 4 c - c b d 7 - 4 7 1 4 - b a f 0 - b 4 1 0 a 9 0 0 a c 1 6 "   n a m e = " P a r e n t   f i e l d   i n d e x "   t y p e = " S y s t e m . I n t 3 2 ,   m s c o r l i b ,   V e r s i o n = 4 . 0 . 0 . 0 ,   C u l t u r e = n e u t r a l ,   P u b l i c K e y T o k e n = b 7 7 a 5 c 5 6 1 9 3 4 e 0 8 9 "   o r d e r = " 9 9 9 "   k e y = " p a r e n t I n d e x "   v a l u e = " "   g r o u p O r d e r = " - 1 " / >  
                 < p a r a m e t e r   i d = " e b 5 8 7 3 f 8 - 6 0 f a - 4 1 c 9 - a 7 7 3 - 4 1 2 0 b a 2 f 9 b b c "   n a m e = " D e l e t e   i f   e m p t y "   t y p e = " S y s t e m . B o o l e a n ,   m s c o r l i b ,   V e r s i o n = 4 . 0 . 0 . 0 ,   C u l t u r e = n e u t r a l ,   P u b l i c K e y T o k e n = b 7 7 a 5 c 5 6 1 9 3 4 e 0 8 9 "   o r d e r = " 9 9 9 "   k e y = " d e l e t e I f E m p t y "   v a l u e = " F a l s e "   g r o u p O r d e r = " - 1 " / >  
                 < p a r a m e t e r   i d = " 9 1 1 0 8 9 5 8 - 1 1 9 2 - 4 a 6 1 - b 3 e 0 - c e 9 4 3 0 0 5 9 f f d " 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6 0 7 9 2 7 2 3 - a f 0 1 - 4 8 2 c - b 0 9 8 - 5 9 0 c b b 8 b 7 4 9 0 "   n a m e = " 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C h a r ( 1 3 )   & a m p ;   { L a b e l s . F u l l   D e t a i l s }   & a m p ;   C h a r ( 1 3 )   & a m p ;   { L a b e l s . R e l a t i o n s h i p   F i r m } "   f o r m a t E v a l u a t o r T y p e = " e x p r e s s i o n "   t e x t C a s e = " i g n o r e C a s e "   r e m o v e C o n t r o l = " f a l s e "   i g n o r e F o r m a t I f E m p t y = " f a l s e " >  
             < p a r a m e t e r s >  
                 < p a r a m e t e r   i d = " f 0 f 7 3 d 8 9 - 4 5 0 c - 4 c 0 8 - 9 d 8 0 - f 5 b b f 9 7 9 a 3 0 8 "   n a m e = " F i e l d   i n d e x "   t y p e = " S y s t e m . I n t 3 2 ,   m s c o r l i b ,   V e r s i o n = 4 . 0 . 0 . 0 ,   C u l t u r e = n e u t r a l ,   P u b l i c K e y T o k e n = b 7 7 a 5 c 5 6 1 9 3 4 e 0 8 9 "   o r d e r = " 9 9 9 "   k e y = " i n d e x "   v a l u e = " "   g r o u p O r d e r = " - 1 " / >  
                 < p a r a m e t e r   i d = " 3 c d d e b 6 4 - 0 7 2 c - 4 7 a 4 - b 1 2 d - 3 8 4 8 e 8 2 2 1 1 a 1 "   n a m e = " P a r e n t   f i e l d   i n d e x "   t y p e = " S y s t e m . I n t 3 2 ,   m s c o r l i b ,   V e r s i o n = 4 . 0 . 0 . 0 ,   C u l t u r e = n e u t r a l ,   P u b l i c K e y T o k e n = b 7 7 a 5 c 5 6 1 9 3 4 e 0 8 9 "   o r d e r = " 9 9 9 "   k e y = " p a r e n t I n d e x "   v a l u e = " "   g r o u p O r d e r = " - 1 " / >  
                 < p a r a m e t e r   i d = " 5 b 9 a d 7 c a - 0 0 f a - 4 e 5 3 - a e c 3 - 4 1 2 7 0 f 9 d 8 9 b 5 "   n a m e = " D e l e t e   i f   e m p t y "   t y p e = " S y s t e m . B o o l e a n ,   m s c o r l i b ,   V e r s i o n = 4 . 0 . 0 . 0 ,   C u l t u r e = n e u t r a l ,   P u b l i c K e y T o k e n = b 7 7 a 5 c 5 6 1 9 3 4 e 0 8 9 "   o r d e r = " 9 9 9 "   k e y = " d e l e t e I f E m p t y "   v a l u e = " F a l s e "   g r o u p O r d e r = " - 1 " / >  
                 < p a r a m e t e r   i d = " b 7 9 b c 5 0 2 - 9 5 3 4 - 4 3 2 f - b 9 3 3 - 2 2 b 8 7 b d 3 4 f 9 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1 0 a 9 3 f e f - 3 5 6 9 - 4 e 9 3 - 9 a 5 d - 0 4 e c f 3 4 9 c c 9 f "   n a m e = " A b o u t   O C "   a s s e m b l y = " I p h e l i o n . O u t l i n e . W o r d . d l l "   t y p e = " I p h e l i o n . O u t l i n e . W o r d . R e n d e r e r s . T e x t R e n d e r e r "   o r d e r = " 2 "   a c t i v e = " t r u e "   e n t i t y I d = " f 9 5 d c 5 f a - 6 e 9 d - 4 b e 9 - 9 d 2 3 - e 0 a d a 2 0 d 8 4 3 8 "   f i e l d I d = " 3 5 2 c 7 e e a - 3 1 8 f - 4 8 6 3 - 9 7 0 0 - 9 5 6 1 f 2 6 9 5 d 6 8 "   p a r e n t I d = " 0 0 0 0 0 0 0 0 - 0 0 0 0 - 0 0 0 0 - 0 0 0 0 - 0 0 0 0 0 0 0 0 0 0 0 0 "   l e v e l O r d e r = " 1 0 0 "   c o n t r o l T y p e = " p l a i n T e x t "   c o n t r o l E d i t T y p e = " i n l i n e "   e n c l o s i n g B o o k m a r k = " f a l s e "   f o r m a t E v a l u a t o r T y p e = " e x p r e s s i o n "   t e x t C a s e = " i g n o r e C a s e "   r e m o v e C o n t r o l = " f a l s e "   i g n o r e F o r m a t I f E m p t y = " f a l s e " >  
             < p a r a m e t e r s >  
                 < p a r a m e t e r   i d = " 4 0 f 3 9 1 3 0 - 2 2 2 d - 4 e c 1 - a 3 0 f - e b 3 0 b 3 e 5 f 8 7 6 "   n a m e = " F i e l d   i n d e x "   t y p e = " S y s t e m . I n t 3 2 ,   m s c o r l i b ,   V e r s i o n = 4 . 0 . 0 . 0 ,   C u l t u r e = n e u t r a l ,   P u b l i c K e y T o k e n = b 7 7 a 5 c 5 6 1 9 3 4 e 0 8 9 "   o r d e r = " 9 9 9 "   k e y = " i n d e x "   v a l u e = " "   g r o u p O r d e r = " - 1 " / >  
                 < p a r a m e t e r   i d = " 5 9 e d 3 f c 0 - b 8 d 4 - 4 f 0 d - a 9 c d - b 0 b 2 5 e 4 f c 5 b 9 "   n a m e = " P a r e n t   f i e l d   i n d e x "   t y p e = " S y s t e m . I n t 3 2 ,   m s c o r l i b ,   V e r s i o n = 4 . 0 . 0 . 0 ,   C u l t u r e = n e u t r a l ,   P u b l i c K e y T o k e n = b 7 7 a 5 c 5 6 1 9 3 4 e 0 8 9 "   o r d e r = " 9 9 9 "   k e y = " p a r e n t I n d e x "   v a l u e = " "   g r o u p O r d e r = " - 1 " / >  
                 < p a r a m e t e r   i d = " c f 4 9 2 b 7 f - 8 7 c e - 4 2 5 c - b a a c - 8 2 a 9 4 0 2 a 5 1 3 e "   n a m e = " D e l e t e   i f   e m p t y "   t y p e = " S y s t e m . B o o l e a n ,   m s c o r l i b ,   V e r s i o n = 4 . 0 . 0 . 0 ,   C u l t u r e = n e u t r a l ,   P u b l i c K e y T o k e n = b 7 7 a 5 c 5 6 1 9 3 4 e 0 8 9 "   o r d e r = " 9 9 9 "   k e y = " d e l e t e I f E m p t y "   v a l u e = " F a l s e "   g r o u p O r d e r = " - 1 " / >  
                 < p a r a m e t e r   i d = " 2 5 0 d b a c e - 3 1 8 2 - 4 5 5 6 - 9 5 d b - 2 f 0 8 0 a 9 7 9 0 d 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2 1 b 4 7 5 0 5 - c b f 1 - 4 a 0 1 - 9 f c 1 - 3 4 0 e 9 4 5 5 2 1 f 5 "   n a m e = " L a b e l s . t a l e n t e d   l a w y e r s "   a s s e m b l y = " I p h e l i o n . O u t l i n e . W o r d . d l l "   t y p e = " I p h e l i o n . O u t l i n e . W o r d . R e n d e r e r s . T e x t R e n d e r e r "   o r d e r = " 2 "   a c t i v e = " t r u e "   e n t i t y I d = " f 9 5 d c 5 f a - 6 e 9 d - 4 b e 9 - 9 d 2 3 - e 0 a d a 2 0 d 8 4 3 8 "   f i e l d I d = " 0 b 6 8 2 e 9 a - 2 8 8 4 - 4 7 e e - 8 5 b f - 9 5 e 7 3 8 e b f 9 0 8 "   p a r e n t I d = " 0 0 0 0 0 0 0 0 - 0 0 0 0 - 0 0 0 0 - 0 0 0 0 - 0 0 0 0 0 0 0 0 0 0 0 0 "   l e v e l O r d e r = " 1 0 0 "   c o n t r o l T y p e = " p l a i n T e x t "   c o n t r o l E d i t T y p e = " i n l i n e "   e n c l o s i n g B o o k m a r k = " f a l s e "   f o r m a t E v a l u a t o r T y p e = " e x p r e s s i o n "   t e x t C a s e = " i g n o r e C a s e "   r e m o v e C o n t r o l = " f a l s e "   i g n o r e F o r m a t I f E m p t y = " f a l s e " >  
             < p a r a m e t e r s >  
                 < p a r a m e t e r   i d = " 4 d 0 a 7 b b 7 - 9 1 e 7 - 4 7 1 f - 9 1 8 3 - 5 d c d b 4 a 5 4 c 4 e "   n a m e = " F i e l d   i n d e x "   t y p e = " S y s t e m . I n t 3 2 ,   m s c o r l i b ,   V e r s i o n = 4 . 0 . 0 . 0 ,   C u l t u r e = n e u t r a l ,   P u b l i c K e y T o k e n = b 7 7 a 5 c 5 6 1 9 3 4 e 0 8 9 "   o r d e r = " 9 9 9 "   k e y = " i n d e x "   v a l u e = " "   g r o u p O r d e r = " - 1 " / >  
                 < p a r a m e t e r   i d = " 1 4 5 5 c 0 c c - f a f b - 4 7 f 0 - 9 b 8 d - f 9 e b d b d 7 d 3 9 b "   n a m e = " P a r e n t   f i e l d   i n d e x "   t y p e = " S y s t e m . I n t 3 2 ,   m s c o r l i b ,   V e r s i o n = 4 . 0 . 0 . 0 ,   C u l t u r e = n e u t r a l ,   P u b l i c K e y T o k e n = b 7 7 a 5 c 5 6 1 9 3 4 e 0 8 9 "   o r d e r = " 9 9 9 "   k e y = " p a r e n t I n d e x "   v a l u e = " "   g r o u p O r d e r = " - 1 " / >  
                 < p a r a m e t e r   i d = " c 3 b e 1 7 b 7 - 7 c a 9 - 4 f 0 f - 8 2 7 6 - 2 8 f f 1 f 5 6 2 9 c 1 "   n a m e = " D e l e t e   i f   e m p t y "   t y p e = " S y s t e m . B o o l e a n ,   m s c o r l i b ,   V e r s i o n = 4 . 0 . 0 . 0 ,   C u l t u r e = n e u t r a l ,   P u b l i c K e y T o k e n = b 7 7 a 5 c 5 6 1 9 3 4 e 0 8 9 "   o r d e r = " 9 9 9 "   k e y = " d e l e t e I f E m p t y "   v a l u e = " F a l s e "   g r o u p O r d e r = " - 1 " / >  
                 < p a r a m e t e r   i d = " e 6 5 3 7 d e 1 - c 0 8 2 - 4 c 9 a - a f 7 b - 6 0 7 f 7 2 3 6 d f 7 b " 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0 a 3 6 3 3 3 - b c f 7 - 4 5 3 1 - b d a 9 - f 8 d 0 3 b 5 5 2 8 8 4 "   n a m e = " L a b e l s . w o r k i n g   w i t h "   a s s e m b l y = " I p h e l i o n . O u t l i n e . W o r d . d l l "   t y p e = " I p h e l i o n . O u t l i n e . W o r d . R e n d e r e r s . T e x t R e n d e r e r "   o r d e r = " 2 "   a c t i v e = " t r u e "   e n t i t y I d = " f 9 5 d c 5 f a - 6 e 9 d - 4 b e 9 - 9 d 2 3 - e 0 a d a 2 0 d 8 4 3 8 "   f i e l d I d = " 7 5 a 4 d 2 1 8 - 2 7 7 e - 4 7 e f - b 5 9 b - b c 8 b d 8 d 7 9 3 7 d "   p a r e n t I d = " 0 0 0 0 0 0 0 0 - 0 0 0 0 - 0 0 0 0 - 0 0 0 0 - 0 0 0 0 0 0 0 0 0 0 0 0 "   l e v e l O r d e r = " 1 0 0 "   c o n t r o l T y p e = " p l a i n T e x t "   c o n t r o l E d i t T y p e = " i n l i n e "   e n c l o s i n g B o o k m a r k = " f a l s e "   f o r m a t E v a l u a t o r T y p e = " e x p r e s s i o n "   t e x t C a s e = " i g n o r e C a s e "   r e m o v e C o n t r o l = " f a l s e "   i g n o r e F o r m a t I f E m p t y = " f a l s e " >  
             < p a r a m e t e r s >  
                 < p a r a m e t e r   i d = " a c 6 6 c 1 2 0 - a 0 4 a - 4 f 5 7 - 9 4 0 9 - 6 8 e 5 b 7 f d 5 6 2 1 "   n a m e = " F i e l d   i n d e x "   t y p e = " S y s t e m . I n t 3 2 ,   m s c o r l i b ,   V e r s i o n = 4 . 0 . 0 . 0 ,   C u l t u r e = n e u t r a l ,   P u b l i c K e y T o k e n = b 7 7 a 5 c 5 6 1 9 3 4 e 0 8 9 "   o r d e r = " 9 9 9 "   k e y = " i n d e x "   v a l u e = " "   g r o u p O r d e r = " - 1 " / >  
                 < p a r a m e t e r   i d = " 4 c d f 7 5 f 6 - 1 2 6 9 - 4 7 1 2 - b 6 3 0 - 1 4 2 1 a 2 b e 7 5 4 c "   n a m e = " P a r e n t   f i e l d   i n d e x "   t y p e = " S y s t e m . I n t 3 2 ,   m s c o r l i b ,   V e r s i o n = 4 . 0 . 0 . 0 ,   C u l t u r e = n e u t r a l ,   P u b l i c K e y T o k e n = b 7 7 a 5 c 5 6 1 9 3 4 e 0 8 9 "   o r d e r = " 9 9 9 "   k e y = " p a r e n t I n d e x "   v a l u e = " "   g r o u p O r d e r = " - 1 " / >  
                 < p a r a m e t e r   i d = " b e b 9 4 2 c 6 - c 6 6 7 - 4 9 7 9 - a 4 7 a - 8 2 c 0 5 d 5 0 b c c d "   n a m e = " D e l e t e   i f   e m p t y "   t y p e = " S y s t e m . B o o l e a n ,   m s c o r l i b ,   V e r s i o n = 4 . 0 . 0 . 0 ,   C u l t u r e = n e u t r a l ,   P u b l i c K e y T o k e n = b 7 7 a 5 c 5 6 1 9 3 4 e 0 8 9 "   o r d e r = " 9 9 9 "   k e y = " d e l e t e I f E m p t y "   v a l u e = " F a l s e "   g r o u p O r d e r = " - 1 " / >  
                 < p a r a m e t e r   i d = " 6 9 0 4 a 4 0 4 - f f 9 f - 4 0 c f - b 3 9 c - b c a e 8 9 1 6 1 3 1 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a f e f 0 6 9 c - 1 4 4 a - 4 9 6 d - 8 2 e 5 - 6 3 0 7 b 1 7 5 1 b 8 d "   n a m e = " L a b e l s . i n "   a s s e m b l y = " I p h e l i o n . O u t l i n e . W o r d . d l l "   t y p e = " I p h e l i o n . O u t l i n e . W o r d . R e n d e r e r s . T e x t R e n d e r e r "   o r d e r = " 2 "   a c t i v e = " t r u e "   e n t i t y I d = " f 9 5 d c 5 f a - 6 e 9 d - 4 b e 9 - 9 d 2 3 - e 0 a d a 2 0 d 8 4 3 8 "   f i e l d I d = " c f 1 5 a b 4 1 - 6 1 8 a - 4 4 1 5 - a 0 6 0 - 3 b 5 2 0 1 d 4 1 5 8 3 "   p a r e n t I d = " 0 0 0 0 0 0 0 0 - 0 0 0 0 - 0 0 0 0 - 0 0 0 0 - 0 0 0 0 0 0 0 0 0 0 0 0 "   l e v e l O r d e r = " 1 0 0 "   c o n t r o l T y p e = " p l a i n T e x t "   c o n t r o l E d i t T y p e = " i n l i n e "   e n c l o s i n g B o o k m a r k = " f a l s e "   f o r m a t E v a l u a t o r T y p e = " e x p r e s s i o n "   t e x t C a s e = " i g n o r e C a s e "   r e m o v e C o n t r o l = " f a l s e "   i g n o r e F o r m a t I f E m p t y = " f a l s e " >  
             < p a r a m e t e r s >  
                 < p a r a m e t e r   i d = " 2 c 4 1 4 5 b 8 - 3 9 7 c - 4 c d 1 - 8 7 8 2 - 0 9 6 f d e 2 3 0 8 7 7 "   n a m e = " F i e l d   i n d e x "   t y p e = " S y s t e m . I n t 3 2 ,   m s c o r l i b ,   V e r s i o n = 4 . 0 . 0 . 0 ,   C u l t u r e = n e u t r a l ,   P u b l i c K e y T o k e n = b 7 7 a 5 c 5 6 1 9 3 4 e 0 8 9 "   o r d e r = " 9 9 9 "   k e y = " i n d e x "   v a l u e = " "   g r o u p O r d e r = " - 1 " / >  
                 < p a r a m e t e r   i d = " 3 8 b 2 6 c 8 a - 9 4 6 6 - 4 4 c c - a a d 2 - b 6 9 8 7 7 7 b 0 c b 4 "   n a m e = " P a r e n t   f i e l d   i n d e x "   t y p e = " S y s t e m . I n t 3 2 ,   m s c o r l i b ,   V e r s i o n = 4 . 0 . 0 . 0 ,   C u l t u r e = n e u t r a l ,   P u b l i c K e y T o k e n = b 7 7 a 5 c 5 6 1 9 3 4 e 0 8 9 "   o r d e r = " 9 9 9 "   k e y = " p a r e n t I n d e x "   v a l u e = " "   g r o u p O r d e r = " - 1 " / >  
                 < p a r a m e t e r   i d = " f e f 3 d 8 7 b - 3 0 8 c - 4 d 7 d - 9 9 5 e - 8 a a e 1 6 c d 3 7 f 6 "   n a m e = " D e l e t e   i f   e m p t y "   t y p e = " S y s t e m . B o o l e a n ,   m s c o r l i b ,   V e r s i o n = 4 . 0 . 0 . 0 ,   C u l t u r e = n e u t r a l ,   P u b l i c K e y T o k e n = b 7 7 a 5 c 5 6 1 9 3 4 e 0 8 9 "   o r d e r = " 9 9 9 "   k e y = " d e l e t e I f E m p t y "   v a l u e = " F a l s e "   g r o u p O r d e r = " - 1 " / >  
                 < p a r a m e t e r   i d = " 2 4 c 8 8 2 d 0 - 1 0 f 9 - 4 c 6 1 - 8 9 a d - 1 4 b 0 3 3 4 b c 2 5 0 " 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7 3 9 6 4 9 b d - 1 8 3 6 - 4 0 3 b - b 1 2 e - f e 8 2 6 b 8 e 7 6 6 d "   n a m e = " L a b e l s . a d v i s i n g   a c r o s s "   a s s e m b l y = " I p h e l i o n . O u t l i n e . W o r d . d l l "   t y p e = " I p h e l i o n . O u t l i n e . W o r d . R e n d e r e r s . T e x t R e n d e r e r "   o r d e r = " 2 "   a c t i v e = " t r u e "   e n t i t y I d = " f 9 5 d c 5 f a - 6 e 9 d - 4 b e 9 - 9 d 2 3 - e 0 a d a 2 0 d 8 4 3 8 "   f i e l d I d = " 0 9 f c 6 f d f - 4 8 b 5 - 4 c f 3 - a 6 c b - 6 5 3 f 3 d 6 0 e d 4 9 "   p a r e n t I d = " 0 0 0 0 0 0 0 0 - 0 0 0 0 - 0 0 0 0 - 0 0 0 0 - 0 0 0 0 0 0 0 0 0 0 0 0 "   l e v e l O r d e r = " 1 0 0 "   c o n t r o l T y p e = " p l a i n T e x t "   c o n t r o l E d i t T y p e = " i n l i n e "   e n c l o s i n g B o o k m a r k = " f a l s e "   f o r m a t E v a l u a t o r T y p e = " e x p r e s s i o n "   t e x t C a s e = " i g n o r e C a s e "   r e m o v e C o n t r o l = " f a l s e "   i g n o r e F o r m a t I f E m p t y = " f a l s e " >  
             < p a r a m e t e r s >  
                 < p a r a m e t e r   i d = " 4 1 4 0 a a 2 8 - 3 2 9 6 - 4 d c 7 - b 4 5 f - 9 e 0 0 f 9 b f 4 2 e 2 "   n a m e = " F i e l d   i n d e x "   t y p e = " S y s t e m . I n t 3 2 ,   m s c o r l i b ,   V e r s i o n = 4 . 0 . 0 . 0 ,   C u l t u r e = n e u t r a l ,   P u b l i c K e y T o k e n = b 7 7 a 5 c 5 6 1 9 3 4 e 0 8 9 "   o r d e r = " 9 9 9 "   k e y = " i n d e x "   v a l u e = " "   g r o u p O r d e r = " - 1 " / >  
                 < p a r a m e t e r   i d = " 8 5 f 3 e 8 6 c - f d 1 a - 4 6 4 1 - 8 2 5 c - 1 d 0 c 0 b 1 4 6 f 8 a "   n a m e = " P a r e n t   f i e l d   i n d e x "   t y p e = " S y s t e m . I n t 3 2 ,   m s c o r l i b ,   V e r s i o n = 4 . 0 . 0 . 0 ,   C u l t u r e = n e u t r a l ,   P u b l i c K e y T o k e n = b 7 7 a 5 c 5 6 1 9 3 4 e 0 8 9 "   o r d e r = " 9 9 9 "   k e y = " p a r e n t I n d e x "   v a l u e = " "   g r o u p O r d e r = " - 1 " / >  
                 < p a r a m e t e r   i d = " 3 c 6 0 6 5 c 2 - 0 5 7 8 - 4 b d 6 - b 8 c 2 - 1 d 0 e 4 7 0 9 5 e d 6 "   n a m e = " D e l e t e   i f   e m p t y "   t y p e = " S y s t e m . B o o l e a n ,   m s c o r l i b ,   V e r s i o n = 4 . 0 . 0 . 0 ,   C u l t u r e = n e u t r a l ,   P u b l i c K e y T o k e n = b 7 7 a 5 c 5 6 1 9 3 4 e 0 8 9 "   o r d e r = " 9 9 9 "   k e y = " d e l e t e I f E m p t y "   v a l u e = " F a l s e "   g r o u p O r d e r = " - 1 " / >  
                 < p a r a m e t e r   i d = " e 7 9 5 d d 2 d - 3 a 9 8 - 4 1 e 2 - 9 8 6 2 - 8 3 0 3 9 0 2 8 e 2 2 6 " 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d a 1 b 7 5 4 8 - d 4 5 d - 4 7 8 6 - 9 8 0 3 - b b 9 a 8 e 2 3 d c 9 9 "   n a m e = " L a b e l s . i n t e r n a t i o n a l   l o c a t i o n s "   a s s e m b l y = " I p h e l i o n . O u t l i n e . W o r d . d l l "   t y p e = " I p h e l i o n . O u t l i n e . W o r d . R e n d e r e r s . T e x t R e n d e r e r "   o r d e r = " 2 "   a c t i v e = " t r u e "   e n t i t y I d = " f 9 5 d c 5 f a - 6 e 9 d - 4 b e 9 - 9 d 2 3 - e 0 a d a 2 0 d 8 4 3 8 "   f i e l d I d = " 7 b 4 e 0 4 c d - 1 e 4 c - 4 3 e c - 9 2 6 3 - 8 c e 1 a f 5 9 2 0 8 1 "   p a r e n t I d = " 0 0 0 0 0 0 0 0 - 0 0 0 0 - 0 0 0 0 - 0 0 0 0 - 0 0 0 0 0 0 0 0 0 0 0 0 "   l e v e l O r d e r = " 1 0 0 "   c o n t r o l T y p e = " p l a i n T e x t "   c o n t r o l E d i t T y p e = " i n l i n e "   e n c l o s i n g B o o k m a r k = " f a l s e "   f o r m a t E v a l u a t o r T y p e = " e x p r e s s i o n "   t e x t C a s e = " i g n o r e C a s e "   r e m o v e C o n t r o l = " f a l s e "   i g n o r e F o r m a t I f E m p t y = " f a l s e " >  
             < p a r a m e t e r s >  
                 < p a r a m e t e r   i d = " 0 d b 2 7 a b 2 - e 7 2 f - 4 c 7 0 - b e 5 2 - e 7 2 6 c 5 2 d b 6 3 2 "   n a m e = " F i e l d   i n d e x "   t y p e = " S y s t e m . I n t 3 2 ,   m s c o r l i b ,   V e r s i o n = 4 . 0 . 0 . 0 ,   C u l t u r e = n e u t r a l ,   P u b l i c K e y T o k e n = b 7 7 a 5 c 5 6 1 9 3 4 e 0 8 9 "   o r d e r = " 9 9 9 "   k e y = " i n d e x "   v a l u e = " "   g r o u p O r d e r = " - 1 " / >  
                 < p a r a m e t e r   i d = " 0 4 1 4 1 c 5 1 - a 6 b d - 4 e 9 7 - b 2 5 2 - 9 4 1 7 f a e c 4 9 4 4 "   n a m e = " P a r e n t   f i e l d   i n d e x "   t y p e = " S y s t e m . I n t 3 2 ,   m s c o r l i b ,   V e r s i o n = 4 . 0 . 0 . 0 ,   C u l t u r e = n e u t r a l ,   P u b l i c K e y T o k e n = b 7 7 a 5 c 5 6 1 9 3 4 e 0 8 9 "   o r d e r = " 9 9 9 "   k e y = " p a r e n t I n d e x "   v a l u e = " "   g r o u p O r d e r = " - 1 " / >  
                 < p a r a m e t e r   i d = " 0 5 2 0 e 8 a a - 3 d 9 1 - 4 4 d c - a e c 6 - f 7 7 a 8 f 0 9 0 6 1 7 "   n a m e = " D e l e t e   i f   e m p t y "   t y p e = " S y s t e m . B o o l e a n ,   m s c o r l i b ,   V e r s i o n = 4 . 0 . 0 . 0 ,   C u l t u r e = n e u t r a l ,   P u b l i c K e y T o k e n = b 7 7 a 5 c 5 6 1 9 3 4 e 0 8 9 "   o r d e r = " 9 9 9 "   k e y = " d e l e t e I f E m p t y "   v a l u e = " F a l s e "   g r o u p O r d e r = " - 1 " / >  
                 < p a r a m e t e r   i d = " 5 3 b d 1 5 b 3 - b 6 8 d - 4 4 1 6 - 8 c 5 3 - e 1 0 2 8 6 3 5 b e 6 2 " 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2 8 b d 6 1 2 7 - 5 5 4 1 - 4 1 f 3 - a 3 c f - 9 e 5 f 8 8 a 0 0 9 9 5 "   n a m e = " L a b e l s . e x p e r t   p a r t n e r s "   a s s e m b l y = " I p h e l i o n . O u t l i n e . W o r d . d l l "   t y p e = " I p h e l i o n . O u t l i n e . W o r d . R e n d e r e r s . T e x t R e n d e r e r "   o r d e r = " 2 "   a c t i v e = " t r u e "   e n t i t y I d = " f 9 5 d c 5 f a - 6 e 9 d - 4 b e 9 - 9 d 2 3 - e 0 a d a 2 0 d 8 4 3 8 "   f i e l d I d = " 6 f 5 1 6 d b b - 4 c 4 4 - 4 0 3 5 - 8 2 8 1 - 7 c 5 2 1 d 5 2 4 c 1 0 "   p a r e n t I d = " 0 0 0 0 0 0 0 0 - 0 0 0 0 - 0 0 0 0 - 0 0 0 0 - 0 0 0 0 0 0 0 0 0 0 0 0 "   l e v e l O r d e r = " 1 0 0 "   c o n t r o l T y p e = " p l a i n T e x t "   c o n t r o l E d i t T y p e = " i n l i n e "   e n c l o s i n g B o o k m a r k = " f a l s e "   f o r m a t E v a l u a t o r T y p e = " e x p r e s s i o n "   t e x t C a s e = " i g n o r e C a s e "   r e m o v e C o n t r o l = " f a l s e "   i g n o r e F o r m a t I f E m p t y = " f a l s e " >  
             < p a r a m e t e r s >  
                 < p a r a m e t e r   i d = " c 4 3 7 f a e 6 - a 9 8 1 - 4 5 8 a - 9 c b 3 - f d 7 1 2 a 0 3 5 5 5 d "   n a m e = " F i e l d   i n d e x "   t y p e = " S y s t e m . I n t 3 2 ,   m s c o r l i b ,   V e r s i o n = 4 . 0 . 0 . 0 ,   C u l t u r e = n e u t r a l ,   P u b l i c K e y T o k e n = b 7 7 a 5 c 5 6 1 9 3 4 e 0 8 9 "   o r d e r = " 9 9 9 "   k e y = " i n d e x "   v a l u e = " "   g r o u p O r d e r = " - 1 " / >  
                 < p a r a m e t e r   i d = " 6 6 f a 2 d 5 4 - e 3 d c - 4 1 2 3 - 9 b 1 9 - 3 3 5 5 d 6 b 6 0 5 5 3 "   n a m e = " P a r e n t   f i e l d   i n d e x "   t y p e = " S y s t e m . I n t 3 2 ,   m s c o r l i b ,   V e r s i o n = 4 . 0 . 0 . 0 ,   C u l t u r e = n e u t r a l ,   P u b l i c K e y T o k e n = b 7 7 a 5 c 5 6 1 9 3 4 e 0 8 9 "   o r d e r = " 9 9 9 "   k e y = " p a r e n t I n d e x "   v a l u e = " "   g r o u p O r d e r = " - 1 " / >  
                 < p a r a m e t e r   i d = " 7 f 5 0 8 5 f a - 1 5 1 6 - 4 b f f - b c b 6 - 8 0 c f 2 e 7 4 b a d a "   n a m e = " D e l e t e   i f   e m p t y "   t y p e = " S y s t e m . B o o l e a n ,   m s c o r l i b ,   V e r s i o n = 4 . 0 . 0 . 0 ,   C u l t u r e = n e u t r a l ,   P u b l i c K e y T o k e n = b 7 7 a 5 c 5 6 1 9 3 4 e 0 8 9 "   o r d e r = " 9 9 9 "   k e y = " d e l e t e I f E m p t y "   v a l u e = " F a l s e "   g r o u p O r d e r = " - 1 " / >  
                 < p a r a m e t e r   i d = " 3 8 0 b d b b 2 - 1 0 c 4 - 4 e 8 5 - 9 5 d 9 - 8 e b d 6 e e 5 2 8 9 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b 4 2 e 9 8 d 9 - 8 f 1 c - 4 0 3 9 - 8 9 e a - c 6 f 7 c b 9 7 9 7 b 6 "   n a m e = " L a b e l s . c o r e   s e c t o r s "   a s s e m b l y = " I p h e l i o n . O u t l i n e . W o r d . d l l "   t y p e = " I p h e l i o n . O u t l i n e . W o r d . R e n d e r e r s . T e x t R e n d e r e r "   o r d e r = " 2 "   a c t i v e = " t r u e "   e n t i t y I d = " f 9 5 d c 5 f a - 6 e 9 d - 4 b e 9 - 9 d 2 3 - e 0 a d a 2 0 d 8 4 3 8 "   f i e l d I d = " 3 9 e 7 0 f 6 e - 8 5 a b - 4 1 9 b - a 5 c d - b 6 7 c 7 9 8 5 4 f e 7 "   p a r e n t I d = " 0 0 0 0 0 0 0 0 - 0 0 0 0 - 0 0 0 0 - 0 0 0 0 - 0 0 0 0 0 0 0 0 0 0 0 0 "   l e v e l O r d e r = " 1 0 0 "   c o n t r o l T y p e = " p l a i n T e x t "   c o n t r o l E d i t T y p e = " i n l i n e "   e n c l o s i n g B o o k m a r k = " f a l s e "   f o r m a t E v a l u a t o r T y p e = " e x p r e s s i o n "   t e x t C a s e = " i g n o r e C a s e "   r e m o v e C o n t r o l = " f a l s e "   i g n o r e F o r m a t I f E m p t y = " f a l s e " >  
             < p a r a m e t e r s >  
                 < p a r a m e t e r   i d = " 4 d a 0 3 e 4 c - 5 9 f 2 - 4 b 0 6 - 9 6 1 a - 8 f 1 8 2 7 f 2 c 3 7 d "   n a m e = " F i e l d   i n d e x "   t y p e = " S y s t e m . I n t 3 2 ,   m s c o r l i b ,   V e r s i o n = 4 . 0 . 0 . 0 ,   C u l t u r e = n e u t r a l ,   P u b l i c K e y T o k e n = b 7 7 a 5 c 5 6 1 9 3 4 e 0 8 9 "   o r d e r = " 9 9 9 "   k e y = " i n d e x "   v a l u e = " "   g r o u p O r d e r = " - 1 " / >  
                 < p a r a m e t e r   i d = " 6 d d c 6 5 6 4 - 5 b 4 2 - 4 2 3 c - b d b a - 3 8 7 0 5 2 7 c f 3 7 4 "   n a m e = " P a r e n t   f i e l d   i n d e x "   t y p e = " S y s t e m . I n t 3 2 ,   m s c o r l i b ,   V e r s i o n = 4 . 0 . 0 . 0 ,   C u l t u r e = n e u t r a l ,   P u b l i c K e y T o k e n = b 7 7 a 5 c 5 6 1 9 3 4 e 0 8 9 "   o r d e r = " 9 9 9 "   k e y = " p a r e n t I n d e x "   v a l u e = " "   g r o u p O r d e r = " - 1 " / >  
                 < p a r a m e t e r   i d = " a 4 5 7 5 a d f - 2 1 4 8 - 4 8 3 0 - 8 d b f - d b 8 3 a 8 c 0 f d d 3 "   n a m e = " D e l e t e   i f   e m p t y "   t y p e = " S y s t e m . B o o l e a n ,   m s c o r l i b ,   V e r s i o n = 4 . 0 . 0 . 0 ,   C u l t u r e = n e u t r a l ,   P u b l i c K e y T o k e n = b 7 7 a 5 c 5 6 1 9 3 4 e 0 8 9 "   o r d e r = " 9 9 9 "   k e y = " d e l e t e I f E m p t y "   v a l u e = " F a l s e "   g r o u p O r d e r = " - 1 " / >  
                 < p a r a m e t e r   i d = " 0 1 f a a 5 2 6 - b d 5 8 - 4 b c 2 - b 0 2 b - f e f 3 a 1 b 3 4 b 0 8 " 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8 5 3 a 3 7 9 2 - 6 5 4 7 - 4 c 6 0 - 9 a 1 a - 1 1 4 c 5 3 6 f c 8 b a "   n a m e = " L a b e l s . w i t h "   a s s e m b l y = " I p h e l i o n . O u t l i n e . W o r d . d l l "   t y p e = " I p h e l i o n . O u t l i n e . W o r d . R e n d e r e r s . T e x t R e n d e r e r "   o r d e r = " 2 "   a c t i v e = " t r u e "   e n t i t y I d = " f 9 5 d c 5 f a - 6 e 9 d - 4 b e 9 - 9 d 2 3 - e 0 a d a 2 0 d 8 4 3 8 "   f i e l d I d = " f d f 6 8 3 e c - 8 6 d d - 4 d 2 7 - a f 4 8 - a 4 2 b 3 7 b 1 2 f d f "   p a r e n t I d = " 0 0 0 0 0 0 0 0 - 0 0 0 0 - 0 0 0 0 - 0 0 0 0 - 0 0 0 0 0 0 0 0 0 0 0 0 "   l e v e l O r d e r = " 1 0 0 "   c o n t r o l T y p e = " p l a i n T e x t "   c o n t r o l E d i t T y p e = " i n l i n e "   e n c l o s i n g B o o k m a r k = " f a l s e "   f o r m a t E v a l u a t o r T y p e = " e x p r e s s i o n "   t e x t C a s e = " i g n o r e C a s e "   r e m o v e C o n t r o l = " f a l s e "   i g n o r e F o r m a t I f E m p t y = " f a l s e " >  
             < p a r a m e t e r s >  
                 < p a r a m e t e r   i d = " 6 3 c 6 4 5 a 2 - 1 0 5 c - 4 8 4 9 - b 2 6 7 - a d a 6 7 8 5 2 e d a f "   n a m e = " F i e l d   i n d e x "   t y p e = " S y s t e m . I n t 3 2 ,   m s c o r l i b ,   V e r s i o n = 4 . 0 . 0 . 0 ,   C u l t u r e = n e u t r a l ,   P u b l i c K e y T o k e n = b 7 7 a 5 c 5 6 1 9 3 4 e 0 8 9 "   o r d e r = " 9 9 9 "   k e y = " i n d e x "   v a l u e = " "   g r o u p O r d e r = " - 1 " / >  
                 < p a r a m e t e r   i d = " 5 5 7 a d 2 6 c - 7 3 6 5 - 4 b a 7 - 9 5 3 0 - a 2 9 b 4 f 3 0 5 8 1 9 "   n a m e = " P a r e n t   f i e l d   i n d e x "   t y p e = " S y s t e m . I n t 3 2 ,   m s c o r l i b ,   V e r s i o n = 4 . 0 . 0 . 0 ,   C u l t u r e = n e u t r a l ,   P u b l i c K e y T o k e n = b 7 7 a 5 c 5 6 1 9 3 4 e 0 8 9 "   o r d e r = " 9 9 9 "   k e y = " p a r e n t I n d e x "   v a l u e = " "   g r o u p O r d e r = " - 1 " / >  
                 < p a r a m e t e r   i d = " 6 6 2 3 e c c e - 4 3 0 6 - 4 7 6 d - a 3 4 c - 8 5 a 1 d d f 3 d 0 3 8 "   n a m e = " D e l e t e   i f   e m p t y "   t y p e = " S y s t e m . B o o l e a n ,   m s c o r l i b ,   V e r s i o n = 4 . 0 . 0 . 0 ,   C u l t u r e = n e u t r a l ,   P u b l i c K e y T o k e n = b 7 7 a 5 c 5 6 1 9 3 4 e 0 8 9 "   o r d e r = " 9 9 9 "   k e y = " d e l e t e I f E m p t y "   v a l u e = " F a l s e "   g r o u p O r d e r = " - 1 " / >  
                 < p a r a m e t e r   i d = " 0 1 e 4 5 0 c d - 1 4 a d - 4 7 3 7 - b f 0 f - 7 8 d e 2 f a c 0 c 6 c " 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7 7 e 7 d 6 f 9 - b 1 0 4 - 4 e a e - a 2 f 1 - f f a 8 c f a c 3 2 f 1 "   n a m e = " L a b e l s . c l i e n t - c e n t r e d   a p p r o a c h "   a s s e m b l y = " I p h e l i o n . O u t l i n e . W o r d . d l l "   t y p e = " I p h e l i o n . O u t l i n e . W o r d . R e n d e r e r s . T e x t R e n d e r e r "   o r d e r = " 2 "   a c t i v e = " t r u e "   e n t i t y I d = " f 9 5 d c 5 f a - 6 e 9 d - 4 b e 9 - 9 d 2 3 - e 0 a d a 2 0 d 8 4 3 8 "   f i e l d I d = " e 3 c d f 2 e c - 0 e 0 6 - 4 9 1 5 - 8 1 6 2 - e 9 4 8 b d a 5 3 7 1 a "   p a r e n t I d = " 0 0 0 0 0 0 0 0 - 0 0 0 0 - 0 0 0 0 - 0 0 0 0 - 0 0 0 0 0 0 0 0 0 0 0 0 "   l e v e l O r d e r = " 1 0 0 "   c o n t r o l T y p e = " p l a i n T e x t "   c o n t r o l E d i t T y p e = " i n l i n e "   e n c l o s i n g B o o k m a r k = " f a l s e "   f o r m a t E v a l u a t o r T y p e = " e x p r e s s i o n "   t e x t C a s e = " i g n o r e C a s e "   r e m o v e C o n t r o l = " f a l s e "   i g n o r e F o r m a t I f E m p t y = " f a l s e " >  
             < p a r a m e t e r s >  
                 < p a r a m e t e r   i d = " 6 b 9 a 0 f 5 e - a b 4 8 - 4 a 5 d - b 7 5 a - 8 8 2 5 e f 9 9 e a f 4 "   n a m e = " F i e l d   i n d e x "   t y p e = " S y s t e m . I n t 3 2 ,   m s c o r l i b ,   V e r s i o n = 4 . 0 . 0 . 0 ,   C u l t u r e = n e u t r a l ,   P u b l i c K e y T o k e n = b 7 7 a 5 c 5 6 1 9 3 4 e 0 8 9 "   o r d e r = " 9 9 9 "   k e y = " i n d e x "   v a l u e = " "   g r o u p O r d e r = " - 1 " / >  
                 < p a r a m e t e r   i d = " 9 a 9 9 a e a 2 - 8 c b c - 4 a a 4 - 8 a 4 5 - 0 c 4 d e c 7 7 1 b d a "   n a m e = " P a r e n t   f i e l d   i n d e x "   t y p e = " S y s t e m . I n t 3 2 ,   m s c o r l i b ,   V e r s i o n = 4 . 0 . 0 . 0 ,   C u l t u r e = n e u t r a l ,   P u b l i c K e y T o k e n = b 7 7 a 5 c 5 6 1 9 3 4 e 0 8 9 "   o r d e r = " 9 9 9 "   k e y = " p a r e n t I n d e x "   v a l u e = " "   g r o u p O r d e r = " - 1 " / >  
                 < p a r a m e t e r   i d = " b e b 4 3 e c 1 - 0 2 2 8 - 4 0 c f - 8 a 0 e - 4 0 d e e 5 0 d 9 2 c c "   n a m e = " D e l e t e   i f   e m p t y "   t y p e = " S y s t e m . B o o l e a n ,   m s c o r l i b ,   V e r s i o n = 4 . 0 . 0 . 0 ,   C u l t u r e = n e u t r a l ,   P u b l i c K e y T o k e n = b 7 7 a 5 c 5 6 1 9 3 4 e 0 8 9 "   o r d e r = " 9 9 9 "   k e y = " d e l e t e I f E m p t y "   v a l u e = " F a l s e "   g r o u p O r d e r = " - 1 " / >  
                 < p a r a m e t e r   i d = " a 4 7 9 f f 5 1 - 9 a b e - 4 d c 4 - 8 c 7 9 - a 2 b 9 3 a 3 8 a 6 0 c " 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f 5 6 3 4 9 f f - 8 a a e - 4 a e 2 - a d 4 3 - 3 b a 2 7 a 2 1 1 0 f c "   n a m e = " L a b e l s . E u r o p e "   a s s e m b l y = " I p h e l i o n . O u t l i n e . W o r d . d l l "   t y p e = " I p h e l i o n . O u t l i n e . W o r d . R e n d e r e r s . T e x t R e n d e r e r "   o r d e r = " 2 "   a c t i v e = " t r u e "   e n t i t y I d = " f 9 5 d c 5 f a - 6 e 9 d - 4 b e 9 - 9 d 2 3 - e 0 a d a 2 0 d 8 4 3 8 "   f i e l d I d = " c a f 4 d d 1 7 - 7 9 4 c - 4 3 d 4 - 8 5 7 3 - f 5 3 6 4 3 a e c 4 0 3 "   p a r e n t I d = " 0 0 0 0 0 0 0 0 - 0 0 0 0 - 0 0 0 0 - 0 0 0 0 - 0 0 0 0 0 0 0 0 0 0 0 0 "   l e v e l O r d e r = " 1 0 0 "   c o n t r o l T y p e = " p l a i n T e x t "   c o n t r o l E d i t T y p e = " i n l i n e "   e n c l o s i n g B o o k m a r k = " f a l s e "   f o r m a t E v a l u a t o r T y p e = " e x p r e s s i o n "   t e x t C a s e = " i g n o r e C a s e "   r e m o v e C o n t r o l = " f a l s e "   i g n o r e F o r m a t I f E m p t y = " f a l s e " >  
             < p a r a m e t e r s >  
                 < p a r a m e t e r   i d = " 5 a 5 7 9 b 4 2 - 8 7 3 4 - 4 6 c d - 9 0 2 0 - f 5 f 7 d 8 a 8 c 8 f 3 "   n a m e = " F i e l d   i n d e x "   t y p e = " S y s t e m . I n t 3 2 ,   m s c o r l i b ,   V e r s i o n = 4 . 0 . 0 . 0 ,   C u l t u r e = n e u t r a l ,   P u b l i c K e y T o k e n = b 7 7 a 5 c 5 6 1 9 3 4 e 0 8 9 "   o r d e r = " 9 9 9 "   k e y = " i n d e x "   v a l u e = " "   g r o u p O r d e r = " - 1 " / >  
                 < p a r a m e t e r   i d = " f d 8 d e b f 9 - 6 3 6 c - 4 0 e c - b c 5 f - 1 0 2 0 4 6 b 8 b 1 2 3 "   n a m e = " P a r e n t   f i e l d   i n d e x "   t y p e = " S y s t e m . I n t 3 2 ,   m s c o r l i b ,   V e r s i o n = 4 . 0 . 0 . 0 ,   C u l t u r e = n e u t r a l ,   P u b l i c K e y T o k e n = b 7 7 a 5 c 5 6 1 9 3 4 e 0 8 9 "   o r d e r = " 9 9 9 "   k e y = " p a r e n t I n d e x "   v a l u e = " "   g r o u p O r d e r = " - 1 " / >  
                 < p a r a m e t e r   i d = " 4 b 2 8 c 8 2 8 - 8 6 4 7 - 4 1 7 2 - a 2 1 d - b 6 6 9 f 8 1 9 c 8 c 7 "   n a m e = " D e l e t e   i f   e m p t y "   t y p e = " S y s t e m . B o o l e a n ,   m s c o r l i b ,   V e r s i o n = 4 . 0 . 0 . 0 ,   C u l t u r e = n e u t r a l ,   P u b l i c K e y T o k e n = b 7 7 a 5 c 5 6 1 9 3 4 e 0 8 9 "   o r d e r = " 9 9 9 "   k e y = " d e l e t e I f E m p t y "   v a l u e = " F a l s e "   g r o u p O r d e r = " - 1 " / >  
                 < p a r a m e t e r   i d = " 6 f 7 b 7 6 f a - f 6 f d - 4 5 8 2 - a e b f - b b 1 9 9 5 a c d 6 d 4 " 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6 f 6 b e c 6 f - 7 9 0 3 - 4 4 8 5 - 9 3 1 b - c 9 2 f 1 e 7 3 b 8 f e "   n a m e = " L a b e l s . o f f i c e s   e u r o p e "   a s s e m b l y = " I p h e l i o n . O u t l i n e . W o r d . d l l "   t y p e = " I p h e l i o n . O u t l i n e . W o r d . R e n d e r e r s . T e x t R e n d e r e r "   o r d e r = " 2 "   a c t i v e = " t r u e "   e n t i t y I d = " f 9 5 d c 5 f a - 6 e 9 d - 4 b e 9 - 9 d 2 3 - e 0 a d a 2 0 d 8 4 3 8 "   f i e l d I d = " 5 1 5 4 d 7 2 8 - 0 5 f 8 - 4 e 6 2 - b 8 4 3 - 8 6 f e 8 e 6 6 e c f a "   p a r e n t I d = " 0 0 0 0 0 0 0 0 - 0 0 0 0 - 0 0 0 0 - 0 0 0 0 - 0 0 0 0 0 0 0 0 0 0 0 0 "   l e v e l O r d e r = " 1 0 0 "   c o n t r o l T y p e = " p l a i n T e x t "   c o n t r o l E d i t T y p e = " i n l i n e "   e n c l o s i n g B o o k m a r k = " f a l s e "   f o r m a t E v a l u a t o r T y p e = " e x p r e s s i o n "   t e x t C a s e = " i g n o r e C a s e "   r e m o v e C o n t r o l = " f a l s e "   i g n o r e F o r m a t I f E m p t y = " f a l s e " >  
             < p a r a m e t e r s >  
                 < p a r a m e t e r   i d = " 1 5 1 f b a f 5 - 0 0 e f - 4 3 a 2 - 9 2 d d - 4 2 9 0 c 2 6 a 2 0 f 8 "   n a m e = " F i e l d   i n d e x "   t y p e = " S y s t e m . I n t 3 2 ,   m s c o r l i b ,   V e r s i o n = 4 . 0 . 0 . 0 ,   C u l t u r e = n e u t r a l ,   P u b l i c K e y T o k e n = b 7 7 a 5 c 5 6 1 9 3 4 e 0 8 9 "   o r d e r = " 9 9 9 "   k e y = " i n d e x "   v a l u e = " "   g r o u p O r d e r = " - 1 " / >  
                 < p a r a m e t e r   i d = " e 7 7 2 2 a 0 b - 5 e c 8 - 4 3 6 a - b 4 0 e - 7 1 7 1 5 f 1 0 6 d 0 a "   n a m e = " P a r e n t   f i e l d   i n d e x "   t y p e = " S y s t e m . I n t 3 2 ,   m s c o r l i b ,   V e r s i o n = 4 . 0 . 0 . 0 ,   C u l t u r e = n e u t r a l ,   P u b l i c K e y T o k e n = b 7 7 a 5 c 5 6 1 9 3 4 e 0 8 9 "   o r d e r = " 9 9 9 "   k e y = " p a r e n t I n d e x "   v a l u e = " "   g r o u p O r d e r = " - 1 " / >  
                 < p a r a m e t e r   i d = " 6 e 7 0 e b 5 7 - e c 1 6 - 4 e 9 0 - 9 d 8 a - c 9 1 3 5 2 5 1 2 9 6 6 "   n a m e = " D e l e t e   i f   e m p t y "   t y p e = " S y s t e m . B o o l e a n ,   m s c o r l i b ,   V e r s i o n = 4 . 0 . 0 . 0 ,   C u l t u r e = n e u t r a l ,   P u b l i c K e y T o k e n = b 7 7 a 5 c 5 6 1 9 3 4 e 0 8 9 "   o r d e r = " 9 9 9 "   k e y = " d e l e t e I f E m p t y "   v a l u e = " F a l s e "   g r o u p O r d e r = " - 1 " / >  
                 < p a r a m e t e r   i d = " 8 6 1 0 a 7 f 2 - f c 9 b - 4 8 b f - 9 a 4 8 - 3 c 2 c 3 e d 9 a e a 7 " 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b 7 1 4 3 f 8 b - 1 2 a 6 - 4 f e b - a 5 c c - 9 6 0 f 7 e 8 7 7 c 1 2 "   n a m e = " L a b e l s . U S A "   a s s e m b l y = " I p h e l i o n . O u t l i n e . W o r d . d l l "   t y p e = " I p h e l i o n . O u t l i n e . W o r d . R e n d e r e r s . T e x t R e n d e r e r "   o r d e r = " 2 "   a c t i v e = " t r u e "   e n t i t y I d = " f 9 5 d c 5 f a - 6 e 9 d - 4 b e 9 - 9 d 2 3 - e 0 a d a 2 0 d 8 4 3 8 "   f i e l d I d = " 9 9 a d 6 e 3 1 - 3 2 7 e - 4 2 e 6 - b e 8 5 - b e 8 a 5 7 0 5 7 8 8 6 "   p a r e n t I d = " 0 0 0 0 0 0 0 0 - 0 0 0 0 - 0 0 0 0 - 0 0 0 0 - 0 0 0 0 0 0 0 0 0 0 0 0 "   l e v e l O r d e r = " 1 0 0 "   c o n t r o l T y p e = " p l a i n T e x t "   c o n t r o l E d i t T y p e = " i n l i n e "   e n c l o s i n g B o o k m a r k = " f a l s e "   f o r m a t E v a l u a t o r T y p e = " e x p r e s s i o n "   t e x t C a s e = " i g n o r e C a s e "   r e m o v e C o n t r o l = " f a l s e "   i g n o r e F o r m a t I f E m p t y = " f a l s e " >  
             < p a r a m e t e r s >  
                 < p a r a m e t e r   i d = " e 7 6 d 3 9 d e - a 7 c 9 - 4 d c e - 8 d 1 b - 1 e 0 1 b d f 0 3 b 4 0 "   n a m e = " F i e l d   i n d e x "   t y p e = " S y s t e m . I n t 3 2 ,   m s c o r l i b ,   V e r s i o n = 4 . 0 . 0 . 0 ,   C u l t u r e = n e u t r a l ,   P u b l i c K e y T o k e n = b 7 7 a 5 c 5 6 1 9 3 4 e 0 8 9 "   o r d e r = " 9 9 9 "   k e y = " i n d e x "   v a l u e = " "   g r o u p O r d e r = " - 1 " / >  
                 < p a r a m e t e r   i d = " 9 9 0 4 1 f 7 7 - 1 c a 0 - 4 f f d - 9 4 0 8 - 1 e d 1 6 5 6 e b b d 0 "   n a m e = " P a r e n t   f i e l d   i n d e x "   t y p e = " S y s t e m . I n t 3 2 ,   m s c o r l i b ,   V e r s i o n = 4 . 0 . 0 . 0 ,   C u l t u r e = n e u t r a l ,   P u b l i c K e y T o k e n = b 7 7 a 5 c 5 6 1 9 3 4 e 0 8 9 "   o r d e r = " 9 9 9 "   k e y = " p a r e n t I n d e x "   v a l u e = " "   g r o u p O r d e r = " - 1 " / >  
                 < p a r a m e t e r   i d = " b f 8 c e f f 3 - d e 8 e - 4 2 f a - 9 d 1 7 - 4 8 a 2 1 7 a 0 2 c 7 1 "   n a m e = " D e l e t e   i f   e m p t y "   t y p e = " S y s t e m . B o o l e a n ,   m s c o r l i b ,   V e r s i o n = 4 . 0 . 0 . 0 ,   C u l t u r e = n e u t r a l ,   P u b l i c K e y T o k e n = b 7 7 a 5 c 5 6 1 9 3 4 e 0 8 9 "   o r d e r = " 9 9 9 "   k e y = " d e l e t e I f E m p t y "   v a l u e = " F a l s e "   g r o u p O r d e r = " - 1 " / >  
                 < p a r a m e t e r   i d = " 3 9 c 6 0 5 f 9 - e 1 f 8 - 4 b 9 d - a 5 f 8 - e 8 8 e 3 f 9 3 e 0 c d " 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8 2 1 f 8 8 0 2 - 4 a 1 f - 4 5 e 2 - b a 8 b - 1 4 e e a 7 a d f d 2 b "   n a m e = " L a b e l s . o f f i c e s   u s a "   a s s e m b l y = " I p h e l i o n . O u t l i n e . W o r d . d l l "   t y p e = " I p h e l i o n . O u t l i n e . W o r d . R e n d e r e r s . T e x t R e n d e r e r "   o r d e r = " 2 "   a c t i v e = " t r u e "   e n t i t y I d = " f 9 5 d c 5 f a - 6 e 9 d - 4 b e 9 - 9 d 2 3 - e 0 a d a 2 0 d 8 4 3 8 "   f i e l d I d = " 0 e 3 4 8 7 c 6 - 1 6 f b - 4 5 a 2 - b d 2 2 - 1 c 1 f 6 6 d a 2 5 5 6 "   p a r e n t I d = " 0 0 0 0 0 0 0 0 - 0 0 0 0 - 0 0 0 0 - 0 0 0 0 - 0 0 0 0 0 0 0 0 0 0 0 0 "   l e v e l O r d e r = " 1 0 0 "   c o n t r o l T y p e = " p l a i n T e x t "   c o n t r o l E d i t T y p e = " i n l i n e "   e n c l o s i n g B o o k m a r k = " f a l s e "   f o r m a t E v a l u a t o r T y p e = " e x p r e s s i o n "   t e x t C a s e = " i g n o r e C a s e "   r e m o v e C o n t r o l = " f a l s e "   i g n o r e F o r m a t I f E m p t y = " f a l s e " >  
             < p a r a m e t e r s >  
                 < p a r a m e t e r   i d = " 1 a b 0 3 e e b - 2 2 a 4 - 4 6 4 5 - a d 2 7 - 4 2 b d 8 b 1 e 2 f 0 c "   n a m e = " F i e l d   i n d e x "   t y p e = " S y s t e m . I n t 3 2 ,   m s c o r l i b ,   V e r s i o n = 4 . 0 . 0 . 0 ,   C u l t u r e = n e u t r a l ,   P u b l i c K e y T o k e n = b 7 7 a 5 c 5 6 1 9 3 4 e 0 8 9 "   o r d e r = " 9 9 9 "   k e y = " i n d e x "   v a l u e = " "   g r o u p O r d e r = " - 1 " / >  
                 < p a r a m e t e r   i d = " 1 7 d 1 2 1 6 a - b a b 2 - 4 9 f 8 - b 1 0 9 - f 8 b 6 1 b 8 a 5 f f 3 "   n a m e = " P a r e n t   f i e l d   i n d e x "   t y p e = " S y s t e m . I n t 3 2 ,   m s c o r l i b ,   V e r s i o n = 4 . 0 . 0 . 0 ,   C u l t u r e = n e u t r a l ,   P u b l i c K e y T o k e n = b 7 7 a 5 c 5 6 1 9 3 4 e 0 8 9 "   o r d e r = " 9 9 9 "   k e y = " p a r e n t I n d e x "   v a l u e = " "   g r o u p O r d e r = " - 1 " / >  
                 < p a r a m e t e r   i d = " c f e 6 b 8 7 9 - 4 e 0 d - 4 1 b a - 9 8 c c - 7 9 2 9 3 5 2 4 2 9 f 4 "   n a m e = " D e l e t e   i f   e m p t y "   t y p e = " S y s t e m . B o o l e a n ,   m s c o r l i b ,   V e r s i o n = 4 . 0 . 0 . 0 ,   C u l t u r e = n e u t r a l ,   P u b l i c K e y T o k e n = b 7 7 a 5 c 5 6 1 9 3 4 e 0 8 9 "   o r d e r = " 9 9 9 "   k e y = " d e l e t e I f E m p t y "   v a l u e = " F a l s e "   g r o u p O r d e r = " - 1 " / >  
                 < p a r a m e t e r   i d = " a b 9 e 2 3 1 7 - 7 9 7 6 - 4 3 9 9 - 8 2 1 8 - d a 3 5 c 6 1 e 7 3 9 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6 d 4 6 2 7 3 6 - 8 6 7 f - 4 d 5 2 - 8 0 8 b - 2 2 d e 1 1 2 1 d 8 6 6 "   n a m e = " L a b e l s . A s i a "   a s s e m b l y = " I p h e l i o n . O u t l i n e . W o r d . d l l "   t y p e = " I p h e l i o n . O u t l i n e . W o r d . R e n d e r e r s . T e x t R e n d e r e r "   o r d e r = " 2 "   a c t i v e = " t r u e "   e n t i t y I d = " f 9 5 d c 5 f a - 6 e 9 d - 4 b e 9 - 9 d 2 3 - e 0 a d a 2 0 d 8 4 3 8 "   f i e l d I d = " d 6 a 6 6 0 c 2 - 4 1 4 9 - 4 e 4 a - 9 0 3 2 - 1 6 3 6 6 e 6 0 1 3 0 8 "   p a r e n t I d = " 0 0 0 0 0 0 0 0 - 0 0 0 0 - 0 0 0 0 - 0 0 0 0 - 0 0 0 0 0 0 0 0 0 0 0 0 "   l e v e l O r d e r = " 1 0 0 "   c o n t r o l T y p e = " p l a i n T e x t "   c o n t r o l E d i t T y p e = " i n l i n e "   e n c l o s i n g B o o k m a r k = " f a l s e "   f o r m a t E v a l u a t o r T y p e = " e x p r e s s i o n "   t e x t C a s e = " i g n o r e C a s e "   r e m o v e C o n t r o l = " f a l s e "   i g n o r e F o r m a t I f E m p t y = " f a l s e " >  
             < p a r a m e t e r s >  
                 < p a r a m e t e r   i d = " 4 6 c e f c 4 7 - a e d 5 - 4 0 2 f - 8 d b 6 - b a 6 d 2 f 3 f 7 4 3 d "   n a m e = " F i e l d   i n d e x "   t y p e = " S y s t e m . I n t 3 2 ,   m s c o r l i b ,   V e r s i o n = 4 . 0 . 0 . 0 ,   C u l t u r e = n e u t r a l ,   P u b l i c K e y T o k e n = b 7 7 a 5 c 5 6 1 9 3 4 e 0 8 9 "   o r d e r = " 9 9 9 "   k e y = " i n d e x "   v a l u e = " "   g r o u p O r d e r = " - 1 " / >  
                 < p a r a m e t e r   i d = " a 8 b 5 7 3 7 4 - 0 e 3 9 - 4 e 7 6 - a e 2 2 - 2 f 0 9 3 4 6 6 8 2 2 c "   n a m e = " P a r e n t   f i e l d   i n d e x "   t y p e = " S y s t e m . I n t 3 2 ,   m s c o r l i b ,   V e r s i o n = 4 . 0 . 0 . 0 ,   C u l t u r e = n e u t r a l ,   P u b l i c K e y T o k e n = b 7 7 a 5 c 5 6 1 9 3 4 e 0 8 9 "   o r d e r = " 9 9 9 "   k e y = " p a r e n t I n d e x "   v a l u e = " "   g r o u p O r d e r = " - 1 " / >  
                 < p a r a m e t e r   i d = " 5 0 d 3 1 1 1 e - 1 b 5 7 - 4 9 8 f - 9 2 4 b - 6 9 d 5 1 3 1 0 9 8 5 4 "   n a m e = " D e l e t e   i f   e m p t y "   t y p e = " S y s t e m . B o o l e a n ,   m s c o r l i b ,   V e r s i o n = 4 . 0 . 0 . 0 ,   C u l t u r e = n e u t r a l ,   P u b l i c K e y T o k e n = b 7 7 a 5 c 5 6 1 9 3 4 e 0 8 9 "   o r d e r = " 9 9 9 "   k e y = " d e l e t e I f E m p t y "   v a l u e = " F a l s e "   g r o u p O r d e r = " - 1 " / >  
                 < p a r a m e t e r   i d = " c b 3 2 4 b 6 e - 0 b f c - 4 e a 0 - 8 a 6 3 - c 8 d e e 2 7 6 a 9 0 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3 7 8 b d 3 b 3 - e 9 1 3 - 4 a 0 f - a 4 4 8 - d 2 7 9 4 5 9 e 2 9 6 2 "   n a m e = " L a b e l s . o f f i c e s   a s i a "   a s s e m b l y = " I p h e l i o n . O u t l i n e . W o r d . d l l "   t y p e = " I p h e l i o n . O u t l i n e . W o r d . R e n d e r e r s . T e x t R e n d e r e r "   o r d e r = " 2 "   a c t i v e = " t r u e "   e n t i t y I d = " f 9 5 d c 5 f a - 6 e 9 d - 4 b e 9 - 9 d 2 3 - e 0 a d a 2 0 d 8 4 3 8 "   f i e l d I d = " 3 9 2 b 9 f 3 c - 7 b 2 3 - 4 3 d 8 - 8 8 5 e - 4 5 7 7 2 9 a 1 3 5 f 1 "   p a r e n t I d = " 0 0 0 0 0 0 0 0 - 0 0 0 0 - 0 0 0 0 - 0 0 0 0 - 0 0 0 0 0 0 0 0 0 0 0 0 "   l e v e l O r d e r = " 1 0 0 "   c o n t r o l T y p e = " p l a i n T e x t "   c o n t r o l E d i t T y p e = " i n l i n e "   e n c l o s i n g B o o k m a r k = " f a l s e "   f o r m a t E v a l u a t o r T y p e = " e x p r e s s i o n "   t e x t C a s e = " i g n o r e C a s e "   r e m o v e C o n t r o l = " f a l s e "   i g n o r e F o r m a t I f E m p t y = " f a l s e " >  
             < p a r a m e t e r s >  
                 < p a r a m e t e r   i d = " e 7 a e 3 5 2 1 - 6 1 6 5 - 4 8 7 f - 9 5 3 6 - f 7 8 a 0 d b 1 a 0 d 9 "   n a m e = " F i e l d   i n d e x "   t y p e = " S y s t e m . I n t 3 2 ,   m s c o r l i b ,   V e r s i o n = 4 . 0 . 0 . 0 ,   C u l t u r e = n e u t r a l ,   P u b l i c K e y T o k e n = b 7 7 a 5 c 5 6 1 9 3 4 e 0 8 9 "   o r d e r = " 9 9 9 "   k e y = " i n d e x "   v a l u e = " "   g r o u p O r d e r = " - 1 " / >  
                 < p a r a m e t e r   i d = " d b 6 e 8 9 6 a - 9 9 4 b - 4 2 2 e - 8 8 3 8 - 4 3 6 9 5 b 5 d d 0 1 3 "   n a m e = " P a r e n t   f i e l d   i n d e x "   t y p e = " S y s t e m . I n t 3 2 ,   m s c o r l i b ,   V e r s i o n = 4 . 0 . 0 . 0 ,   C u l t u r e = n e u t r a l ,   P u b l i c K e y T o k e n = b 7 7 a 5 c 5 6 1 9 3 4 e 0 8 9 "   o r d e r = " 9 9 9 "   k e y = " p a r e n t I n d e x "   v a l u e = " "   g r o u p O r d e r = " - 1 " / >  
                 < p a r a m e t e r   i d = " 1 e b 9 0 0 f a - 7 f 5 4 - 4 a 3 1 - 8 4 a 3 - 2 8 a 2 a d d 6 8 8 a b "   n a m e = " D e l e t e   i f   e m p t y "   t y p e = " S y s t e m . B o o l e a n ,   m s c o r l i b ,   V e r s i o n = 4 . 0 . 0 . 0 ,   C u l t u r e = n e u t r a l ,   P u b l i c K e y T o k e n = b 7 7 a 5 c 5 6 1 9 3 4 e 0 8 9 "   o r d e r = " 9 9 9 "   k e y = " d e l e t e I f E m p t y "   v a l u e = " F a l s e "   g r o u p O r d e r = " - 1 " / >  
                 < p a r a m e t e r   i d = " 4 4 c e 1 c e 0 - 4 3 7 9 - 4 d 3 0 - b 2 7 d - 9 a f 0 2 d a 6 8 0 a 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2 5 5 7 5 9 c f - 7 d 6 6 - 4 0 2 5 - 8 4 e 2 - 5 e d 1 5 f 0 8 a 8 1 4 "   n a m e = " m e d i u m 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m e d i u m   l i n e & q u o t ; "   f o r m a t E v a l u a t o r T y p e = " e x p r e s s i o n "   t e x t C a s e = " i g n o r e C a s e "   r e m o v e C o n t r o l = " f a l s e "   i g n o r e F o r m a t I f E m p t y = " f a l s e " >  
             < p a r a m e t e r s >  
                 < p a r a m e t e r   i d = " b 8 9 5 7 e c 3 - 6 a e 6 - 4 0 3 d - a d 3 c - e f 3 3 9 7 b 8 9 b 9 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p a r a m e t e r   i d = " 0 6 a 4 3 c d 1 - 1 c 3 b - 4 d f 2 - a 9 0 c - 6 e c 2 f 8 f e b e e 1 "   n a m e = " S e t   s h a p e   s i z e "   t y p e = " S y s t e m . B o o l e a n ,   m s c o r l i b ,   V e r s i o n = 4 . 0 . 0 . 0 ,   C u l t u r e = n e u t r a l ,   P u b l i c K e y T o k e n = b 7 7 a 5 c 5 6 1 9 3 4 e 0 8 9 "   o r d e r = " 9 9 9 "   k e y = " s e t S i z e "   v a l u e = " F a l s e "   g r o u p O r d e r = " - 1 " / >  
                 < p a r a m e t e r   i d = " a a 6 c 0 4 1 5 - 4 7 6 9 - 4 9 7 4 - a 9 e 6 - a 3 8 b f d a 4 0 9 1 7 "   n a m e = " F i e l d   i n d e x "   t y p e = " S y s t e m . I n t 3 2 ,   m s c o r l i b ,   V e r s i o n = 4 . 0 . 0 . 0 ,   C u l t u r e = n e u t r a l ,   P u b l i c K e y T o k e n = b 7 7 a 5 c 5 6 1 9 3 4 e 0 8 9 "   o r d e r = " 9 9 9 "   k e y = " i n d e x "   v a l u e = " "   g r o u p O r d e r = " - 1 " / >  
                 < p a r a m e t e r   i d = " f 7 0 8 7 1 e d - 8 a 2 1 - 4 7 0 2 - 8 3 a 9 - 8 a f c d a 7 b 6 0 0 b "   n a m e = " D e l e t e   i f   e m p t y "   t y p e = " S y s t e m . B o o l e a n ,   m s c o r l i b ,   V e r s i o n = 4 . 0 . 0 . 0 ,   C u l t u r e = n e u t r a l ,   P u b l i c K e y T o k e n = b 7 7 a 5 c 5 6 1 9 3 4 e 0 8 9 "   o r d e r = " 9 9 9 "   k e y = " d e l e t e I f E m p t y "   v a l u e = " F a l s e "   g r o u p O r d e r = " - 1 " / >  
                 < p a r a m e t e r   i d = " a 2 b 6 3 7 e 3 - 8 1 4 e - 4 e 9 d - 8 0 5 1 - 8 c 7 6 9 f c 2 6 8 5 3 "   n a m e = " U n g r o u p "   t y p e = " S y s t e m . B o o l e a n ,   m s c o r l i b ,   V e r s i o n = 4 . 0 . 0 . 0 ,   C u l t u r e = n e u t r a l ,   P u b l i c K e y T o k e n = b 7 7 a 5 c 5 6 1 9 3 4 e 0 8 9 "   o r d e r = " 9 9 9 "   k e y = " u n g r o u p "   v a l u e = " F a l s e "   g r o u p O r d e r = " - 1 " / >  
             < / p a r a m e t e r s >  
         < / c o n t e n t C o n t r o l >  
         < c o n t e n t C o n t r o l   i d = " 1 9 8 0 f 9 8 1 - 8 d 2 6 - 4 e 8 a - 8 3 0 7 - a 8 1 9 3 a d e 3 2 f c "   n a m e = " g   s m a l l 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q u o t ; "   f o r m a t E v a l u a t o r T y p e = " e x p r e s s i o n "   t e x t C a s e = " i g n o r e C a s e "   r e m o v e C o n t r o l = " f a l s e "   i g n o r e F o r m a t I f E m p t y = " f a l s e " >  
             < p a r a m e t e r s >  
                 < p a r a m e t e r   i d = " 4 7 9 e 6 0 6 9 - 9 1 a 5 - 4 6 e b - 8 6 5 5 - a 2 8 2 6 1 b 7 6 0 c 2 " 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p a r a m e t e r   i d = " 7 4 0 1 e 2 e f - 6 1 8 0 - 4 5 3 2 - b 7 c 7 - 1 8 5 e 5 e 8 9 7 e 9 1 "   n a m e = " S e t   s h a p e   s i z e "   t y p e = " S y s t e m . B o o l e a n ,   m s c o r l i b ,   V e r s i o n = 4 . 0 . 0 . 0 ,   C u l t u r e = n e u t r a l ,   P u b l i c K e y T o k e n = b 7 7 a 5 c 5 6 1 9 3 4 e 0 8 9 "   o r d e r = " 9 9 9 "   k e y = " s e t S i z e "   v a l u e = " F a l s e "   g r o u p O r d e r = " - 1 " / >  
                 < p a r a m e t e r   i d = " 7 3 6 e 8 c 0 1 - 4 3 5 6 - 4 e b 3 - 8 0 5 f - 6 a b f 6 a f e c b f 2 "   n a m e = " F i e l d   i n d e x "   t y p e = " S y s t e m . I n t 3 2 ,   m s c o r l i b ,   V e r s i o n = 4 . 0 . 0 . 0 ,   C u l t u r e = n e u t r a l ,   P u b l i c K e y T o k e n = b 7 7 a 5 c 5 6 1 9 3 4 e 0 8 9 "   o r d e r = " 9 9 9 "   k e y = " i n d e x "   v a l u e = " "   g r o u p O r d e r = " - 1 " / >  
                 < p a r a m e t e r   i d = " e 6 4 8 6 6 e 3 - c 5 d 3 - 4 d 6 b - 9 8 0 3 - f 4 8 e 7 4 e b 8 8 d 0 "   n a m e = " D e l e t e   i f   e m p t y "   t y p e = " S y s t e m . B o o l e a n ,   m s c o r l i b ,   V e r s i o n = 4 . 0 . 0 . 0 ,   C u l t u r e = n e u t r a l ,   P u b l i c K e y T o k e n = b 7 7 a 5 c 5 6 1 9 3 4 e 0 8 9 "   o r d e r = " 9 9 9 "   k e y = " d e l e t e I f E m p t y "   v a l u e = " F a l s e "   g r o u p O r d e r = " - 1 " / >  
                 < p a r a m e t e r   i d = " a 2 8 1 0 4 7 e - e 4 e 9 - 4 7 2 8 - a d a 1 - 1 6 d b d 3 2 d 3 f 2 5 "   n a m e = " U n g r o u p "   t y p e = " S y s t e m . B o o l e a n ,   m s c o r l i b ,   V e r s i o n = 4 . 0 . 0 . 0 ,   C u l t u r e = n e u t r a l ,   P u b l i c K e y T o k e n = b 7 7 a 5 c 5 6 1 9 3 4 e 0 8 9 "   o r d e r = " 9 9 9 "   k e y = " u n g r o u p "   v a l u e = " F a l s e "   g r o u p O r d e r = " - 1 " / >  
             < / p a r a m e t e r s >  
         < / c o n t e n t C o n t r o l >  
         < c o n t e n t C o n t r o l   i d = " c e c 9 4 6 2 e - 4 5 7 4 - 4 4 9 a - 8 7 3 6 - 2 e 4 1 b 0 b e 4 c 7 f "   n a m e = " g   s m a l l   l i n e 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2 & q u o t ; "   f o r m a t E v a l u a t o r T y p e = " e x p r e s s i o n "   t e x t C a s e = " i g n o r e C a s e "   r e m o v e C o n t r o l = " f a l s e "   i g n o r e F o r m a t I f E m p t y = " f a l s e " >  
             < p a r a m e t e r s >  
                 < p a r a m e t e r   i d = " c 1 5 7 1 5 3 f - b e 8 5 - 4 7 5 1 - 8 7 5 f - a a 7 b a c e 3 c a 2 8 " 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p a r a m e t e r   i d = " 5 a d c 2 d 3 f - 2 d 3 8 - 4 c d e - b 5 2 c - d 7 4 f 3 3 0 7 d d 1 d "   n a m e = " S e t   s h a p e   s i z e "   t y p e = " S y s t e m . B o o l e a n ,   m s c o r l i b ,   V e r s i o n = 4 . 0 . 0 . 0 ,   C u l t u r e = n e u t r a l ,   P u b l i c K e y T o k e n = b 7 7 a 5 c 5 6 1 9 3 4 e 0 8 9 "   o r d e r = " 9 9 9 "   k e y = " s e t S i z e "   v a l u e = " F a l s e "   g r o u p O r d e r = " - 1 " / >  
                 < p a r a m e t e r   i d = " d 5 0 7 c 3 e e - 2 4 f 1 - 4 e 5 3 - 9 5 c a - 6 b 3 3 9 4 b 2 c 0 4 8 "   n a m e = " F i e l d   i n d e x "   t y p e = " S y s t e m . I n t 3 2 ,   m s c o r l i b ,   V e r s i o n = 4 . 0 . 0 . 0 ,   C u l t u r e = n e u t r a l ,   P u b l i c K e y T o k e n = b 7 7 a 5 c 5 6 1 9 3 4 e 0 8 9 "   o r d e r = " 9 9 9 "   k e y = " i n d e x "   v a l u e = " "   g r o u p O r d e r = " - 1 " / >  
                 < p a r a m e t e r   i d = " 6 9 a 1 5 c 1 3 - a 5 6 7 - 4 d 3 c - a b 1 3 - e 8 9 7 a 4 e 9 5 d a a "   n a m e = " D e l e t e   i f   e m p t y "   t y p e = " S y s t e m . B o o l e a n ,   m s c o r l i b ,   V e r s i o n = 4 . 0 . 0 . 0 ,   C u l t u r e = n e u t r a l ,   P u b l i c K e y T o k e n = b 7 7 a 5 c 5 6 1 9 3 4 e 0 8 9 "   o r d e r = " 9 9 9 "   k e y = " d e l e t e I f E m p t y "   v a l u e = " F a l s e "   g r o u p O r d e r = " - 1 " / >  
                 < p a r a m e t e r   i d = " 7 e 9 3 f 6 b 6 - 4 a a 7 - 4 7 b 0 - 9 8 7 3 - 3 9 2 f 9 9 a a b 5 5 b "   n a m e = " U n g r o u p "   t y p e = " S y s t e m . B o o l e a n ,   m s c o r l i b ,   V e r s i o n = 4 . 0 . 0 . 0 ,   C u l t u r e = n e u t r a l ,   P u b l i c K e y T o k e n = b 7 7 a 5 c 5 6 1 9 3 4 e 0 8 9 "   o r d e r = " 9 9 9 "   k e y = " u n g r o u p "   v a l u e = " F a l s e "   g r o u p O r d e r = " - 1 " / >  
             < / p a r a m e t e r s >  
         < / c o n t e n t C o n t r o l >  
         < c o n t e n t C o n t r o l   i d = " 0 1 a 9 b b 5 5 - d 8 f 5 - 4 1 d 2 - b 3 b 4 - 7 1 e 8 f 3 a a 2 4 3 f "   n a m e = " g   s m a l l   l i n e 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3 & q u o t ; "   f o r m a t E v a l u a t o r T y p e = " e x p r e s s i o n "   t e x t C a s e = " i g n o r e C a s e "   r e m o v e C o n t r o l = " f a l s e "   i g n o r e F o r m a t I f E m p t y = " f a l s e " >  
             < p a r a m e t e r s >  
                 < p a r a m e t e r   i d = " 0 f 6 f 6 2 2 a - c c e 8 - 4 a e 0 - b e d 3 - 4 d 0 7 f 9 6 e e 8 a 3 " 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p a r a m e t e r   i d = " d 3 d 3 c 4 1 c - 4 9 4 7 - 4 e 1 1 - 9 6 d 2 - 5 1 d 4 f 2 7 1 2 1 e 8 "   n a m e = " S e t   s h a p e   s i z e "   t y p e = " S y s t e m . B o o l e a n ,   m s c o r l i b ,   V e r s i o n = 4 . 0 . 0 . 0 ,   C u l t u r e = n e u t r a l ,   P u b l i c K e y T o k e n = b 7 7 a 5 c 5 6 1 9 3 4 e 0 8 9 "   o r d e r = " 9 9 9 "   k e y = " s e t S i z e "   v a l u e = " F a l s e "   g r o u p O r d e r = " - 1 " / >  
                 < p a r a m e t e r   i d = " 4 2 0 5 c 2 c d - 7 8 d 0 - 4 2 5 2 - 9 f 4 8 - d 0 a d d 1 e 3 e 5 d 2 "   n a m e = " F i e l d   i n d e x "   t y p e = " S y s t e m . I n t 3 2 ,   m s c o r l i b ,   V e r s i o n = 4 . 0 . 0 . 0 ,   C u l t u r e = n e u t r a l ,   P u b l i c K e y T o k e n = b 7 7 a 5 c 5 6 1 9 3 4 e 0 8 9 "   o r d e r = " 9 9 9 "   k e y = " i n d e x "   v a l u e = " "   g r o u p O r d e r = " - 1 " / >  
                 < p a r a m e t e r   i d = " c 2 b 5 c 1 4 7 - 8 d 8 9 - 4 3 a 4 - 9 7 0 f - b d 5 a f 9 5 7 6 3 2 4 "   n a m e = " D e l e t e   i f   e m p t y "   t y p e = " S y s t e m . B o o l e a n ,   m s c o r l i b ,   V e r s i o n = 4 . 0 . 0 . 0 ,   C u l t u r e = n e u t r a l ,   P u b l i c K e y T o k e n = b 7 7 a 5 c 5 6 1 9 3 4 e 0 8 9 "   o r d e r = " 9 9 9 "   k e y = " d e l e t e I f E m p t y "   v a l u e = " F a l s e "   g r o u p O r d e r = " - 1 " / >  
                 < p a r a m e t e r   i d = " b 8 5 7 f 1 5 1 - 7 b 2 a - 4 b 4 3 - 9 c 8 5 - 5 d 6 5 4 8 a 1 1 9 9 5 "   n a m e = " U n g r o u p "   t y p e = " S y s t e m . B o o l e a n ,   m s c o r l i b ,   V e r s i o n = 4 . 0 . 0 . 0 ,   C u l t u r e = n e u t r a l ,   P u b l i c K e y T o k e n = b 7 7 a 5 c 5 6 1 9 3 4 e 0 8 9 "   o r d e r = " 9 9 9 "   k e y = " u n g r o u p "   v a l u e = " F a l s e "   g r o u p O r d e r = " - 1 " / >  
             < / p a r a m e t e r s >  
         < / c o n t e n t C o n t r o l >  
         < c o n t e n t C o n t r o l   i d = " 1 0 4 4 1 5 b 2 - f c 6 9 - 4 b b a - a 1 f f - 7 4 3 6 3 b d 4 6 6 a a "   n a m e = " N o   o f   L a y w e r s "   a s s e m b l y = " I p h e l i o n . O u t l i n e . W o r d . d l l "   t y p e = " I p h e l i o n . O u t l i n e . W o r d . R e n d e r e r s . T e x t R e n d e r e r "   o r d e r = " 2 "   a c t i v e = " t r u e "   e n t i t y I d = " f 9 5 d c 5 f a - 6 e 9 d - 4 b e 9 - 9 d 2 3 - e 0 a d a 2 0 d 8 4 3 8 "   f i e l d I d = " 1 f 9 a f f f f - 7 3 3 9 - 4 7 7 4 - 9 9 b 5 - 1 0 9 d f 8 e 4 b a d 3 "   p a r e n t I d = " 0 0 0 0 0 0 0 0 - 0 0 0 0 - 0 0 0 0 - 0 0 0 0 - 0 0 0 0 0 0 0 0 0 0 0 0 "   l e v e l O r d e r = " 1 0 0 "   c o n t r o l T y p e = " p l a i n T e x t "   c o n t r o l E d i t T y p e = " i n l i n e "   e n c l o s i n g B o o k m a r k = " f a l s e "   f o r m a t E v a l u a t o r T y p e = " e x p r e s s i o n "   t e x t C a s e = " i g n o r e C a s e "   r e m o v e C o n t r o l = " f a l s e "   i g n o r e F o r m a t I f E m p t y = " f a l s e " >  
             < p a r a m e t e r s >  
                 < p a r a m e t e r   i d = " 8 b d e b c 6 0 - 9 b 0 f - 4 7 2 2 - b b e c - e 8 e 9 6 0 7 9 2 a 8 d "   n a m e = " F i e l d   i n d e x "   t y p e = " S y s t e m . I n t 3 2 ,   m s c o r l i b ,   V e r s i o n = 4 . 0 . 0 . 0 ,   C u l t u r e = n e u t r a l ,   P u b l i c K e y T o k e n = b 7 7 a 5 c 5 6 1 9 3 4 e 0 8 9 "   o r d e r = " 9 9 9 "   k e y = " i n d e x "   v a l u e = " "   g r o u p O r d e r = " - 1 " / >  
                 < p a r a m e t e r   i d = " c 5 8 2 f 6 a 7 - e 2 8 5 - 4 1 0 a - a 0 7 e - 1 e 7 8 b f 0 8 d 2 5 4 "   n a m e = " P a r e n t   f i e l d   i n d e x "   t y p e = " S y s t e m . I n t 3 2 ,   m s c o r l i b ,   V e r s i o n = 4 . 0 . 0 . 0 ,   C u l t u r e = n e u t r a l ,   P u b l i c K e y T o k e n = b 7 7 a 5 c 5 6 1 9 3 4 e 0 8 9 "   o r d e r = " 9 9 9 "   k e y = " p a r e n t I n d e x "   v a l u e = " "   g r o u p O r d e r = " - 1 " / >  
                 < p a r a m e t e r   i d = " 8 6 2 1 c 5 2 e - 6 b e 6 - 4 b 9 d - 9 e f 3 - 8 9 5 d 3 3 e 4 4 2 6 8 "   n a m e = " D e l e t e   i f   e m p t y "   t y p e = " S y s t e m . B o o l e a n ,   m s c o r l i b ,   V e r s i o n = 4 . 0 . 0 . 0 ,   C u l t u r e = n e u t r a l ,   P u b l i c K e y T o k e n = b 7 7 a 5 c 5 6 1 9 3 4 e 0 8 9 "   o r d e r = " 9 9 9 "   k e y = " d e l e t e I f E m p t y "   v a l u e = " F a l s e "   g r o u p O r d e r = " - 1 " / >  
                 < p a r a m e t e r   i d = " b 6 1 c 9 f 0 f - 0 8 7 6 - 4 a b c - b 1 5 e - e 1 4 4 2 4 d d 1 9 5 2 " 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7 2 2 e e a 9 - 9 2 7 6 - 4 8 9 3 - 9 d 6 1 - 6 f b 7 6 1 8 d 3 8 e 3 "   n a m e = " N o   o f   P a r t n e r s "   a s s e m b l y = " I p h e l i o n . O u t l i n e . W o r d . d l l "   t y p e = " I p h e l i o n . O u t l i n e . W o r d . R e n d e r e r s . T e x t R e n d e r e r "   o r d e r = " 2 "   a c t i v e = " t r u e "   e n t i t y I d = " f 9 5 d c 5 f a - 6 e 9 d - 4 b e 9 - 9 d 2 3 - e 0 a d a 2 0 d 8 4 3 8 "   f i e l d I d = " 8 0 9 9 3 8 0 2 - 5 2 7 a - 4 a 9 c - b 4 2 2 - 4 7 a 1 f a c b 3 a 9 3 "   p a r e n t I d = " 0 0 0 0 0 0 0 0 - 0 0 0 0 - 0 0 0 0 - 0 0 0 0 - 0 0 0 0 0 0 0 0 0 0 0 0 "   l e v e l O r d e r = " 1 0 0 "   c o n t r o l T y p e = " p l a i n T e x t "   c o n t r o l E d i t T y p e = " i n l i n e "   e n c l o s i n g B o o k m a r k = " f a l s e "   f o r m a t E v a l u a t o r T y p e = " e x p r e s s i o n "   t e x t C a s e = " i g n o r e C a s e "   r e m o v e C o n t r o l = " f a l s e "   i g n o r e F o r m a t I f E m p t y = " f a l s e " >  
             < p a r a m e t e r s >  
                 < p a r a m e t e r   i d = " 6 d 6 b 3 d 1 9 - b 7 d 6 - 4 0 b c - 9 a 1 6 - 2 e f d 5 8 5 5 5 4 8 a "   n a m e = " F i e l d   i n d e x "   t y p e = " S y s t e m . I n t 3 2 ,   m s c o r l i b ,   V e r s i o n = 4 . 0 . 0 . 0 ,   C u l t u r e = n e u t r a l ,   P u b l i c K e y T o k e n = b 7 7 a 5 c 5 6 1 9 3 4 e 0 8 9 "   o r d e r = " 9 9 9 "   k e y = " i n d e x "   v a l u e = " "   g r o u p O r d e r = " - 1 " / >  
                 < p a r a m e t e r   i d = " 4 8 f 4 9 5 2 0 - 1 d 6 9 - 4 3 e 8 - 8 a b d - a 0 2 7 b 7 3 3 d d f 0 "   n a m e = " P a r e n t   f i e l d   i n d e x "   t y p e = " S y s t e m . I n t 3 2 ,   m s c o r l i b ,   V e r s i o n = 4 . 0 . 0 . 0 ,   C u l t u r e = n e u t r a l ,   P u b l i c K e y T o k e n = b 7 7 a 5 c 5 6 1 9 3 4 e 0 8 9 "   o r d e r = " 9 9 9 "   k e y = " p a r e n t I n d e x "   v a l u e = " "   g r o u p O r d e r = " - 1 " / >  
                 < p a r a m e t e r   i d = " 7 e a 5 4 6 c d - 3 a a 3 - 4 1 b 6 - a e 5 a - b 0 4 8 b 7 c a a 9 e 6 "   n a m e = " D e l e t e   i f   e m p t y "   t y p e = " S y s t e m . B o o l e a n ,   m s c o r l i b ,   V e r s i o n = 4 . 0 . 0 . 0 ,   C u l t u r e = n e u t r a l ,   P u b l i c K e y T o k e n = b 7 7 a 5 c 5 6 1 9 3 4 e 0 8 9 "   o r d e r = " 9 9 9 "   k e y = " d e l e t e I f E m p t y "   v a l u e = " F a l s e "   g r o u p O r d e r = " - 1 " / >  
                 < p a r a m e t e r   i d = " c d 9 8 6 d e 7 - 0 c 3 5 - 4 d 8 d - b 6 4 3 - 4 1 d 9 f 6 8 2 f f 5 4 " 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9 b 8 b a 0 f e - c 2 1 0 - 4 3 1 3 - b 6 e 9 - f a d 0 6 a f c 1 f 8 e "   n a m e = " N o   o f   L o c a t i o n s "   a s s e m b l y = " I p h e l i o n . O u t l i n e . W o r d . d l l "   t y p e = " I p h e l i o n . O u t l i n e . W o r d . R e n d e r e r s . T e x t R e n d e r e r "   o r d e r = " 2 "   a c t i v e = " t r u e "   e n t i t y I d = " f 9 5 d c 5 f a - 6 e 9 d - 4 b e 9 - 9 d 2 3 - e 0 a d a 2 0 d 8 4 3 8 "   f i e l d I d = " 0 2 c 9 5 6 1 2 - f 0 4 f - 4 a 4 e - a 3 8 2 - c 0 b b a b 8 a 6 8 b f "   p a r e n t I d = " 0 0 0 0 0 0 0 0 - 0 0 0 0 - 0 0 0 0 - 0 0 0 0 - 0 0 0 0 0 0 0 0 0 0 0 0 "   l e v e l O r d e r = " 1 0 0 "   c o n t r o l T y p e = " p l a i n T e x t "   c o n t r o l E d i t T y p e = " i n l i n e "   e n c l o s i n g B o o k m a r k = " f a l s e "   f o r m a t E v a l u a t o r T y p e = " e x p r e s s i o n "   t e x t C a s e = " i g n o r e C a s e "   r e m o v e C o n t r o l = " f a l s e "   i g n o r e F o r m a t I f E m p t y = " f a l s e " >  
             < p a r a m e t e r s >  
                 < p a r a m e t e r   i d = " 4 2 a 3 8 8 2 6 - 4 3 b 8 - 4 e 0 1 - b a c d - 4 b c 5 f e 1 d e 9 d 1 "   n a m e = " F i e l d   i n d e x "   t y p e = " S y s t e m . I n t 3 2 ,   m s c o r l i b ,   V e r s i o n = 4 . 0 . 0 . 0 ,   C u l t u r e = n e u t r a l ,   P u b l i c K e y T o k e n = b 7 7 a 5 c 5 6 1 9 3 4 e 0 8 9 "   o r d e r = " 9 9 9 "   k e y = " i n d e x "   v a l u e = " "   g r o u p O r d e r = " - 1 " / >  
                 < p a r a m e t e r   i d = " 4 a 8 d 6 8 5 3 - 4 c 3 b - 4 c f 9 - a 6 e b - 9 a 9 6 9 7 8 3 3 4 d f "   n a m e = " P a r e n t   f i e l d   i n d e x "   t y p e = " S y s t e m . I n t 3 2 ,   m s c o r l i b ,   V e r s i o n = 4 . 0 . 0 . 0 ,   C u l t u r e = n e u t r a l ,   P u b l i c K e y T o k e n = b 7 7 a 5 c 5 6 1 9 3 4 e 0 8 9 "   o r d e r = " 9 9 9 "   k e y = " p a r e n t I n d e x "   v a l u e = " "   g r o u p O r d e r = " - 1 " / >  
                 < p a r a m e t e r   i d = " 6 4 a a 9 5 5 b - 5 f 3 b - 4 d a 6 - 8 5 4 1 - 8 3 e 7 f 6 5 1 9 f e d "   n a m e = " D e l e t e   i f   e m p t y "   t y p e = " S y s t e m . B o o l e a n ,   m s c o r l i b ,   V e r s i o n = 4 . 0 . 0 . 0 ,   C u l t u r e = n e u t r a l ,   P u b l i c K e y T o k e n = b 7 7 a 5 c 5 6 1 9 3 4 e 0 8 9 "   o r d e r = " 9 9 9 "   k e y = " d e l e t e I f E m p t y "   v a l u e = " F a l s e "   g r o u p O r d e r = " - 1 " / >  
                 < p a r a m e t e r   i d = " d 4 1 e a 5 e 4 - 9 9 8 9 - 4 6 3 0 - a 7 d d - d 4 3 b 6 f 8 a d 5 b 9 " 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d e f d c 2 c a - 1 c 4 7 - 4 a b 3 - b 2 0 c - 9 a b 5 b f f c 0 5 d 7 "   n a m e = " N o   o f   S e c t o r s "   a s s e m b l y = " I p h e l i o n . O u t l i n e . W o r d . d l l "   t y p e = " I p h e l i o n . O u t l i n e . W o r d . R e n d e r e r s . T e x t R e n d e r e r "   o r d e r = " 2 "   a c t i v e = " t r u e "   e n t i t y I d = " f 9 5 d c 5 f a - 6 e 9 d - 4 b e 9 - 9 d 2 3 - e 0 a d a 2 0 d 8 4 3 8 "   f i e l d I d = " 5 2 e 8 f 6 e b - 1 b d d - 4 c 3 3 - 8 9 a 2 - a 7 a c 7 e 0 5 d 2 1 6 "   p a r e n t I d = " 0 0 0 0 0 0 0 0 - 0 0 0 0 - 0 0 0 0 - 0 0 0 0 - 0 0 0 0 0 0 0 0 0 0 0 0 "   l e v e l O r d e r = " 1 0 0 "   c o n t r o l T y p e = " p l a i n T e x t "   c o n t r o l E d i t T y p e = " i n l i n e "   e n c l o s i n g B o o k m a r k = " f a l s e "   f o r m a t E v a l u a t o r T y p e = " e x p r e s s i o n "   t e x t C a s e = " i g n o r e C a s e "   r e m o v e C o n t r o l = " f a l s e "   i g n o r e F o r m a t I f E m p t y = " f a l s e " >  
             < p a r a m e t e r s >  
                 < p a r a m e t e r   i d = " 1 7 2 b c f 8 8 - e 0 5 2 - 4 5 7 1 - 9 a 6 c - 1 4 c 5 6 4 a d 0 5 7 a "   n a m e = " F i e l d   i n d e x "   t y p e = " S y s t e m . I n t 3 2 ,   m s c o r l i b ,   V e r s i o n = 4 . 0 . 0 . 0 ,   C u l t u r e = n e u t r a l ,   P u b l i c K e y T o k e n = b 7 7 a 5 c 5 6 1 9 3 4 e 0 8 9 "   o r d e r = " 9 9 9 "   k e y = " i n d e x "   v a l u e = " "   g r o u p O r d e r = " - 1 " / >  
                 < p a r a m e t e r   i d = " 4 a f c 2 9 7 2 - b e 6 e - 4 3 4 c - a 1 3 5 - c f 0 d 2 c 2 a 7 e 5 2 "   n a m e = " P a r e n t   f i e l d   i n d e x "   t y p e = " S y s t e m . I n t 3 2 ,   m s c o r l i b ,   V e r s i o n = 4 . 0 . 0 . 0 ,   C u l t u r e = n e u t r a l ,   P u b l i c K e y T o k e n = b 7 7 a 5 c 5 6 1 9 3 4 e 0 8 9 "   o r d e r = " 9 9 9 "   k e y = " p a r e n t I n d e x "   v a l u e = " "   g r o u p O r d e r = " - 1 " / >  
                 < p a r a m e t e r   i d = " 6 0 f c 5 0 8 e - 5 6 d 9 - 4 6 5 5 - 9 d f d - 8 c 9 e 7 3 1 c a c d 3 "   n a m e = " D e l e t e   i f   e m p t y "   t y p e = " S y s t e m . B o o l e a n ,   m s c o r l i b ,   V e r s i o n = 4 . 0 . 0 . 0 ,   C u l t u r e = n e u t r a l ,   P u b l i c K e y T o k e n = b 7 7 a 5 c 5 6 1 9 3 4 e 0 8 9 "   o r d e r = " 9 9 9 "   k e y = " d e l e t e I f E m p t y "   v a l u e = " F a l s e "   g r o u p O r d e r = " - 1 " / >  
                 < p a r a m e t e r   i d = " e a f 6 5 6 3 b - 3 6 0 4 - 4 d e 3 - a 3 7 1 - f 0 0 4 1 9 2 9 4 e 9 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3 b 6 3 5 4 c f - a b 4 d - 4 d 3 4 - 8 2 b 0 - e a 5 0 e 3 9 b d 6 7 f "   n a m e = " L a b e l s . F l a g s "   a s s e m b l y = " I p h e l i o n . O u t l i n e . P o w e r P o i n t . D L L "   t y p e = " I p h e l i o n . O u t l i n e . P o w e r P o i n t . R e n d e r e r s . I m a g e R e n d e r e r "   o r d e r = " 2 "   a c t i v e = " t r u e "   e n t i t y I d = " f 9 5 d c 5 f a - 6 e 9 d - 4 b e 9 - 9 d 2 3 - e 0 a d a 2 0 d 8 4 3 8 "   f i e l d I d = " 6 c 8 9 3 6 0 0 - c 2 5 d - 4 4 c 2 - b 6 6 7 - 5 8 0 f 9 8 4 e f d d b "   p a r e n t I d = " 0 0 0 0 0 0 0 0 - 0 0 0 0 - 0 0 0 0 - 0 0 0 0 - 0 0 0 0 0 0 0 0 0 0 0 0 "   l e v e l O r d e r = " 1 0 0 "   c o n t r o l T y p e = " p l a i n T e x t "   c o n t r o l E d i t T y p e = " i n l i n e "   e n c l o s i n g B o o k m a r k = " f a l s e "   f o r m a t = " { L a b e l s . O u t l i n e }   & a m p ;   { L a b e l s . P o w e r p o i n t   I m a g e s }   & a m p ;   & q u o t ; N o n   S e c t o r   I c o n s \ F l a g s \ F l a g s   O n s c r e e n . p n g & q u o t ; "   f o r m a t E v a l u a t o r T y p e = " e x p r e s s i o n "   t e x t C a s e = " i g n o r e C a s e "   r e m o v e C o n t r o l = " f a l s e "   i g n o r e F o r m a t I f E m p t y = " f a l s e " >  
             < p a r a m e t e r s >  
                 < p a r a m e t e r   i d = " 4 a 4 4 b 5 e 9 - c c 1 d - 4 c e 7 - 8 2 2 a - 8 c 7 1 6 c 6 d c b 8 5 "   n a m e = " H e i g h t "   t y p e = " S y s t e m . S i n g l e ,   m s c o r l i b ,   V e r s i o n = 4 . 0 . 0 . 0 ,   C u l t u r e = n e u t r a l ,   P u b l i c K e y T o k e n = b 7 7 a 5 c 5 6 1 9 3 4 e 0 8 9 "   o r d e r = " 9 9 9 "   k e y = " h e i g h t "   v a l u e = " 5 . 1 1 "   g r o u p = " S i z e "   g r o u p O r d e r = " - 1 " / >  
                 < p a r a m e t e r   i d = " 4 f 8 f 0 f 7 2 - e f a 9 - 4 9 7 c - 8 d 8 a - 3 6 6 d d 1 3 c 1 2 2 1 "   n a m e = " W i d t h "   t y p e = " S y s t e m . S i n g l e ,   m s c o r l i b ,   V e r s i o n = 4 . 0 . 0 . 0 ,   C u l t u r e = n e u t r a l ,   P u b l i c K e y T o k e n = b 7 7 a 5 c 5 6 1 9 3 4 e 0 8 9 "   o r d e r = " 9 9 9 "   k e y = " w i d t h "   v a l u e = " 3 1 "   g r o u p = " S i z e "   g r o u p O r d e r = " - 1 " / >  
                 < p a r a m e t e r   i d = " 3 2 e 6 3 7 3 2 - 3 b a d - 4 b 3 0 - 9 4 d 8 - f 0 9 2 d 4 3 b 1 c a 2 "   n a m e = " L o c k   a s p e c t   r a t i o "   t y p e = " S y s t e m . B o o l e a n ,   m s c o r l i b ,   V e r s i o n = 4 . 0 . 0 . 0 ,   C u l t u r e = n e u t r a l ,   P u b l i c K e y T o k e n = b 7 7 a 5 c 5 6 1 9 3 4 e 0 8 9 "   o r d e r = " 9 9 9 "   k e y = " l o c k A s p e c t R a t i o "   v a l u e = " T r u e "   g r o u p O r d e r = " - 1 " / >  
                 < p a r a m e t e r   i d = " 1 b b d c f a 2 - f b b b - 4 1 f 1 - 9 1 7 7 - a 0 9 c 9 0 e 1 d 6 e 1 "   n a m e = " F i e l d   i n d e x "   t y p e = " S y s t e m . I n t 3 2 ,   m s c o r l i b ,   V e r s i o n = 4 . 0 . 0 . 0 ,   C u l t u r e = n e u t r a l ,   P u b l i c K e y T o k e n = b 7 7 a 5 c 5 6 1 9 3 4 e 0 8 9 "   o r d e r = " 9 9 9 "   k e y = " i n d e x "   v a l u e = " "   g r o u p O r d e r = " - 1 " / >  
                 < p a r a m e t e r   i d = " 1 a 8 3 2 7 6 7 - c 7 2 b - 4 d 7 5 - b 0 6 2 - e 9 2 b e 4 0 e e 8 6 d "   n a m e = " U n i t   t y p e "   t y p e = " "   o r d e r = " 1 "   k e y = " u n i t T y p e T y p e "   v a l u e = " C e n t i m e t e r s "   g r o u p = " S i z e "   g r o u p O r d e r = " - 1 " / >  
                 < p a r a m e t e r   i d = " 3 4 f 4 b c b 0 - 7 b 9 1 - 4 0 4 6 - 8 1 d d - 0 7 c 8 1 a e 6 9 9 b 5 "   n a m e = " Z   o r d e r "   t y p e = " I p h e l i o n . O u t l i n e . P o w e r P o i n t . R e n d e r e r s . Z O r d e r ,   I p h e l i o n . O u t l i n e . P o w e r P o i n t ,   V e r s i o n = 1 . 7 . 3 . 7 ,   C u l t u r e = n e u t r a l ,   P u b l i c K e y T o k e n = n u l l "   o r d e r = " 4 "   k e y = " z O r d e r "   v a l u e = " N o n e "   g r o u p = " P o s i t i o n "   g r o u p O r d e r = " - 1 " / >  
                 < p a r a m e t e r   i d = " c f 7 1 3 a d f - 3 7 7 f - 4 e 7 9 - b 4 7 8 - 6 e 7 1 6 2 f c f f 5 1 "   n a m e = " D e l e t e   i f   e m p t y "   t y p e = " S y s t e m . B o o l e a n ,   m s c o r l i b ,   V e r s i o n = 4 . 0 . 0 . 0 ,   C u l t u r e = n e u t r a l ,   P u b l i c K e y T o k e n = b 7 7 a 5 c 5 6 1 9 3 4 e 0 8 9 "   o r d e r = " 9 9 9 "   k e y = " d e l e t e I f E m p t y "   v a l u e = " F a l s e "   g r o u p O r d e r = " - 1 " / >  
             < / p a r a m e t e r s >  
         < / c o n t e n t C o n t r o l >  
         < c o n t e n t C o n t r o l   i d = " b 6 e 8 b c 6 2 - 6 8 9 e - 4 1 3 a - 9 a 4 9 - 2 4 f 6 c 7 9 6 9 b 4 4 "   n a m e = " A b o u t   O C "   a s s e m b l y = " I p h e l i o n . O u t l i n e . W o r d . d l l "   t y p e = " I p h e l i o n . O u t l i n e . W o r d . R e n d e r e r s . T e x t R e n d e r e r "   o r d e r = " 2 "   a c t i v e = " t r u e "   e n t i t y I d = " f 9 5 d c 5 f a - 6 e 9 d - 4 b e 9 - 9 d 2 3 - e 0 a d a 2 0 d 8 4 3 8 "   f i e l d I d = " 3 5 2 c 7 e e a - 3 1 8 f - 4 8 6 3 - 9 7 0 0 - 9 5 6 1 f 2 6 9 5 d 6 8 "   p a r e n t I d = " 0 0 0 0 0 0 0 0 - 0 0 0 0 - 0 0 0 0 - 0 0 0 0 - 0 0 0 0 0 0 0 0 0 0 0 0 "   l e v e l O r d e r = " 1 0 0 "   c o n t r o l T y p e = " p l a i n T e x t "   c o n t r o l E d i t T y p e = " i n l i n e "   e n c l o s i n g B o o k m a r k = " f a l s e "   f o r m a t E v a l u a t o r T y p e = " e x p r e s s i o n "   t e x t C a s e = " i g n o r e C a s e "   r e m o v e C o n t r o l = " f a l s e "   i g n o r e F o r m a t I f E m p t y = " f a l s e " >  
             < p a r a m e t e r s >  
                 < p a r a m e t e r   i d = " 0 8 6 7 1 1 f 2 - 6 3 d a - 4 7 f 3 - b b 6 f - b 1 4 f 5 2 f 9 f 1 9 7 "   n a m e = " F i e l d   i n d e x "   t y p e = " S y s t e m . I n t 3 2 ,   m s c o r l i b ,   V e r s i o n = 4 . 0 . 0 . 0 ,   C u l t u r e = n e u t r a l ,   P u b l i c K e y T o k e n = b 7 7 a 5 c 5 6 1 9 3 4 e 0 8 9 "   o r d e r = " 9 9 9 "   k e y = " i n d e x "   v a l u e = " "   g r o u p O r d e r = " - 1 " / >  
                 < p a r a m e t e r   i d = " 8 0 7 8 b 2 3 8 - 0 8 a 3 - 4 6 5 e - a a 9 f - 1 c 2 b 4 c 5 7 4 4 0 b "   n a m e = " P a r e n t   f i e l d   i n d e x "   t y p e = " S y s t e m . I n t 3 2 ,   m s c o r l i b ,   V e r s i o n = 4 . 0 . 0 . 0 ,   C u l t u r e = n e u t r a l ,   P u b l i c K e y T o k e n = b 7 7 a 5 c 5 6 1 9 3 4 e 0 8 9 "   o r d e r = " 9 9 9 "   k e y = " p a r e n t I n d e x "   v a l u e = " "   g r o u p O r d e r = " - 1 " / >  
                 < p a r a m e t e r   i d = " 8 0 4 7 0 8 f f - 8 8 c 2 - 4 9 1 3 - b 7 a f - e 8 0 5 5 b 6 f 5 2 e 1 "   n a m e = " D e l e t e   i f   e m p t y "   t y p e = " S y s t e m . B o o l e a n ,   m s c o r l i b ,   V e r s i o n = 4 . 0 . 0 . 0 ,   C u l t u r e = n e u t r a l ,   P u b l i c K e y T o k e n = b 7 7 a 5 c 5 6 1 9 3 4 e 0 8 9 "   o r d e r = " 9 9 9 "   k e y = " d e l e t e I f E m p t y "   v a l u e = " F a l s e "   g r o u p O r d e r = " - 1 " / >  
                 < p a r a m e t e r   i d = " 7 3 a 6 9 f 5 8 - 1 c b c - 4 b d f - 9 5 4 8 - 0 f 5 f c e 7 b c 7 c 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0 9 5 3 2 1 6 f - c 3 3 9 - 4 4 2 c - b 4 0 0 - c 4 3 d e 0 0 e 2 8 2 8 "   n a m e = " L a b e l s . t a l e n t e d   l a w y e r s "   a s s e m b l y = " I p h e l i o n . O u t l i n e . W o r d . d l l "   t y p e = " I p h e l i o n . O u t l i n e . W o r d . R e n d e r e r s . T e x t R e n d e r e r "   o r d e r = " 2 "   a c t i v e = " t r u e "   e n t i t y I d = " f 9 5 d c 5 f a - 6 e 9 d - 4 b e 9 - 9 d 2 3 - e 0 a d a 2 0 d 8 4 3 8 "   f i e l d I d = " 0 b 6 8 2 e 9 a - 2 8 8 4 - 4 7 e e - 8 5 b f - 9 5 e 7 3 8 e b f 9 0 8 "   p a r e n t I d = " 0 0 0 0 0 0 0 0 - 0 0 0 0 - 0 0 0 0 - 0 0 0 0 - 0 0 0 0 0 0 0 0 0 0 0 0 "   l e v e l O r d e r = " 1 0 0 "   c o n t r o l T y p e = " p l a i n T e x t "   c o n t r o l E d i t T y p e = " i n l i n e "   e n c l o s i n g B o o k m a r k = " f a l s e "   f o r m a t E v a l u a t o r T y p e = " e x p r e s s i o n "   t e x t C a s e = " i g n o r e C a s e "   r e m o v e C o n t r o l = " f a l s e "   i g n o r e F o r m a t I f E m p t y = " f a l s e " >  
             < p a r a m e t e r s >  
                 < p a r a m e t e r   i d = " 2 5 7 5 a c 6 3 - b 0 b 7 - 4 9 2 4 - b 5 d 5 - f d 7 f 5 0 7 c 3 c 2 2 "   n a m e = " F i e l d   i n d e x "   t y p e = " S y s t e m . I n t 3 2 ,   m s c o r l i b ,   V e r s i o n = 4 . 0 . 0 . 0 ,   C u l t u r e = n e u t r a l ,   P u b l i c K e y T o k e n = b 7 7 a 5 c 5 6 1 9 3 4 e 0 8 9 "   o r d e r = " 9 9 9 "   k e y = " i n d e x "   v a l u e = " "   g r o u p O r d e r = " - 1 " / >  
                 < p a r a m e t e r   i d = " 0 7 b a 5 c 1 b - 6 5 9 a - 4 5 a 6 - a c 1 5 - a 8 f 8 d c d c 9 9 9 2 "   n a m e = " P a r e n t   f i e l d   i n d e x "   t y p e = " S y s t e m . I n t 3 2 ,   m s c o r l i b ,   V e r s i o n = 4 . 0 . 0 . 0 ,   C u l t u r e = n e u t r a l ,   P u b l i c K e y T o k e n = b 7 7 a 5 c 5 6 1 9 3 4 e 0 8 9 "   o r d e r = " 9 9 9 "   k e y = " p a r e n t I n d e x "   v a l u e = " "   g r o u p O r d e r = " - 1 " / >  
                 < p a r a m e t e r   i d = " c 8 8 a b 4 d 5 - d 1 6 2 - 4 d 8 7 - 8 5 6 3 - a a 1 0 8 a f 8 1 b b 2 "   n a m e = " D e l e t e   i f   e m p t y "   t y p e = " S y s t e m . B o o l e a n ,   m s c o r l i b ,   V e r s i o n = 4 . 0 . 0 . 0 ,   C u l t u r e = n e u t r a l ,   P u b l i c K e y T o k e n = b 7 7 a 5 c 5 6 1 9 3 4 e 0 8 9 "   o r d e r = " 9 9 9 "   k e y = " d e l e t e I f E m p t y "   v a l u e = " F a l s e "   g r o u p O r d e r = " - 1 " / >  
                 < p a r a m e t e r   i d = " 8 2 d 7 3 0 4 c - b 8 b a - 4 a 5 b - 9 7 0 7 - 5 e a 3 e 8 2 f 6 2 f b " 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a 6 4 5 b 1 5 c - b 9 0 3 - 4 e 4 4 - a 5 6 f - b 8 0 7 e 5 b 3 3 c 6 5 "   n a m e = " L a b e l s . w o r k i n g   w i t h "   a s s e m b l y = " I p h e l i o n . O u t l i n e . W o r d . d l l "   t y p e = " I p h e l i o n . O u t l i n e . W o r d . R e n d e r e r s . T e x t R e n d e r e r "   o r d e r = " 2 "   a c t i v e = " t r u e "   e n t i t y I d = " f 9 5 d c 5 f a - 6 e 9 d - 4 b e 9 - 9 d 2 3 - e 0 a d a 2 0 d 8 4 3 8 "   f i e l d I d = " 7 5 a 4 d 2 1 8 - 2 7 7 e - 4 7 e f - b 5 9 b - b c 8 b d 8 d 7 9 3 7 d "   p a r e n t I d = " 0 0 0 0 0 0 0 0 - 0 0 0 0 - 0 0 0 0 - 0 0 0 0 - 0 0 0 0 0 0 0 0 0 0 0 0 "   l e v e l O r d e r = " 1 0 0 "   c o n t r o l T y p e = " p l a i n T e x t "   c o n t r o l E d i t T y p e = " i n l i n e "   e n c l o s i n g B o o k m a r k = " f a l s e "   f o r m a t E v a l u a t o r T y p e = " e x p r e s s i o n "   t e x t C a s e = " i g n o r e C a s e "   r e m o v e C o n t r o l = " f a l s e "   i g n o r e F o r m a t I f E m p t y = " f a l s e " >  
             < p a r a m e t e r s >  
                 < p a r a m e t e r   i d = " 3 7 f 3 c a 6 7 - d e f 4 - 4 4 c f - a 1 4 6 - 3 0 8 d 9 d d 7 9 6 3 3 "   n a m e = " F i e l d   i n d e x "   t y p e = " S y s t e m . I n t 3 2 ,   m s c o r l i b ,   V e r s i o n = 4 . 0 . 0 . 0 ,   C u l t u r e = n e u t r a l ,   P u b l i c K e y T o k e n = b 7 7 a 5 c 5 6 1 9 3 4 e 0 8 9 "   o r d e r = " 9 9 9 "   k e y = " i n d e x "   v a l u e = " "   g r o u p O r d e r = " - 1 " / >  
                 < p a r a m e t e r   i d = " 0 3 4 c 5 3 5 1 - 8 8 f 4 - 4 c 6 1 - b 1 8 5 - f 2 d f 0 8 b d c 5 b 9 "   n a m e = " P a r e n t   f i e l d   i n d e x "   t y p e = " S y s t e m . I n t 3 2 ,   m s c o r l i b ,   V e r s i o n = 4 . 0 . 0 . 0 ,   C u l t u r e = n e u t r a l ,   P u b l i c K e y T o k e n = b 7 7 a 5 c 5 6 1 9 3 4 e 0 8 9 "   o r d e r = " 9 9 9 "   k e y = " p a r e n t I n d e x "   v a l u e = " "   g r o u p O r d e r = " - 1 " / >  
                 < p a r a m e t e r   i d = " f 3 8 e 2 c 9 c - f 1 6 b - 4 2 8 c - a d 1 f - 2 e 7 1 6 a 7 0 1 b 2 7 "   n a m e = " D e l e t e   i f   e m p t y "   t y p e = " S y s t e m . B o o l e a n ,   m s c o r l i b ,   V e r s i o n = 4 . 0 . 0 . 0 ,   C u l t u r e = n e u t r a l ,   P u b l i c K e y T o k e n = b 7 7 a 5 c 5 6 1 9 3 4 e 0 8 9 "   o r d e r = " 9 9 9 "   k e y = " d e l e t e I f E m p t y "   v a l u e = " F a l s e "   g r o u p O r d e r = " - 1 " / >  
                 < p a r a m e t e r   i d = " c d b 1 9 b 2 3 - f d 4 0 - 4 7 8 e - 9 f 8 e - 8 c 1 1 c a b a c e 5 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a 0 4 7 0 8 1 2 - 7 7 b 8 - 4 9 8 d - 9 7 7 c - 7 1 0 0 f 5 3 4 e 3 a 6 "   n a m e = " L a b e l s . e x p e r t   p a r t n e r s "   a s s e m b l y = " I p h e l i o n . O u t l i n e . W o r d . d l l "   t y p e = " I p h e l i o n . O u t l i n e . W o r d . R e n d e r e r s . T e x t R e n d e r e r "   o r d e r = " 2 "   a c t i v e = " t r u e "   e n t i t y I d = " f 9 5 d c 5 f a - 6 e 9 d - 4 b e 9 - 9 d 2 3 - e 0 a d a 2 0 d 8 4 3 8 "   f i e l d I d = " 6 f 5 1 6 d b b - 4 c 4 4 - 4 0 3 5 - 8 2 8 1 - 7 c 5 2 1 d 5 2 4 c 1 0 "   p a r e n t I d = " 0 0 0 0 0 0 0 0 - 0 0 0 0 - 0 0 0 0 - 0 0 0 0 - 0 0 0 0 0 0 0 0 0 0 0 0 "   l e v e l O r d e r = " 1 0 0 "   c o n t r o l T y p e = " p l a i n T e x t "   c o n t r o l E d i t T y p e = " i n l i n e "   e n c l o s i n g B o o k m a r k = " f a l s e "   f o r m a t E v a l u a t o r T y p e = " e x p r e s s i o n "   t e x t C a s e = " i g n o r e C a s e "   r e m o v e C o n t r o l = " f a l s e "   i g n o r e F o r m a t I f E m p t y = " f a l s e " >  
             < p a r a m e t e r s >  
                 < p a r a m e t e r   i d = " 6 b 4 3 b 6 8 e - c 6 0 3 - 4 1 2 4 - 8 a 2 1 - 6 4 0 c 2 b 2 b 6 1 4 0 "   n a m e = " F i e l d   i n d e x "   t y p e = " S y s t e m . I n t 3 2 ,   m s c o r l i b ,   V e r s i o n = 4 . 0 . 0 . 0 ,   C u l t u r e = n e u t r a l ,   P u b l i c K e y T o k e n = b 7 7 a 5 c 5 6 1 9 3 4 e 0 8 9 "   o r d e r = " 9 9 9 "   k e y = " i n d e x "   v a l u e = " "   g r o u p O r d e r = " - 1 " / >  
                 < p a r a m e t e r   i d = " 1 e 4 f 8 9 8 f - 7 9 d 6 - 4 7 6 7 - 8 5 0 2 - 9 6 9 9 6 0 e a 6 6 e 5 "   n a m e = " P a r e n t   f i e l d   i n d e x "   t y p e = " S y s t e m . I n t 3 2 ,   m s c o r l i b ,   V e r s i o n = 4 . 0 . 0 . 0 ,   C u l t u r e = n e u t r a l ,   P u b l i c K e y T o k e n = b 7 7 a 5 c 5 6 1 9 3 4 e 0 8 9 "   o r d e r = " 9 9 9 "   k e y = " p a r e n t I n d e x "   v a l u e = " "   g r o u p O r d e r = " - 1 " / >  
                 < p a r a m e t e r   i d = " b 0 6 2 f f f 0 - c c 0 e - 4 1 3 3 - 8 7 7 8 - b 8 4 8 b 2 3 3 6 1 c 4 "   n a m e = " D e l e t e   i f   e m p t y "   t y p e = " S y s t e m . B o o l e a n ,   m s c o r l i b ,   V e r s i o n = 4 . 0 . 0 . 0 ,   C u l t u r e = n e u t r a l ,   P u b l i c K e y T o k e n = b 7 7 a 5 c 5 6 1 9 3 4 e 0 8 9 "   o r d e r = " 9 9 9 "   k e y = " d e l e t e I f E m p t y "   v a l u e = " F a l s e "   g r o u p O r d e r = " - 1 " / >  
                 < p a r a m e t e r   i d = " c 9 5 d 6 3 6 8 - 8 b 8 4 - 4 5 a d - a f 2 d - 1 f 0 2 2 8 7 b f 6 b 7 " 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d e 0 4 2 9 e e - d 3 9 4 - 4 9 6 2 - 9 7 d c - e 1 6 4 d 4 8 e e 5 5 3 "   n a m e = " L a b e l s . i n "   a s s e m b l y = " I p h e l i o n . O u t l i n e . W o r d . d l l "   t y p e = " I p h e l i o n . O u t l i n e . W o r d . R e n d e r e r s . T e x t R e n d e r e r "   o r d e r = " 2 "   a c t i v e = " t r u e "   e n t i t y I d = " f 9 5 d c 5 f a - 6 e 9 d - 4 b e 9 - 9 d 2 3 - e 0 a d a 2 0 d 8 4 3 8 "   f i e l d I d = " c f 1 5 a b 4 1 - 6 1 8 a - 4 4 1 5 - a 0 6 0 - 3 b 5 2 0 1 d 4 1 5 8 3 "   p a r e n t I d = " 0 0 0 0 0 0 0 0 - 0 0 0 0 - 0 0 0 0 - 0 0 0 0 - 0 0 0 0 0 0 0 0 0 0 0 0 "   l e v e l O r d e r = " 1 0 0 "   c o n t r o l T y p e = " p l a i n T e x t "   c o n t r o l E d i t T y p e = " i n l i n e "   e n c l o s i n g B o o k m a r k = " f a l s e "   f o r m a t E v a l u a t o r T y p e = " e x p r e s s i o n "   t e x t C a s e = " i g n o r e C a s e "   r e m o v e C o n t r o l = " f a l s e "   i g n o r e F o r m a t I f E m p t y = " f a l s e " >  
             < p a r a m e t e r s >  
                 < p a r a m e t e r   i d = " 3 4 5 e 5 5 3 c - 2 5 b 4 - 4 2 c a - b 2 3 e - 5 6 4 3 9 a 0 1 2 5 a d "   n a m e = " F i e l d   i n d e x "   t y p e = " S y s t e m . I n t 3 2 ,   m s c o r l i b ,   V e r s i o n = 4 . 0 . 0 . 0 ,   C u l t u r e = n e u t r a l ,   P u b l i c K e y T o k e n = b 7 7 a 5 c 5 6 1 9 3 4 e 0 8 9 "   o r d e r = " 9 9 9 "   k e y = " i n d e x "   v a l u e = " "   g r o u p O r d e r = " - 1 " / >  
                 < p a r a m e t e r   i d = " 1 e 4 9 9 d d 1 - 7 9 9 4 - 4 0 a 9 - b 7 4 e - 5 c 2 4 7 b 3 9 9 f 3 9 "   n a m e = " P a r e n t   f i e l d   i n d e x "   t y p e = " S y s t e m . I n t 3 2 ,   m s c o r l i b ,   V e r s i o n = 4 . 0 . 0 . 0 ,   C u l t u r e = n e u t r a l ,   P u b l i c K e y T o k e n = b 7 7 a 5 c 5 6 1 9 3 4 e 0 8 9 "   o r d e r = " 9 9 9 "   k e y = " p a r e n t I n d e x "   v a l u e = " "   g r o u p O r d e r = " - 1 " / >  
                 < p a r a m e t e r   i d = " f b 4 6 1 8 9 6 - 5 d 0 f - 4 d 2 4 - 9 0 f c - 7 0 2 3 5 8 d b 4 4 d 6 "   n a m e = " D e l e t e   i f   e m p t y "   t y p e = " S y s t e m . B o o l e a n ,   m s c o r l i b ,   V e r s i o n = 4 . 0 . 0 . 0 ,   C u l t u r e = n e u t r a l ,   P u b l i c K e y T o k e n = b 7 7 a 5 c 5 6 1 9 3 4 e 0 8 9 "   o r d e r = " 9 9 9 "   k e y = " d e l e t e I f E m p t y "   v a l u e = " F a l s e "   g r o u p O r d e r = " - 1 " / >  
                 < p a r a m e t e r   i d = " 8 d 4 f 9 1 5 e - a b b 4 - 4 e 3 7 - 8 e 2 7 - 6 4 2 b f 2 7 5 8 e 3 2 " 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a 8 3 6 7 a e a - b d 6 4 - 4 9 1 9 - 8 7 5 d - d 5 f 4 9 5 e 1 6 a 9 2 "   n a m e = " L a b e l s . i n t e r n a t i o n a l   l o c a t i o n s "   a s s e m b l y = " I p h e l i o n . O u t l i n e . W o r d . d l l "   t y p e = " I p h e l i o n . O u t l i n e . W o r d . R e n d e r e r s . T e x t R e n d e r e r "   o r d e r = " 2 "   a c t i v e = " t r u e "   e n t i t y I d = " f 9 5 d c 5 f a - 6 e 9 d - 4 b e 9 - 9 d 2 3 - e 0 a d a 2 0 d 8 4 3 8 "   f i e l d I d = " 7 b 4 e 0 4 c d - 1 e 4 c - 4 3 e c - 9 2 6 3 - 8 c e 1 a f 5 9 2 0 8 1 "   p a r e n t I d = " 0 0 0 0 0 0 0 0 - 0 0 0 0 - 0 0 0 0 - 0 0 0 0 - 0 0 0 0 0 0 0 0 0 0 0 0 "   l e v e l O r d e r = " 1 0 0 "   c o n t r o l T y p e = " p l a i n T e x t "   c o n t r o l E d i t T y p e = " i n l i n e "   e n c l o s i n g B o o k m a r k = " f a l s e "   f o r m a t E v a l u a t o r T y p e = " e x p r e s s i o n "   t e x t C a s e = " i g n o r e C a s e "   r e m o v e C o n t r o l = " f a l s e "   i g n o r e F o r m a t I f E m p t y = " f a l s e " >  
             < p a r a m e t e r s >  
                 < p a r a m e t e r   i d = " 1 0 7 a b 2 d b - b e 3 2 - 4 4 1 e - a 1 f 6 - a 2 b 9 2 d 3 5 6 8 d f "   n a m e = " F i e l d   i n d e x "   t y p e = " S y s t e m . I n t 3 2 ,   m s c o r l i b ,   V e r s i o n = 4 . 0 . 0 . 0 ,   C u l t u r e = n e u t r a l ,   P u b l i c K e y T o k e n = b 7 7 a 5 c 5 6 1 9 3 4 e 0 8 9 "   o r d e r = " 9 9 9 "   k e y = " i n d e x "   v a l u e = " "   g r o u p O r d e r = " - 1 " / >  
                 < p a r a m e t e r   i d = " 4 d e 3 9 e a 5 - 2 5 a a - 4 a 3 1 - 8 a 9 9 - a 8 f 9 3 3 c a e 9 b 7 "   n a m e = " P a r e n t   f i e l d   i n d e x "   t y p e = " S y s t e m . I n t 3 2 ,   m s c o r l i b ,   V e r s i o n = 4 . 0 . 0 . 0 ,   C u l t u r e = n e u t r a l ,   P u b l i c K e y T o k e n = b 7 7 a 5 c 5 6 1 9 3 4 e 0 8 9 "   o r d e r = " 9 9 9 "   k e y = " p a r e n t I n d e x "   v a l u e = " "   g r o u p O r d e r = " - 1 " / >  
                 < p a r a m e t e r   i d = " 1 f 2 0 8 2 c 3 - f 2 8 a - 4 e f 7 - a 5 8 1 - 0 f 4 3 e 6 d 2 c b 4 2 "   n a m e = " D e l e t e   i f   e m p t y "   t y p e = " S y s t e m . B o o l e a n ,   m s c o r l i b ,   V e r s i o n = 4 . 0 . 0 . 0 ,   C u l t u r e = n e u t r a l ,   P u b l i c K e y T o k e n = b 7 7 a 5 c 5 6 1 9 3 4 e 0 8 9 "   o r d e r = " 9 9 9 "   k e y = " d e l e t e I f E m p t y "   v a l u e = " F a l s e "   g r o u p O r d e r = " - 1 " / >  
                 < p a r a m e t e r   i d = " 8 d 7 e 4 1 8 1 - 1 e 9 4 - 4 d 7 c - b 6 7 c - a 8 c 1 b c 1 c 9 4 7 6 " 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2 1 a 4 b e f 9 - 3 0 3 d - 4 1 f 4 - a 9 5 d - 6 e 6 a e 7 f 2 f 0 e 7 "   n a m e = " L a b e l s . a d v i s i n g   a c r o s s "   a s s e m b l y = " I p h e l i o n . O u t l i n e . W o r d . d l l "   t y p e = " I p h e l i o n . O u t l i n e . W o r d . R e n d e r e r s . T e x t R e n d e r e r "   o r d e r = " 2 "   a c t i v e = " t r u e "   e n t i t y I d = " f 9 5 d c 5 f a - 6 e 9 d - 4 b e 9 - 9 d 2 3 - e 0 a d a 2 0 d 8 4 3 8 "   f i e l d I d = " 0 9 f c 6 f d f - 4 8 b 5 - 4 c f 3 - a 6 c b - 6 5 3 f 3 d 6 0 e d 4 9 "   p a r e n t I d = " 0 0 0 0 0 0 0 0 - 0 0 0 0 - 0 0 0 0 - 0 0 0 0 - 0 0 0 0 0 0 0 0 0 0 0 0 "   l e v e l O r d e r = " 1 0 0 "   c o n t r o l T y p e = " p l a i n T e x t "   c o n t r o l E d i t T y p e = " i n l i n e "   e n c l o s i n g B o o k m a r k = " f a l s e "   f o r m a t E v a l u a t o r T y p e = " e x p r e s s i o n "   t e x t C a s e = " i g n o r e C a s e "   r e m o v e C o n t r o l = " f a l s e "   i g n o r e F o r m a t I f E m p t y = " f a l s e " >  
             < p a r a m e t e r s >  
                 < p a r a m e t e r   i d = " c 1 2 6 5 1 9 8 - 2 1 9 a - 4 d 9 a - 9 0 2 e - e 6 b 9 9 4 b c 1 b 2 6 "   n a m e = " F i e l d   i n d e x "   t y p e = " S y s t e m . I n t 3 2 ,   m s c o r l i b ,   V e r s i o n = 4 . 0 . 0 . 0 ,   C u l t u r e = n e u t r a l ,   P u b l i c K e y T o k e n = b 7 7 a 5 c 5 6 1 9 3 4 e 0 8 9 "   o r d e r = " 9 9 9 "   k e y = " i n d e x "   v a l u e = " "   g r o u p O r d e r = " - 1 " / >  
                 < p a r a m e t e r   i d = " d a 8 a 5 b 8 b - 2 9 6 1 - 4 4 9 f - 9 c 6 d - e d 7 b 6 8 6 d 9 8 a a "   n a m e = " P a r e n t   f i e l d   i n d e x "   t y p e = " S y s t e m . I n t 3 2 ,   m s c o r l i b ,   V e r s i o n = 4 . 0 . 0 . 0 ,   C u l t u r e = n e u t r a l ,   P u b l i c K e y T o k e n = b 7 7 a 5 c 5 6 1 9 3 4 e 0 8 9 "   o r d e r = " 9 9 9 "   k e y = " p a r e n t I n d e x "   v a l u e = " "   g r o u p O r d e r = " - 1 " / >  
                 < p a r a m e t e r   i d = " c 0 a 7 0 0 9 5 - 1 9 3 d - 4 1 f 1 - b 8 1 0 - 3 1 e a 8 7 7 6 0 8 d f "   n a m e = " D e l e t e   i f   e m p t y "   t y p e = " S y s t e m . B o o l e a n ,   m s c o r l i b ,   V e r s i o n = 4 . 0 . 0 . 0 ,   C u l t u r e = n e u t r a l ,   P u b l i c K e y T o k e n = b 7 7 a 5 c 5 6 1 9 3 4 e 0 8 9 "   o r d e r = " 9 9 9 "   k e y = " d e l e t e I f E m p t y "   v a l u e = " F a l s e "   g r o u p O r d e r = " - 1 " / >  
                 < p a r a m e t e r   i d = " a 0 3 3 c 1 5 1 - 0 1 8 c - 4 a 5 2 - 9 0 0 f - 8 5 2 a 1 2 1 4 5 9 6 9 " 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8 c b 6 1 d 3 a - 4 e b 9 - 4 e 6 c - b 4 a e - 4 c a 3 5 8 2 0 a 7 4 3 "   n a m e = " L a b e l s . c o r e   s e c t o r s "   a s s e m b l y = " I p h e l i o n . O u t l i n e . W o r d . d l l "   t y p e = " I p h e l i o n . O u t l i n e . W o r d . R e n d e r e r s . T e x t R e n d e r e r "   o r d e r = " 2 "   a c t i v e = " t r u e "   e n t i t y I d = " f 9 5 d c 5 f a - 6 e 9 d - 4 b e 9 - 9 d 2 3 - e 0 a d a 2 0 d 8 4 3 8 "   f i e l d I d = " 3 9 e 7 0 f 6 e - 8 5 a b - 4 1 9 b - a 5 c d - b 6 7 c 7 9 8 5 4 f e 7 "   p a r e n t I d = " 0 0 0 0 0 0 0 0 - 0 0 0 0 - 0 0 0 0 - 0 0 0 0 - 0 0 0 0 0 0 0 0 0 0 0 0 "   l e v e l O r d e r = " 1 0 0 "   c o n t r o l T y p e = " p l a i n T e x t "   c o n t r o l E d i t T y p e = " i n l i n e "   e n c l o s i n g B o o k m a r k = " f a l s e "   f o r m a t E v a l u a t o r T y p e = " e x p r e s s i o n "   t e x t C a s e = " i g n o r e C a s e "   r e m o v e C o n t r o l = " f a l s e "   i g n o r e F o r m a t I f E m p t y = " f a l s e " >  
             < p a r a m e t e r s >  
                 < p a r a m e t e r   i d = " 3 1 b 6 a b 3 8 - d 7 c b - 4 a 0 5 - b 9 a a - f 6 d e d 1 b 5 6 6 0 c "   n a m e = " F i e l d   i n d e x "   t y p e = " S y s t e m . I n t 3 2 ,   m s c o r l i b ,   V e r s i o n = 4 . 0 . 0 . 0 ,   C u l t u r e = n e u t r a l ,   P u b l i c K e y T o k e n = b 7 7 a 5 c 5 6 1 9 3 4 e 0 8 9 "   o r d e r = " 9 9 9 "   k e y = " i n d e x "   v a l u e = " "   g r o u p O r d e r = " - 1 " / >  
                 < p a r a m e t e r   i d = " 9 1 c 0 a 9 7 4 - 3 4 1 f - 4 b a 0 - 9 7 3 4 - 3 b d d 2 7 0 7 9 2 a 7 "   n a m e = " P a r e n t   f i e l d   i n d e x "   t y p e = " S y s t e m . I n t 3 2 ,   m s c o r l i b ,   V e r s i o n = 4 . 0 . 0 . 0 ,   C u l t u r e = n e u t r a l ,   P u b l i c K e y T o k e n = b 7 7 a 5 c 5 6 1 9 3 4 e 0 8 9 "   o r d e r = " 9 9 9 "   k e y = " p a r e n t I n d e x "   v a l u e = " "   g r o u p O r d e r = " - 1 " / >  
                 < p a r a m e t e r   i d = " b 8 7 f 2 1 d 2 - c d a c - 4 5 0 5 - 9 a c 3 - 9 b 4 6 9 1 c 8 0 1 7 9 "   n a m e = " D e l e t e   i f   e m p t y "   t y p e = " S y s t e m . B o o l e a n ,   m s c o r l i b ,   V e r s i o n = 4 . 0 . 0 . 0 ,   C u l t u r e = n e u t r a l ,   P u b l i c K e y T o k e n = b 7 7 a 5 c 5 6 1 9 3 4 e 0 8 9 "   o r d e r = " 9 9 9 "   k e y = " d e l e t e I f E m p t y "   v a l u e = " F a l s e "   g r o u p O r d e r = " - 1 " / >  
                 < p a r a m e t e r   i d = " f 0 9 8 6 c 3 e - 2 2 b c - 4 7 1 d - 9 5 5 a - c 6 6 e 2 8 e 2 e 7 f 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9 b b 1 6 c 1 e - 0 8 7 5 - 4 6 9 9 - 8 5 1 c - 7 3 f 7 6 1 3 f f e f 7 "   n a m e = " L a b e l s . w i t h "   a s s e m b l y = " I p h e l i o n . O u t l i n e . W o r d . d l l "   t y p e = " I p h e l i o n . O u t l i n e . W o r d . R e n d e r e r s . T e x t R e n d e r e r "   o r d e r = " 2 "   a c t i v e = " t r u e "   e n t i t y I d = " f 9 5 d c 5 f a - 6 e 9 d - 4 b e 9 - 9 d 2 3 - e 0 a d a 2 0 d 8 4 3 8 "   f i e l d I d = " f d f 6 8 3 e c - 8 6 d d - 4 d 2 7 - a f 4 8 - a 4 2 b 3 7 b 1 2 f d f "   p a r e n t I d = " 0 0 0 0 0 0 0 0 - 0 0 0 0 - 0 0 0 0 - 0 0 0 0 - 0 0 0 0 0 0 0 0 0 0 0 0 "   l e v e l O r d e r = " 1 0 0 "   c o n t r o l T y p e = " p l a i n T e x t "   c o n t r o l E d i t T y p e = " i n l i n e "   e n c l o s i n g B o o k m a r k = " f a l s e "   f o r m a t E v a l u a t o r T y p e = " e x p r e s s i o n "   t e x t C a s e = " i g n o r e C a s e "   r e m o v e C o n t r o l = " f a l s e "   i g n o r e F o r m a t I f E m p t y = " f a l s e " >  
             < p a r a m e t e r s >  
                 < p a r a m e t e r   i d = " 3 f 8 5 6 a 8 e - 8 6 e 5 - 4 d f 0 - 8 3 7 a - 7 1 5 b 8 6 a b 1 5 b 2 "   n a m e = " F i e l d   i n d e x "   t y p e = " S y s t e m . I n t 3 2 ,   m s c o r l i b ,   V e r s i o n = 4 . 0 . 0 . 0 ,   C u l t u r e = n e u t r a l ,   P u b l i c K e y T o k e n = b 7 7 a 5 c 5 6 1 9 3 4 e 0 8 9 "   o r d e r = " 9 9 9 "   k e y = " i n d e x "   v a l u e = " "   g r o u p O r d e r = " - 1 " / >  
                 < p a r a m e t e r   i d = " 3 1 e 8 7 9 d 7 - d f 7 f - 4 0 7 6 - b 8 e 9 - d 7 3 3 b e 0 3 4 4 3 b "   n a m e = " P a r e n t   f i e l d   i n d e x "   t y p e = " S y s t e m . I n t 3 2 ,   m s c o r l i b ,   V e r s i o n = 4 . 0 . 0 . 0 ,   C u l t u r e = n e u t r a l ,   P u b l i c K e y T o k e n = b 7 7 a 5 c 5 6 1 9 3 4 e 0 8 9 "   o r d e r = " 9 9 9 "   k e y = " p a r e n t I n d e x "   v a l u e = " "   g r o u p O r d e r = " - 1 " / >  
                 < p a r a m e t e r   i d = " 3 0 0 6 3 f d 3 - 2 9 0 7 - 4 2 6 2 - 8 a 8 7 - 7 d e 9 d 6 0 4 5 5 5 a "   n a m e = " D e l e t e   i f   e m p t y "   t y p e = " S y s t e m . B o o l e a n ,   m s c o r l i b ,   V e r s i o n = 4 . 0 . 0 . 0 ,   C u l t u r e = n e u t r a l ,   P u b l i c K e y T o k e n = b 7 7 a 5 c 5 6 1 9 3 4 e 0 8 9 "   o r d e r = " 9 9 9 "   k e y = " d e l e t e I f E m p t y "   v a l u e = " F a l s e "   g r o u p O r d e r = " - 1 " / >  
                 < p a r a m e t e r   i d = " 1 c f a c f c 4 - a 0 c 6 - 4 3 f 3 - a c e e - 1 1 9 6 d 7 8 2 d f 3 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f e 2 3 e 7 9 1 - 9 7 a c - 4 2 b 1 - 8 d f 8 - b 9 5 9 6 2 d c 1 b b a "   n a m e = " L a b e l s . c l i e n t - c e n t r e d   a p p r o a c h "   a s s e m b l y = " I p h e l i o n . O u t l i n e . W o r d . d l l "   t y p e = " I p h e l i o n . O u t l i n e . W o r d . R e n d e r e r s . T e x t R e n d e r e r "   o r d e r = " 2 "   a c t i v e = " t r u e "   e n t i t y I d = " f 9 5 d c 5 f a - 6 e 9 d - 4 b e 9 - 9 d 2 3 - e 0 a d a 2 0 d 8 4 3 8 "   f i e l d I d = " e 3 c d f 2 e c - 0 e 0 6 - 4 9 1 5 - 8 1 6 2 - e 9 4 8 b d a 5 3 7 1 a "   p a r e n t I d = " 0 0 0 0 0 0 0 0 - 0 0 0 0 - 0 0 0 0 - 0 0 0 0 - 0 0 0 0 0 0 0 0 0 0 0 0 "   l e v e l O r d e r = " 1 0 0 "   c o n t r o l T y p e = " p l a i n T e x t "   c o n t r o l E d i t T y p e = " i n l i n e "   e n c l o s i n g B o o k m a r k = " f a l s e "   f o r m a t E v a l u a t o r T y p e = " e x p r e s s i o n "   t e x t C a s e = " i g n o r e C a s e "   r e m o v e C o n t r o l = " f a l s e "   i g n o r e F o r m a t I f E m p t y = " f a l s e " >  
             < p a r a m e t e r s >  
                 < p a r a m e t e r   i d = " 9 e c a 3 9 9 7 - c 8 4 6 - 4 2 6 b - a 9 b 4 - d 6 a 3 2 b 1 7 2 e 8 3 "   n a m e = " F i e l d   i n d e x "   t y p e = " S y s t e m . I n t 3 2 ,   m s c o r l i b ,   V e r s i o n = 4 . 0 . 0 . 0 ,   C u l t u r e = n e u t r a l ,   P u b l i c K e y T o k e n = b 7 7 a 5 c 5 6 1 9 3 4 e 0 8 9 "   o r d e r = " 9 9 9 "   k e y = " i n d e x "   v a l u e = " "   g r o u p O r d e r = " - 1 " / >  
                 < p a r a m e t e r   i d = " f c 2 c c f 0 9 - d 0 1 a - 4 c 9 d - a 1 4 7 - a 0 c 6 d 3 a e 0 8 2 4 "   n a m e = " P a r e n t   f i e l d   i n d e x "   t y p e = " S y s t e m . I n t 3 2 ,   m s c o r l i b ,   V e r s i o n = 4 . 0 . 0 . 0 ,   C u l t u r e = n e u t r a l ,   P u b l i c K e y T o k e n = b 7 7 a 5 c 5 6 1 9 3 4 e 0 8 9 "   o r d e r = " 9 9 9 "   k e y = " p a r e n t I n d e x "   v a l u e = " "   g r o u p O r d e r = " - 1 " / >  
                 < p a r a m e t e r   i d = " f 8 7 a a e c 9 - c 6 2 7 - 4 6 c 6 - 8 0 9 1 - 5 3 0 6 5 c 4 6 4 4 c e "   n a m e = " D e l e t e   i f   e m p t y "   t y p e = " S y s t e m . B o o l e a n ,   m s c o r l i b ,   V e r s i o n = 4 . 0 . 0 . 0 ,   C u l t u r e = n e u t r a l ,   P u b l i c K e y T o k e n = b 7 7 a 5 c 5 6 1 9 3 4 e 0 8 9 "   o r d e r = " 9 9 9 "   k e y = " d e l e t e I f E m p t y "   v a l u e = " F a l s e "   g r o u p O r d e r = " - 1 " / >  
                 < p a r a m e t e r   i d = " 3 1 5 9 1 7 f c - 0 e e 1 - 4 e 6 9 - a 6 4 2 - d 2 6 9 f 9 4 b e 1 9 8 " 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6 e 2 a 0 2 a c - 8 b e 2 - 4 9 7 8 - 9 0 4 7 - 1 8 7 a f 8 f e 9 a 3 6 "   n a m e = " L a b e l s . 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q u o t ;   & q u o t ;   & a m p ;   { L a b e l s . F u l l   D e t a i l s } "   f o r m a t E v a l u a t o r T y p e = " e x p r e s s i o n "   t e x t C a s e = " i g n o r e C a s e "   r e m o v e C o n t r o l = " f a l s e "   i g n o r e F o r m a t I f E m p t y = " f a l s e " >  
             < p a r a m e t e r s >  
                 < p a r a m e t e r   i d = " 6 5 a 4 d d b 2 - d c 2 f - 4 f f f - 8 e f a - e d 9 1 7 9 7 3 e 6 8 b "   n a m e = " F i e l d   i n d e x "   t y p e = " S y s t e m . I n t 3 2 ,   m s c o r l i b ,   V e r s i o n = 4 . 0 . 0 . 0 ,   C u l t u r e = n e u t r a l ,   P u b l i c K e y T o k e n = b 7 7 a 5 c 5 6 1 9 3 4 e 0 8 9 "   o r d e r = " 9 9 9 "   k e y = " i n d e x "   v a l u e = " "   g r o u p O r d e r = " - 1 " / >  
                 < p a r a m e t e r   i d = " c 2 1 8 f c 1 e - b 4 8 9 - 4 e 1 c - b 2 1 d - 3 b 3 6 4 7 5 4 8 3 a 0 "   n a m e = " P a r e n t   f i e l d   i n d e x "   t y p e = " S y s t e m . I n t 3 2 ,   m s c o r l i b ,   V e r s i o n = 4 . 0 . 0 . 0 ,   C u l t u r e = n e u t r a l ,   P u b l i c K e y T o k e n = b 7 7 a 5 c 5 6 1 9 3 4 e 0 8 9 "   o r d e r = " 9 9 9 "   k e y = " p a r e n t I n d e x "   v a l u e = " "   g r o u p O r d e r = " - 1 " / >  
                 < p a r a m e t e r   i d = " f 2 b 5 4 f 1 0 - d 4 a 0 - 4 0 4 4 - 8 e b f - 8 b 2 e f 2 5 0 f 1 7 b "   n a m e = " D e l e t e   i f   e m p t y "   t y p e = " S y s t e m . B o o l e a n ,   m s c o r l i b ,   V e r s i o n = 4 . 0 . 0 . 0 ,   C u l t u r e = n e u t r a l ,   P u b l i c K e y T o k e n = b 7 7 a 5 c 5 6 1 9 3 4 e 0 8 9 "   o r d e r = " 9 9 9 "   k e y = " d e l e t e I f E m p t y "   v a l u e = " F a l s e "   g r o u p O r d e r = " - 1 " / >  
                 < p a r a m e t e r   i d = " 7 5 c 7 6 1 d 7 - 6 e f a - 4 f 1 b - b 8 8 b - 0 f 9 0 a b 5 7 7 2 8 0 " 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    < c o n t e n t C o n t r o l   i d = " d 3 c d c 9 a b - f 5 3 8 - 4 b a 8 - a b 7 e - 0 a 6 a 9 7 4 2 c d 2 0 "   n a m e = " L a b e l s . R e l a t i o n s h i p   F i r m "   a s s e m b l y = " I p h e l i o n . O u t l i n e . W o r d . d l l "   t y p e = " I p h e l i o n . O u t l i n e . W o r d . R e n d e r e r s . T e x t R e n d e r e r "   o r d e r = " 2 "   a c t i v e = " t r u e "   e n t i t y I d = " f 9 5 d c 5 f a - 6 e 9 d - 4 b e 9 - 9 d 2 3 - e 0 a d a 2 0 d 8 4 3 8 "   f i e l d I d = " b f f b 3 e 4 8 - 3 2 2 2 - 4 d f 5 - a a d 5 - 6 4 4 7 5 8 b 1 6 6 a 7 "   p a r e n t I d = " 0 0 0 0 0 0 0 0 - 0 0 0 0 - 0 0 0 0 - 0 0 0 0 - 0 0 0 0 0 0 0 0 0 0 0 0 "   l e v e l O r d e r = " 1 0 0 "   c o n t r o l T y p e = " p l a i n T e x t "   c o n t r o l E d i t T y p e = " i n l i n e "   e n c l o s i n g B o o k m a r k = " f a l s e "   f o r m a t E v a l u a t o r T y p e = " e x p r e s s i o n "   t e x t C a s e = " i g n o r e C a s e "   r e m o v e C o n t r o l = " f a l s e "   i g n o r e F o r m a t I f E m p t y = " f a l s e " >  
             < p a r a m e t e r s >  
                 < p a r a m e t e r   i d = " b 7 d 4 d d 8 c - 3 e 9 3 - 4 d c 7 - b d 0 4 - 2 b d 5 c 0 6 2 5 c e 3 "   n a m e = " F i e l d   i n d e x "   t y p e = " S y s t e m . I n t 3 2 ,   m s c o r l i b ,   V e r s i o n = 4 . 0 . 0 . 0 ,   C u l t u r e = n e u t r a l ,   P u b l i c K e y T o k e n = b 7 7 a 5 c 5 6 1 9 3 4 e 0 8 9 "   o r d e r = " 9 9 9 "   k e y = " i n d e x "   v a l u e = " "   g r o u p O r d e r = " - 1 " / >  
                 < p a r a m e t e r   i d = " 2 3 a a 8 9 6 7 - d 4 c 3 - 4 f 2 1 - a 9 9 f - 8 1 2 8 5 a 1 a 9 f f 9 "   n a m e = " P a r e n t   f i e l d   i n d e x "   t y p e = " S y s t e m . I n t 3 2 ,   m s c o r l i b ,   V e r s i o n = 4 . 0 . 0 . 0 ,   C u l t u r e = n e u t r a l ,   P u b l i c K e y T o k e n = b 7 7 a 5 c 5 6 1 9 3 4 e 0 8 9 "   o r d e r = " 9 9 9 "   k e y = " p a r e n t I n d e x "   v a l u e = " "   g r o u p O r d e r = " - 1 " / >  
                 < p a r a m e t e r   i d = " c 0 2 f e b c c - 1 8 4 e - 4 e 4 3 - 9 8 9 f - 5 7 8 6 0 e a f 0 b f 5 "   n a m e = " D e l e t e   i f   e m p t y "   t y p e = " S y s t e m . B o o l e a n ,   m s c o r l i b ,   V e r s i o n = 4 . 0 . 0 . 0 ,   C u l t u r e = n e u t r a l ,   P u b l i c K e y T o k e n = b 7 7 a 5 c 5 6 1 9 3 4 e 0 8 9 "   o r d e r = " 9 9 9 "   k e y = " d e l e t e I f E m p t y "   v a l u e = " F a l s e "   g r o u p O r d e r = " - 1 " / >  
                 < p a r a m e t e r   i d = " a 3 6 3 7 8 b c - 3 c c f - 4 0 2 6 - 8 f 2 4 - f e c b 1 4 8 d e 8 f 9 " 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p a r a m e t e r s >  
         < / c o n t e n t C o n t r o l >  
     < / c o n t e n t C o n t r o l s >  
     < q u e s t i o n s >  
         < q u e s t i o n   i d = " 1 e b f a c 2 7 - 7 c 3 8 - 4 3 9 2 - 9 b a 2 - e 9 e 5 7 4 f 8 d 2 d 0 "   n a m e = " W o r k S i t e   p r o f i l e "   a s s e m b l y = " I p h e l i o n . O u t l i n e . I n t e g r a t i o n . W o r k S i t e . d l l "   t y p e = " I p h e l i o n . O u t l i n e . I n t e g r a t i o n . W o r k S i t e . V i e w M o d e l s . S e l e c t W o r k S p a c e V i e w M o d e l "   o r d e r = " 0 "   a c t i v e = " t r u e "   g r o u p = " & l t ; D e f a u l t & g t ; "   r e s u l t T y p e = " s i n g l e "   d i s p l a y T y p e = " S t a r t u p "   p a g e C o l u m n S p a n = " c o l u m n S p a n 6 "   p a r e n t I d = " 0 0 0 0 0 0 0 0 - 0 0 0 0 - 0 0 0 0 - 0 0 0 0 - 0 0 0 0 0 0 0 0 0 0 0 0 " >  
             < p a r a m e t e r s >  
                 < p a r a m e t e r   i d = " f 6 0 5 2 9 e b - 4 0 8 4 - 4 5 3 9 - b 8 c 9 - 7 d 4 7 0 e 4 0 f 6 4 b "   n a m e = " D o c u m e n t   t y p e "   t y p e = " S y s t e m . S t r i n g ,   m s c o r l i b ,   V e r s i o n = 4 . 0 . 0 . 0 ,   C u l t u r e = n e u t r a l ,   P u b l i c K e y T o k e n = b 7 7 a 5 c 5 6 1 9 3 4 e 0 8 9 "   o r d e r = " 9 9 9 "   k e y = " d o c T y p e "   v a l u e = " P R E S "   g r o u p O r d e r = " - 1 " / >  
                 < p a r a m e t e r   i d = " 3 3 0 2 e a c 8 - 0 d 2 2 - 4 8 d 7 - a b 7 a - 0 e c 0 1 8 c 4 b 2 0 3 "   n a m e = " D o c u m e n t   s u b - t y p e "   t y p e = " S y s t e m . S t r i n g ,   m s c o r l i b ,   V e r s i o n = 4 . 0 . 0 . 0 ,   C u l t u r e = n e u t r a l ,   P u b l i c K e y T o k e n = b 7 7 a 5 c 5 6 1 9 3 4 e 0 8 9 "   o r d e r = " 9 9 9 "   k e y = " d o c S u b T y p e "   v a l u e = " "   g r o u p O r d e r = " - 1 " / >  
                 < p a r a m e t e r   i d = " 5 1 4 1 5 b 3 d - 8 1 0 5 - 4 2 7 2 - b e 6 5 - 6 7 2 8 1 e 3 9 1 3 c d "   n a m e = " D o c   I d   f o r m a t "   t y p e = " S y s t e m . S t r i n g ,   m s c o r l i b ,   V e r s i o n = 4 . 0 . 0 . 0 ,   C u l t u r e = n e u t r a l ,   P u b l i c K e y T o k e n = b 7 7 a 5 c 5 6 1 9 3 4 e 0 8 9 "   o r d e r = " 9 9 9 "   k e y = " d o c I d F o r m a t "   v a l u e = " "   a r g u m e n t = " F o r m a t S t r i n g "   g r o u p O r d e r = " - 1 " / >  
                 < p a r a m e t e r   i d = " 8 9 a 5 1 7 e a - d c a a - 4 5 6 a - a c b 9 - 5 4 f 0 6 8 f 7 7 d 5 1 "   n a m e = " R e m e m b e r   w o r k s p a c e   a n d   f o l d e r "   t y p e = " S y s t e m . B o o l e a n ,   m s c o r l i b ,   V e r s i o n = 4 . 0 . 0 . 0 ,   C u l t u r e = n e u t r a l ,   P u b l i c K e y T o k e n = b 7 7 a 5 c 5 6 1 9 3 4 e 0 8 9 "   o r d e r = " 9 9 9 "   k e y = " r e m e m b e r W S "   v a l u e = " T r u e "   g r o u p O r d e r = " - 1 " / >  
                 < p a r a m e t e r   i d = " 0 d 1 9 8 1 7 f - 9 d b e - 4 3 3 e - a c 4 e - 3 6 b 0 6 a 5 1 3 b 3 8 "   n a m e = " R e m o v e   C l / M t   l e a d   z e r o s "   t y p e = " S y s t e m . B o o l e a n ,   m s c o r l i b ,   V e r s i o n = 4 . 0 . 0 . 0 ,   C u l t u r e = n e u t r a l ,   P u b l i c K e y T o k e n = b 7 7 a 5 c 5 6 1 9 3 4 e 0 8 9 "   o r d e r = " 9 9 9 "   k e y = " r e m o v e L e a d i n g Z e r o s "   v a l u e = " F a l s e "   g r o u p O r d e r = " - 1 " / >  
                 < p a r a m e t e r   i d = " 5 1 a b f a 2 b - f f c c - 4 a c 8 - 9 2 d 7 - c 0 9 d 4 5 6 5 7 7 8 c "   n a m e = " O r d e r   W o r k s p a c e s   a l p h a b e t i c a l l y "   t y p e = " S y s t e m . B o o l e a n ,   m s c o r l i b ,   V e r s i o n = 4 . 0 . 0 . 0 ,   C u l t u r e = n e u t r a l ,   P u b l i c K e y T o k e n = b 7 7 a 5 c 5 6 1 9 3 4 e 0 8 9 "   o r d e r = " 9 9 9 "   k e y = " o r d e r W o r k s p a c e s A l p h a b e t i c a l l y "   v a l u e = " F a l s e "   g r o u p O r d e r = " - 1 " / >  
                 < p a r a m e t e r   i d = " 0 a f 8 c c 1 7 - f e 7 9 - 4 e c 9 - b 8 9 e - 9 6 8 b 2 3 f 0 c d 2 7 "   n a m e = " D e f a u l t   f o l d e r "   t y p e = " S y s t e m . S t r i n g ,   m s c o r l i b ,   V e r s i o n = 4 . 0 . 0 . 0 ,   C u l t u r e = n e u t r a l ,   P u b l i c K e y T o k e n = b 7 7 a 5 c 5 6 1 9 3 4 e 0 8 9 "   o r d e r = " 9 9 9 "   k e y = " d e f a u l t F o l d e r "   v a l u e = " "   a r g u m e n t = " I t e m L i s t C o n t r o l "   g r o u p O r d e r = " - 1 " / >  
                 < p a r a m e t e r   i d = " c 8 c f f 2 5 a - c 5 b f - 4 e 1 d - b 7 d 0 - d a 0 9 d 4 e 6 6 6 f e "   n a m e = " D o   n o t   d i s p l a y   i f   v a l i d "   t y p e = " S y s t e m . B o o l e a n ,   m s c o r l i b ,   V e r s i o n = 4 . 0 . 0 . 0 ,   C u l t u r e = n e u t r a l ,   P u b l i c K e y T o k e n = b 7 7 a 5 c 5 6 1 9 3 4 e 0 8 9 "   o r d e r = " 9 9 9 "   k e y = " i n v i s i b l e I f V a l i d "   v a l u e = " F a l s e "   g r o u p O r d e r = " - 1 " / >  
                 < p a r a m e t e r   i d = " 7 6 3 5 1 0 b 4 - e b 3 d - 4 f 9 e - 9 5 5 5 - e b f 7 2 2 c 2 c e d 5 "   n a m e = " S h o w   a u t h o r   l o o k u p "   t y p e = " S y s t e m . B o o l e a n ,   m s c o r l i b ,   V e r s i o n = 4 . 0 . 0 . 0 ,   C u l t u r e = n e u t r a l ,   P u b l i c K e y T o k e n = b 7 7 a 5 c 5 6 1 9 3 4 e 0 8 9 "   o r d e r = " 9 9 9 "   k e y = " s h o w A u t h o r "   v a l u e = " F a l s e "   g r o u p O r d e r = " - 1 " / >  
                 < p a r a m e t e r   i d = " e 3 4 2 1 b 5 b - 6 d 9 a - 4 8 2 8 - 8 9 8 f - b 8 c 2 3 d c 9 2 c 6 c "   n a m e = " A u t h o r   f i e l d "   t y p e = " I p h e l i o n . O u t l i n e . M o d e l . E n t i t i e s . P a r a m e t e r F i e l d D e s c r i p t o r ,   I p h e l i o n . O u t l i n e . M o d e l ,   V e r s i o n = 1 . 7 . 3 . 7 ,   C u l t u r e = n e u t r a l ,   P u b l i c K e y T o k e n = n u l l "   o r d e r = " 9 9 9 "   k e y = " a u t h o r F i e l d "   v a l u e = " 0 8 3 d 5 a 5 f - 7 a 4 6 - 4 9 2 7 - a d 1 b - 2 e 7 1 0 3 f 3 6 8 b 1 | f 2 9 4 b 1 d 2 - 1 b 4 5 - 4 e 5 f - 9 4 c 4 - 2 9 5 3 e 5 1 5 0 1 3 7 "   g r o u p O r d e r = " - 1 " / >  
                 < p a r a m e t e r   i d = " a 5 3 0 7 5 5 a - c 7 a 9 - 4 6 9 c - a 6 3 3 - 1 9 c 3 3 0 5 7 e b 2 8 "   n a m e = " S h o w   d o c u m e n t   t i t l e "   t y p e = " S y s t e m . B o o l e a n ,   m s c o r l i b ,   V e r s i o n = 4 . 0 . 0 . 0 ,   C u l t u r e = n e u t r a l ,   P u b l i c K e y T o k e n = b 7 7 a 5 c 5 6 1 9 3 4 e 0 8 9 "   o r d e r = " 9 9 9 "   k e y = " s h o w T i t l e "   v a l u e = " T r u e "   g r o u p O r d e r = " - 1 " / >  
                 < p a r a m e t e r   i d = " 0 6 b 2 b 0 4 9 - a 9 8 8 - 4 c 0 6 - a 0 3 1 - e a 6 1 7 7 3 9 8 8 5 0 "   n a m e = " F o l d e r   l i s t   h e i g h t "   t y p e = " S y s t e m . N u l l a b l e ` 1 [ [ S y s t e m . I n t 3 2 ,   m s c o r l i b ,   V e r s i o n = 4 . 0 . 0 . 0 ,   C u l t u r e = n e u t r a l ,   P u b l i c K e y T o k e n = b 7 7 a 5 c 5 6 1 9 3 4 e 0 8 9 ] ] ,   m s c o r l i b ,   V e r s i o n = 4 . 0 . 0 . 0 ,   C u l t u r e = n e u t r a l ,   P u b l i c K e y T o k e n = b 7 7 a 5 c 5 6 1 9 3 4 e 0 8 9 "   o r d e r = " 9 9 9 "   k e y = " f o l d e r H e i g h t "   v a l u e = " "   g r o u p O r d e r = " - 1 " / >  
             < / p a r a m e t e r s >  
         < / q u e s t i o n >  
         < q u e s t i o n   i d = " 9 e 7 5 e e 2 e - 5 2 e d - 4 6 1 8 - a 8 1 d - 5 f 9 2 6 3 c 3 4 5 0 3 "   n a m e = " I n d u s t r y   S e c t o r "   a s s e m b l y = " I p h e l i o n . O u t l i n e . C o n t r o l s . d l l "   t y p e = " I p h e l i o n . O u t l i n e . C o n t r o l s . Q u e s t i o n C o n t r o l s . V i e w M o d e l s . D r o p D o w n V i e w M o d e l "   o r d e r = " 1 "   a c t i v e = " t r u e "   g r o u p = " & l t ; D e f a u l t & g t ; "   r e s u l t T y p e = " s i n g l e "   d i s p l a y T y p e = " A l l "   p a g e C o l u m n S p a n = " c o l u m n S p a n 6 "   p a r e n t I d = " 0 0 0 0 0 0 0 0 - 0 0 0 0 - 0 0 0 0 - 0 0 0 0 - 0 0 0 0 0 0 0 0 0 0 0 0 " >  
             < p a r a m e t e r s >  
                 < p a r a m e t e r   i d = " 5 4 0 9 2 4 a 6 - 8 5 7 7 - 4 6 0 5 - b 2 b 7 - f 6 e f c d 9 e c b 2 7 "   n a m e = " V a l u e s "   t y p e = " S y s t e m . S t r i n g ,   m s c o r l i b ,   V e r s i o n = 4 . 0 . 0 . 0 ,   C u l t u r e = n e u t r a l ,   P u b l i c K e y T o k e n = b 7 7 a 5 c 5 6 1 9 3 4 e 0 8 9 "   o r d e r = " 9 9 9 "   k e y = " v a l u e s "   v a l u e = " & l t ; ? x m l   v e r s i o n = & q u o t ; 1 . 0 & q u o t ;   e n c o d i n g = & q u o t ; u t f - 1 6 & q u o t ; ? & g t ; & # x A ; & l t ; c o n t e n t L i s t   x m l n s : x s d = & q u o t ; h t t p : / / w w w . w 3 . o r g / 2 0 0 1 / X M L S c h e m a & q u o t ;   x m l n s : x s i = & q u o t ; h t t p : / / w w w . w 3 . o r g / 2 0 0 1 / X M L S c h e m a - i n s t a n c e & q u o t ; & g t ; & # x A ;     & l t ; t y p e & g t ; l a b e l S e t & l t ; / t y p e & g t ; & # x A ;     & l t ; t e x t & g t ; I n d u s t r y   S e c t o r   L i s t & l t ; / t e x t & g t ; & # x A ; & l t ; / c o n t e n t L i s t & g t ; "   a r g u m e n t = " L a b e l S e t I t e m L i s t C o n t r o l "   g r o u p O r d e r = " - 1 " / >  
                 < p a r a m e t e r   i d = " a 6 6 2 1 d d 9 - b 1 2 e - 4 f 6 9 - a 2 5 d - 1 2 b 3 b 0 5 7 0 b 5 a " 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I n d u s t r y   S e c t o r & l t ; / t e x t & g t ; & # x A ; & l t ; / u i L o c a l i z e d S t r i n g & g t ; "   a r g u m e n t = " U I L o c a l i z e d S t r i n g "   g r o u p O r d e r = " - 1 " / >  
                 < p a r a m e t e r   i d = " 6 8 7 8 6 2 b 7 - c 1 1 2 - 4 1 b e - b e a c - d c e 4 2 3 9 2 d 3 0 d "   n a m e = " W i d t h   t y p e "   t y p e = " I p h e l i o n . O u t l i n e . M o d e l . I n t e r f a c e s . Q u e s t i o n C o n t r o l L a y o u t ,   I p h e l i o n . O u t l i n e . M o d e l ,   V e r s i o n = 1 . 7 . 3 . 7 ,   C u l t u r e = n e u t r a l ,   P u b l i c K e y T o k e n = n u l l "   o r d e r = " 9 9 9 "   k e y = " l a y o u t "   v a l u e = " F u l l "   g r o u p O r d e r = " - 1 " / >  
                 < p a r a m e t e r   i d = " 6 a 4 f 2 7 a a - 1 d 7 7 - 4 6 c a - 8 9 d 0 - 8 0 c 6 7 e 2 c 7 0 2 6 "   n a m e = " E m p t y   t e x t "   t y p e = " S y s t e m . S t r i n g ,   m s c o r l i b ,   V e r s i o n = 4 . 0 . 0 . 0 ,   C u l t u r e = n e u t r a l ,   P u b l i c K e y T o k e n = b 7 7 a 5 c 5 6 1 9 3 4 e 0 8 9 "   o r d e r = " 9 9 9 "   k e y = " e m p t y T e x t "   v a l u e = " & l t ; ? x m l   v e r s i o n = & q u o t ; 1 . 0 & q u o t ;   e n c o d i n g = & q u o t ; u t f - 1 6 & q u o t ; ? & g t ; & # x A ; & l t ; l o c a l i z e d S t r i n g   x m l n s : x s d = & q u o t ; h t t p : / / w w w . w 3 . o r g / 2 0 0 1 / X M L S c h e m a & q u o t ;   x m l n s : x s i = & q u o t ; h t t p : / / w w w . w 3 . o r g / 2 0 0 1 / X M L S c h e m a - i n s t a n c e & q u o t ; & g t ; & # x A ;     & l t ; t y p e & g t ; f i x e d & l t ; / t y p e & g t ; & # x A ;     & l t ; t e x t   / & g t ; & # x A ; & l t ; / l o c a l i z e d S t r i n g & g t ; "   a r g u m e n t = " L o c a l i z e d S t r i n g "   g r o u p O r d e r = " - 1 " / >  
                 < p a r a m e t e r   i d = " d 5 1 7 c 8 8 7 - a 1 b 7 - 4 e c f - 8 4 2 5 - 1 3 7 d b e b 0 0 a 7 0 "   n a m e = " S h o w   p r o m p t "   t y p e = " S y s t e m . B o o l e a n ,   m s c o r l i b ,   V e r s i o n = 4 . 0 . 0 . 0 ,   C u l t u r e = n e u t r a l ,   P u b l i c K e y T o k e n = b 7 7 a 5 c 5 6 1 9 3 4 e 0 8 9 "   o r d e r = " 9 9 9 "   k e y = " s h o w P r o m p t "   v a l u e = " T r u e "   g r o u p O r d e r = " - 1 " / >  
                 < p a r a m e t e r   i d = " 6 6 d 2 b f 4 5 - c d b 0 - 4 4 6 9 - a 5 1 b - 9 5 7 1 0 0 4 e 7 0 0 b "   n a m e = " I s   e d i t a b l e "   t y p e = " S y s t e m . B o o l e a n ,   m s c o r l i b ,   V e r s i o n = 4 . 0 . 0 . 0 ,   C u l t u r e = n e u t r a l ,   P u b l i c K e y T o k e n = b 7 7 a 5 c 5 6 1 9 3 4 e 0 8 9 "   o r d e r = " 9 9 9 "   k e y = " i s E d i t a b l e "   v a l u e = " F a l s e "   g r o u p O r d e r = " - 1 " / >  
                 < p a r a m e t e r   i d = " b a 9 0 b 5 4 6 - 6 9 1 2 - 4 e 5 1 - b 8 2 c - 8 a 4 b d 2 9 8 5 3 0 9 "   n a m e = " R e p l a c e   v a l u e s   w i t h   l a b e l s "   t y p e = " S y s t e m . B o o l e a n ,   m s c o r l i b ,   V e r s i o n = 4 . 0 . 0 . 0 ,   C u l t u r e = n e u t r a l ,   P u b l i c K e y T o k e n = b 7 7 a 5 c 5 6 1 9 3 4 e 0 8 9 "   o r d e r = " 9 9 9 "   k e y = " u s e L a b e l s "   v a l u e = " F a l s e "   g r o u p O r d e r = " - 1 " / >  
                 < p a r a m e t e r   i d = " b b a 6 9 8 5 2 - e 6 8 f - 4 7 b 1 - a 5 0 c - 4 7 4 5 5 c c 9 0 6 4 8 "   n a m e = " R e m e m b e r   l a s t   v a l u e "   t y p e = " S y s t e m . B o o l e a n ,   m s c o r l i b ,   V e r s i o n = 4 . 0 . 0 . 0 ,   C u l t u r e = n e u t r a l ,   P u b l i c K e y T o k e n = b 7 7 a 5 c 5 6 1 9 3 4 e 0 8 9 "   o r d e r = " 9 9 9 "   k e y = " r e m e m b e r L a s t V a l u e "   v a l u e = " F a l s e "   g r o u p O r d e r = " - 1 " / >  
             < / p a r a m e t e r s >  
         < / q u e s t i o n >  
     < / q u e s t i o n s >  
     < c o m m a n d s >  
         < c o m m a n d   i d = " a 9 7 b d 7 e a - 5 1 7 d - 4 6 0 8 - b a 0 3 - 4 1 b 1 9 6 c f 8 9 f 5 "   n a m e = " S h o w   q u e s t i o n   f o r m "   a s s e m b l y = " I p h e l i o n . O u t l i n e . M o d e l . D L L "   t y p e = " I p h e l i o n . O u t l i n e . M o d e l . C o m m a n d s . S h o w F o r m C o m m a n d "   o r d e r = " 0 "   a c t i v e = " t r u e "   c o m m a n d T y p e = " s t a r t u p " >  
             < p a r a m e t e r s >  
                 < p a r a m e t e r   i d = " b e e 7 5 9 5 4 - a a 1 c - 4 0 5 a - b 1 a f - f 0 4 2 b 2 a a a 5 d d "   n a m e = " D i s p l a y   t y p e "   t y p e = " I p h e l i o n . O u t l i n e . M o d e l . C o m m a n d s . F o r m T y p e ,   I p h e l i o n . O u t l i n e . M o d e l ,   V e r s i o n = 1 . 7 . 3 . 7 ,   C u l t u r e = n e u t r a l ,   P u b l i c K e y T o k e n = n u l l "   o r d e r = " 0 "   k e y = " f o r m T y p e "   v a l u e = " D i a l o g "   g r o u p O r d e r = " - 1 " / >  
                 < p a r a m e t e r   i d = " 5 a d b 1 d c a - b 5 2 e - 4 7 0 3 - b 7 d 0 - d c b b 9 a 8 8 5 f b 2 "   n a m e = " A s s e m b l y   n a m e "   t y p e = " S y s t e m . S t r i n g ,   m s c o r l i b ,   V e r s i o n = 4 . 0 . 0 . 0 ,   C u l t u r e = n e u t r a l ,   P u b l i c K e y T o k e n = b 7 7 a 5 c 5 6 1 9 3 4 e 0 8 9 "   o r d e r = " 1 "   k e y = " a s s e m b l y "   v a l u e = " I p h e l i o n . O u t l i n e . C o n t r o l s . d l l "   g r o u p O r d e r = " - 1 " / >  
                 < p a r a m e t e r   i d = " 4 d 1 7 5 c a a - 6 5 8 9 - 4 8 5 4 - 9 0 2 8 - 8 c a a 0 6 9 9 1 0 d b "   n a m e = " T y p e   n a m e "   t y p e = " S y s t e m . S t r i n g ,   m s c o r l i b ,   V e r s i o n = 4 . 0 . 0 . 0 ,   C u l t u r e = n e u t r a l ,   P u b l i c K e y T o k e n = b 7 7 a 5 c 5 6 1 9 3 4 e 0 8 9 "   o r d e r = " 2 "   k e y = " t y p e "   v a l u e = " I p h e l i o n . O u t l i n e . C o n t r o l s . Q u e s t i o n F o r m "   g r o u p O r d e r = " - 1 " / >  
                 < p a r a m e t e r   i d = " 6 3 8 0 8 b f f - b 9 c a - 4 c 5 e - 9 2 a f - 9 f 7 0 f 6 6 5 9 e 0 7 "   n a m e = " H i d e   q u i c k   f i l l "   t y p e = " S y s t e m . B o o l e a n ,   m s c o r l i b ,   V e r s i o n = 4 . 0 . 0 . 0 ,   C u l t u r e = n e u t r a l ,   P u b l i c K e y T o k e n = b 7 7 a 5 c 5 6 1 9 3 4 e 0 8 9 "   o r d e r = " 3 "   k e y = " h i d e Q u i c k F i l l "   v a l u e = " F a l s e "   g r o u p O r d e r = " - 1 " / >  
             < / p a r a m e t e r s >  
         < / c o m m a n d >  
         < c o m m a n d   i d = " 3 0 0 6 2 d 9 6 - 4 b 5 5 - 4 8 2 8 - 9 3 a 7 - 8 1 e d 7 b 3 7 2 a 9 3 "   n a m e = " C l o s e   d o c u m e n t "   a s s e m b l y = " I p h e l i o n . O u t l i n e . W o r d . D L L "   t y p e = " I p h e l i o n . O u t l i n e . W o r d . C o m m a n d s . C l o s e D o c u m e n t C o m m a n d "   o r d e r = " 1 "   a c t i v e = " t r u e "   c o m m a n d T y p e = " s t a r t u p " >  
             < p a r a m e t e r s >  
                 < p a r a m e t e r   i d = " b f d b c 2 b a - a 5 7 e - 4 1 1 f - a 7 b 4 - c c 7 8 6 5 4 5 5 c 7 e "   n a m e = " C h e c k   q u e s t i o n "   t y p e = " S y s t e m . B o o l e a n ,   m s c o r l i b ,   V e r s i o n = 4 . 0 . 0 . 0 ,   C u l t u r e = n e u t r a l ,   P u b l i c K e y T o k e n = b 7 7 a 5 c 5 6 1 9 3 4 e 0 8 9 "   o r d e r = " 9 9 9 "   k e y = " c h e c k U s e r I n p u t "   v a l u e = " f a l s e "   g r o u p O r d e r = " - 1 " / >  
                 < p a r a m e t e r   i d = " c 1 a d 1 b c 7 - b e e 3 - 4 4 1 b - b f 2 4 - e 7 a c c 9 a f 7 5 d 0 "   n a m e = " F o r c e   c l o s e "   t y p e = " S y s t e m . B o o l e a n ,   m s c o r l i b ,   V e r s i o n = 4 . 0 . 0 . 0 ,   C u l t u r e = n e u t r a l ,   P u b l i c K e y T o k e n = b 7 7 a 5 c 5 6 1 9 3 4 e 0 8 9 "   o r d e r = " 9 9 9 "   k e y = " c l o s e O n S u c e s s "   v a l u e = " F a l s e "   g r o u p O r d e r = " - 1 " / >  
             < / p a r a m e t e r s >  
         < / c o m m a n d >  
         < c o m m a n d   i d = " 3 5 2 3 d 0 2 e - 3 1 d 6 - 4 9 7 1 - 8 a 4 9 - e b 6 1 2 c b e b 5 4 a "   n a m e = " R e n d e r   f i e l d s   t o   d o c u m e n t "   a s s e m b l y = " I p h e l i o n . O u t l i n e . M o d e l . D L L "   t y p e = " I p h e l i o n . O u t l i n e . M o d e l . C o m m a n d s . R e n d e r D o c u m e n t C o m m a n d "   o r d e r = " 2 "   a c t i v e = " t r u e "   c o m m a n d T y p e = " s t a r t u p " >  
             < p a r a m e t e r s >  
                 < p a r a m e t e r   i d = " 1 3 0 9 4 c 9 4 - d 2 0 d - 4 5 6 c - b 3 d 0 - 5 6 3 d 1 4 1 9 7 b c 0 "   n a m e = " F i r s t   o r d e r   v a l u e "   t y p e = " S y s t e m . I n t 3 2 ,   m s c o r l i b ,   V e r s i o n = 4 . 0 . 0 . 0 ,   C u l t u r e = n e u t r a l ,   P u b l i c K e y T o k e n = b 7 7 a 5 c 5 6 1 9 3 4 e 0 8 9 "   o r d e r = " 9 9 9 "   k e y = " s t a r t O r d e r "   v a l u e = " 0 "   g r o u p O r d e r = " - 1 " / >  
                 < p a r a m e t e r   i d = " e a 2 d 0 3 7 0 - 6 f d 1 - 4 6 0 b - 9 e e 3 - 0 3 2 1 b 4 b 7 4 0 5 7 "   n a m e = " L a s t   o r d e r   v a l u e "   t y p e = " S y s t e m . I n t 3 2 ,   m s c o r l i b ,   V e r s i o n = 4 . 0 . 0 . 0 ,   C u l t u r e = n e u t r a l ,   P u b l i c K e y T o k e n = b 7 7 a 5 c 5 6 1 9 3 4 e 0 8 9 "   o r d e r = " 9 9 9 "   k e y = " e n d O r d e r "   v a l u e = " 5 "   g r o u p O r d e r = " - 1 " / >  
                 < p a r a m e t e r   i d = " f 9 0 4 3 5 9 0 - 8 0 b 2 - 4 7 b 8 - 9 a c 9 - e 5 2 8 5 b 4 a 9 b 4 6 "   n a m e = " E x c l u d e   i n a c t i v e   q u e s t i o n s "   t y p e = " S y s t e m . B o o l e a n ,   m s c o r l i b ,   V e r s i o n = 4 . 0 . 0 . 0 ,   C u l t u r e = n e u t r a l ,   P u b l i c K e y T o k e n = b 7 7 a 5 c 5 6 1 9 3 4 e 0 8 9 "   o r d e r = " 9 9 9 "   k e y = " e x c l u d e I n a c t i v e Q u e s t i o n s "   v a l u e = " F a l s e "   g r o u p O r d e r = " - 1 " / >  
             < / p a r a m e t e r s >  
         < / c o m m a n d >  
         < c o m m a n d   i d = " 4 e 3 4 c 4 2 c - 1 d c 5 - 4 e 3 4 - b 7 5 f - 5 1 6 a 1 1 3 4 f c 5 5 "   n a m e = " A p p l y   t h e m e "   a s s e m b l y = " I p h e l i o n . O u t l i n e . P o w e r P o i n t . d l l "   t y p e = " I p h e l i o n . O u t l i n e . P o w e r P o i n t . C o m m a n d s . S e t T h e m e C o m m a n d "   o r d e r = " 3 "   a c t i v e = " t r u e "   c o m m a n d T y p e = " s t a r t u p " >  
             < p a r a m e t e r s >  
                 < p a r a m e t e r   i d = " 5 f 8 6 7 5 2 6 - b 4 6 a - 4 4 1 f - 9 4 5 f - d b 7 a 1 a c a 1 7 6 3 "   n a m e = " T h e m e   f i l e "   t y p e = " S y s t e m . S t r i n g ,   m s c o r l i b ,   V e r s i o n = 4 . 0 . 0 . 0 ,   C u l t u r e = n e u t r a l ,   P u b l i c K e y T o k e n = b 7 7 a 5 c 5 6 1 9 3 4 e 0 8 9 "   o r d e r = " 9 9 9 "   k e y = " t h e m e F i l e "   v a l u e = " "   a r g u m e n t = " F o r m a t S t r i n g "   g r o u p O r d e r = " - 1 " / >  
                 < p a r a m e t e r   i d = " 4 5 b 6 f a 1 3 - 2 6 7 0 - 4 1 c 1 - b 6 d 7 - 8 4 0 e 9 a f f 7 9 b 8 "   n a m e = " C o l o u r   s c h e m e   f i l e "   t y p e = " S y s t e m . S t r i n g ,   m s c o r l i b ,   V e r s i o n = 4 . 0 . 0 . 0 ,   C u l t u r e = n e u t r a l ,   P u b l i c K e y T o k e n = b 7 7 a 5 c 5 6 1 9 3 4 e 0 8 9 "   o r d e r = " 9 9 9 "   k e y = " c o l o u r S c h e m e F i l e "   v a l u e = " & l t ; ? x m l   v e r s i o n = & q u o t ; 1 . 0 & q u o t ;   e n c o d i n g = & q u o t ; u t f - 1 6 & q u o t ; ? & g t ; & # x A ; & l t ; f o r m a t S t r i n g   x m l n s : x s i = & q u o t ; h t t p : / / w w w . w 3 . o r g / 2 0 0 1 / X M L S c h e m a - i n s t a n c e & q u o t ;   x m l n s : x s d = & q u o t ; h t t p : / / w w w . w 3 . o r g / 2 0 0 1 / X M L S c h e m a & q u o t ; & g t ; & # x A ;     & l t ; t y p e & g t ; e x p r e s s i o n & l t ; / t y p e & g t ; & # x A ;     & l t ; t e x t & g t ; { L a b e l s . O u t l i n e }   & a m p ; a m p ;   { L a b e l s . T h e m e   C o l o u r s }   & a m p ; a m p ;   { I n d u s t r y   S e c t o r . S e l e c t e d V a l u e }   & a m p ; a m p ;   & q u o t ; . x m l & q u o t ; & l t ; / t e x t & g t ; & # x A ; & l t ; / f o r m a t S t r i n g & g t ; "   a r g u m e n t = " F o r m a t S t r i n g "   g r o u p = " S c h e m e   F i l e s "   g r o u p O r d e r = " - 1 " / >  
                 < p a r a m e t e r   i d = " 7 2 a e 9 5 e b - 3 1 b a - 4 7 a 5 - 9 7 0 7 - 9 5 7 1 c 7 0 8 b c 8 4 "   n a m e = " F o n t   s c h e m e   f i l e "   t y p e = " S y s t e m . S t r i n g ,   m s c o r l i b ,   V e r s i o n = 4 . 0 . 0 . 0 ,   C u l t u r e = n e u t r a l ,   P u b l i c K e y T o k e n = b 7 7 a 5 c 5 6 1 9 3 4 e 0 8 9 "   o r d e r = " 9 9 9 "   k e y = " f o n t S c h e m e F i l e "   v a l u e = " "   a r g u m e n t = " F o r m a t S t r i n g "   g r o u p = " S c h e m e   F i l e s "   g r o u p O r d e r = " - 1 " / >  
                 < p a r a m e t e r   i d = " 2 f 8 2 5 7 6 0 - c 0 b 6 - 4 9 a 3 - 9 b e 2 - f 4 1 4 0 5 e 3 1 a d 9 "   n a m e = " E f f e c t   s c h e m e   f i l e "   t y p e = " S y s t e m . S t r i n g ,   m s c o r l i b ,   V e r s i o n = 4 . 0 . 0 . 0 ,   C u l t u r e = n e u t r a l ,   P u b l i c K e y T o k e n = b 7 7 a 5 c 5 6 1 9 3 4 e 0 8 9 "   o r d e r = " 9 9 9 "   k e y = " e f f e c t S c h e m e F i l e "   v a l u e = " "   a r g u m e n t = " F o r m a t S t r i n g "   g r o u p = " S c h e m e   F i l e s "   g r o u p O r d e r = " - 1 " / >  
             < / p a r a m e t e r s >  
         < / c o m m a n d >  
         < c o m m a n d   i d = " 3 c 1 5 4 2 a c - 3 1 c f - 4 d 7 d - b 3 c 6 - 2 0 7 c 0 0 e d 3 1 6 c "   n a m e = " S a v e   t o   W o r k S i t e "   a s s e m b l y = " I p h e l i o n . O u t l i n e . I n t e g r a t i o n . W o r k S i t e . d l l "   t y p e = " I p h e l i o n . O u t l i n e . I n t e g r a t i o n . W o r k S i t e . S a v e T o D m s C o m m a n d "   o r d e r = " 4 "   a c t i v e = " t r u e "   c o m m a n d T y p e = " s t a r t u p " >  
             < p a r a m e t e r s >  
                 < p a r a m e t e r   i d = " 4 e b 0 1 b 2 8 - 6 e 0 6 - 4 9 d f - 9 b d 2 - c 8 0 0 3 1 2 7 c 3 e 5 "   n a m e = " A u t h o r   F i e l d "   t y p e = " I p h e l i o n . O u t l i n e . M o d e l . E n t i t i e s . P a r a m e t e r F i e l d D e s c r i p t o r ,   I p h e l i o n . O u t l i n e . M o d e l ,   V e r s i o n = 1 . 7 . 3 . 7 ,   C u l t u r e = n e u t r a l ,   P u b l i c K e y T o k e n = n u l l "   o r d e r = " 9 9 9 "   k e y = " a u t h o r F i e l d "   v a l u e = " "   g r o u p O r d e r = " - 1 " / >  
                 < p a r a m e t e r   i d = " a e 4 f 6 9 5 5 - c 4 8 4 - 4 2 0 4 - b a 6 3 - c 1 9 f 3 f e d 0 8 3 b "   n a m e = " D e f a u l t   F o l d e r "   t y p e = " S y s t e m . S t r i n g ,   m s c o r l i b ,   V e r s i o n = 4 . 0 . 0 . 0 ,   C u l t u r e = n e u t r a l ,   P u b l i c K e y T o k e n = b 7 7 a 5 c 5 6 1 9 3 4 e 0 8 9 "   o r d e r = " 9 9 9 "   k e y = " d e f a u l t F o l d e r "   v a l u e = " "   g r o u p O r d e r = " - 1 " / >  
                 < p a r a m e t e r   i d = " 0 2 2 2 5 c 7 5 - 3 7 5 5 - 4 8 f 6 - b 6 3 c - 7 0 7 6 6 a 5 b f 3 f 8 "   n a m e = " D o c u m e n t   t i t l e   f i e l d "   t y p e = " I p h e l i o n . O u t l i n e . M o d e l . E n t i t i e s . P a r a m e t e r F i e l d D e s c r i p t o r ,   I p h e l i o n . O u t l i n e . M o d e l ,   V e r s i o n = 1 . 7 . 3 . 7 ,   C u l t u r e = n e u t r a l ,   P u b l i c K e y T o k e n = n u l l "   o r d e r = " 9 9 9 "   k e y = " t i t l e F i e l d "   v a l u e = " "   g r o u p O r d e r = " - 1 " / >  
             < / p a r a m e t e r s >  
         < / c o m m a n d >  
         < c o m m a n d   i d = " a 3 6 8 8 9 0 7 - 5 9 b 2 - 4 6 2 4 - a 8 b a - 3 6 a 3 0 5 0 3 8 3 7 e "   n a m e = " C l o s e   p r e s e n t a t i o n "   a s s e m b l y = " I p h e l i o n . O u t l i n e . W o r d . d l l "   t y p e = " I p h e l i o n . O u t l i n e . W o r d . C o m m a n d s . C l o s e D o c u m e n t C o m m a n d "   o r d e r = " 5 "   a c t i v e = " t r u e "   c o m m a n d T y p e = " s t a r t u p " >  
             < p a r a m e t e r s / >  
         < / c o m m a n d >  
         < c o m m a n d   i d = " f 6 e 9 d 2 f b - b d c 2 - 4 3 3 c - 9 3 4 b - 3 5 9 2 1 0 8 6 a 1 d e "   n a m e = " S h o w   q u e s t i o n   f o r m "   a s s e m b l y = " I p h e l i o n . O u t l i n e . M o d e l . D L L "   t y p e = " I p h e l i o n . O u t l i n e . M o d e l . C o m m a n d s . S h o w F o r m C o m m a n d "   o r d e r = " 0 "   a c t i v e = " t r u e "   c o m m a n d T y p e = " r e l a u n c h " >  
             < p a r a m e t e r s >  
                 < p a r a m e t e r   i d = " b e e 7 5 9 5 4 - a a 1 c - 4 0 5 a - b 1 a f - f 0 4 2 b 2 a a a 5 d d "   n a m e = " D i s p l a y   t y p e "   t y p e = " I p h e l i o n . O u t l i n e . M o d e l . C o m m a n d s . F o r m T y p e ,   I p h e l i o n . O u t l i n e . M o d e l ,   V e r s i o n = 1 . 7 . 3 . 7 ,   C u l t u r e = n e u t r a l ,   P u b l i c K e y T o k e n = n u l l "   o r d e r = " 0 "   k e y = " f o r m T y p e "   v a l u e = " 0 "   g r o u p O r d e r = " - 1 " / >  
                 < p a r a m e t e r   i d = " a f 8 a 5 3 8 3 - b 3 e f - 4 1 d c - 9 6 d 5 - 5 7 4 3 0 2 6 4 8 d b e "   n a m e = " A s s e m b l y   n a m e "   t y p e = " S y s t e m . S t r i n g ,   m s c o r l i b ,   V e r s i o n = 4 . 0 . 0 . 0 ,   C u l t u r e = n e u t r a l ,   P u b l i c K e y T o k e n = b 7 7 a 5 c 5 6 1 9 3 4 e 0 8 9 "   o r d e r = " 1 "   k e y = " a s s e m b l y "   v a l u e = " I p h e l i o n . O u t l i n e . C o n t r o l s . d l l "   g r o u p O r d e r = " - 1 " / >  
                 < p a r a m e t e r   i d = " 3 2 3 4 5 8 d a - a d 2 2 - 4 9 f f - 9 8 2 e - 7 2 7 c 7 c f d 1 d e 5 "   n a m e = " T y p e   n a m e "   t y p e = " S y s t e m . S t r i n g ,   m s c o r l i b ,   V e r s i o n = 4 . 0 . 0 . 0 ,   C u l t u r e = n e u t r a l ,   P u b l i c K e y T o k e n = b 7 7 a 5 c 5 6 1 9 3 4 e 0 8 9 "   o r d e r = " 2 "   k e y = " t y p e "   v a l u e = " I p h e l i o n . O u t l i n e . C o n t r o l s . Q u e s t i o n F o r m "   g r o u p O r d e r = " - 1 " / >  
                 < p a r a m e t e r   i d = " 6 3 8 0 8 b f f - b 9 c a - 4 c 5 e - 9 2 a f - 9 f 7 0 f 6 6 5 9 e 0 7 "   n a m e = " H i d e   q u i c k   f i l l "   t y p e = " S y s t e m . B o o l e a n ,   m s c o r l i b ,   V e r s i o n = 4 . 0 . 0 . 0 ,   C u l t u r e = n e u t r a l ,   P u b l i c K e y T o k e n = b 7 7 a 5 c 5 6 1 9 3 4 e 0 8 9 "   o r d e r = " 3 "   k e y = " h i d e Q u i c k F i l l "   v a l u e = " F a l s e "   g r o u p O r d e r = " - 1 " / >  
             < / p a r a m e t e r s >  
         < / c o m m a n d >  
         < c o m m a n d   i d = " c 0 e e e 5 4 8 - 2 7 0 c - 4 a 2 4 - 9 c 9 1 - c a 7 5 1 7 0 d 4 7 8 8 "   n a m e = " R e n d e r   f i e l d s   t o   d o c u m e n t "   a s s e m b l y = " I p h e l i o n . O u t l i n e . M o d e l . D L L "   t y p e = " I p h e l i o n . O u t l i n e . M o d e l . C o m m a n d s . R e n d e r D o c u m e n t C o m m a n d "   o r d e r = " 1 "   a c t i v e = " t r u e "   c o m m a n d T y p e = " r e l a u n c h " >  
             < p a r a m e t e r s >  
                 < p a r a m e t e r   i d = " f a b 4 b 0 1 c - 4 d 2 8 - 4 5 a 4 - b 8 1 f - b 0 d 1 6 c d a 4 c 9 4 "   n a m e = " F i r s t   o r d e r   v a l u e "   t y p e = " S y s t e m . I n t 3 2 ,   m s c o r l i b ,   V e r s i o n = 4 . 0 . 0 . 0 ,   C u l t u r e = n e u t r a l ,   P u b l i c K e y T o k e n = b 7 7 a 5 c 5 6 1 9 3 4 e 0 8 9 "   o r d e r = " 9 9 9 "   k e y = " s t a r t O r d e r "   v a l u e = " 0 "   g r o u p O r d e r = " - 1 " / >  
                 < p a r a m e t e r   i d = " 2 b f 8 f c a 7 - 1 5 7 6 - 4 7 f 8 - b d c 6 - e 0 d d 5 8 0 3 0 e 9 7 "   n a m e = " L a s t   o r d e r   v a l u e "   t y p e = " S y s t e m . I n t 3 2 ,   m s c o r l i b ,   V e r s i o n = 4 . 0 . 0 . 0 ,   C u l t u r e = n e u t r a l ,   P u b l i c K e y T o k e n = b 7 7 a 5 c 5 6 1 9 3 4 e 0 8 9 "   o r d e r = " 9 9 9 "   k e y = " e n d O r d e r "   v a l u e = " 5 "   g r o u p O r d e r = " - 1 " / >  
                 < p a r a m e t e r   i d = " f 9 0 4 3 5 9 0 - 8 0 b 2 - 4 7 b 8 - 9 a c 9 - e 5 2 8 5 b 4 a 9 b 4 6 "   n a m e = " E x c l u d e   i n a c t i v e   q u e s t i o n s "   t y p e = " S y s t e m . B o o l e a n ,   m s c o r l i b ,   V e r s i o n = 4 . 0 . 0 . 0 ,   C u l t u r e = n e u t r a l ,   P u b l i c K e y T o k e n = b 7 7 a 5 c 5 6 1 9 3 4 e 0 8 9 "   o r d e r = " 9 9 9 "   k e y = " e x c l u d e I n a c t i v e Q u e s t i o n s "   v a l u e = " F a l s e "   g r o u p O r d e r = " - 1 " / >  
             < / p a r a m e t e r s >  
         < / c o m m a n d >  
         < c o m m a n d   i d = " e 0 2 1 e 9 5 d - e b 8 5 - 4 7 f 9 - 8 9 f 3 - e 9 a 7 d d c f 3 6 a 0 "   n a m e = " A p p l y   t h e m e "   a s s e m b l y = " I p h e l i o n . O u t l i n e . P o w e r P o i n t . d l l "   t y p e = " I p h e l i o n . O u t l i n e . P o w e r P o i n t . C o m m a n d s . S e t T h e m e C o m m a n d "   o r d e r = " 2 "   a c t i v e = " t r u e "   c o m m a n d T y p e = " r e l a u n c h " >  
             < p a r a m e t e r s >  
                 < p a r a m e t e r   i d = " 8 c f c 3 e b 0 - d 7 e 6 - 4 0 b b - 9 7 e 5 - b 4 b 9 e c d b 6 7 2 4 "   n a m e = " T h e m e   f i l e "   t y p e = " S y s t e m . S t r i n g ,   m s c o r l i b ,   V e r s i o n = 4 . 0 . 0 . 0 ,   C u l t u r e = n e u t r a l ,   P u b l i c K e y T o k e n = b 7 7 a 5 c 5 6 1 9 3 4 e 0 8 9 "   o r d e r = " 9 9 9 "   k e y = " t h e m e F i l e "   v a l u e = " "   a r g u m e n t = " F o r m a t S t r i n g "   g r o u p O r d e r = " - 1 " / >  
                 < p a r a m e t e r   i d = " 6 d d 7 2 d e 5 - 1 4 c 4 - 4 2 e a - 8 0 6 2 - 4 f 0 0 a 5 1 3 d c b d "   n a m e = " C o l o u r   s c h e m e   f i l e "   t y p e = " S y s t e m . S t r i n g ,   m s c o r l i b ,   V e r s i o n = 4 . 0 . 0 . 0 ,   C u l t u r e = n e u t r a l ,   P u b l i c K e y T o k e n = b 7 7 a 5 c 5 6 1 9 3 4 e 0 8 9 "   o r d e r = " 9 9 9 "   k e y = " c o l o u r S c h e m e F i l e "   v a l u e = " & l t ; ? x m l   v e r s i o n = & q u o t ; 1 . 0 & q u o t ;   e n c o d i n g = & q u o t ; u t f - 1 6 & q u o t ; ? & g t ; & # x A ; & l t ; f o r m a t S t r i n g   x m l n s : x s i = & q u o t ; h t t p : / / w w w . w 3 . o r g / 2 0 0 1 / X M L S c h e m a - i n s t a n c e & q u o t ;   x m l n s : x s d = & q u o t ; h t t p : / / w w w . w 3 . o r g / 2 0 0 1 / X M L S c h e m a & q u o t ; & g t ; & # x A ;     & l t ; t y p e & g t ; e x p r e s s i o n & l t ; / t y p e & g t ; & # x A ;     & l t ; t e x t & g t ; { L a b e l s . O u t l i n e }   & a m p ; a m p ;   { L a b e l s . T h e m e   C o l o u r s }   & a m p ; a m p ;   { I n d u s t r y   S e c t o r . S e l e c t e d V a l u e }   & a m p ; a m p ;   & q u o t ; . x m l & q u o t ; & l t ; / t e x t & g t ; & # x A ; & l t ; / f o r m a t S t r i n g & g t ; "   a r g u m e n t = " F o r m a t S t r i n g "   g r o u p = " S c h e m e   F i l e s "   g r o u p O r d e r = " - 1 " / >  
                 < p a r a m e t e r   i d = " 6 8 1 f 1 f 5 d - 8 a b e - 4 8 e d - 9 8 1 6 - 3 4 5 6 6 b 1 f e 2 0 f "   n a m e = " F o n t   s c h e m e   f i l e "   t y p e = " S y s t e m . S t r i n g ,   m s c o r l i b ,   V e r s i o n = 4 . 0 . 0 . 0 ,   C u l t u r e = n e u t r a l ,   P u b l i c K e y T o k e n = b 7 7 a 5 c 5 6 1 9 3 4 e 0 8 9 "   o r d e r = " 9 9 9 "   k e y = " f o n t S c h e m e F i l e "   v a l u e = " "   a r g u m e n t = " F o r m a t S t r i n g "   g r o u p = " S c h e m e   F i l e s "   g r o u p O r d e r = " - 1 " / >  
                 < p a r a m e t e r   i d = " 1 8 0 8 f a a 4 - f 6 e d - 4 e 7 9 - a c 0 0 - d 9 b 5 c b d 9 b b 6 7 "   n a m e = " E f f e c t   s c h e m e   f i l e "   t y p e = " S y s t e m . S t r i n g ,   m s c o r l i b ,   V e r s i o n = 4 . 0 . 0 . 0 ,   C u l t u r e = n e u t r a l ,   P u b l i c K e y T o k e n = b 7 7 a 5 c 5 6 1 9 3 4 e 0 8 9 "   o r d e r = " 9 9 9 "   k e y = " e f f e c t S c h e m e F i l e "   v a l u e = " "   a r g u m e n t = " F o r m a t S t r i n g "   g r o u p = " S c h e m e   F i l e s "   g r o u p O r d e r = " - 1 " / >  
             < / p a r a m e t e r s >  
         < / c o m m a n d >  
     < / c o m m a n d s >  
     < f i e l d s >  
         < f i e l d   i d = " 8 1 e 9 2 d 9 c - b 5 8 3 - 4 e 1 1 - a c a 5 - 6 4 2 d 8 c a e 8 1 5 7 "   n a m e = " S e l e c t e d V a l u e "   t y p e = " "   o r d e r = " 9 9 9 "   e n t i t y I d = " 9 e 7 5 e e 2 e - 5 2 e d - 4 6 1 8 - a 8 1 d - 5 f 9 2 6 3 c 3 4 5 0 3 "   l i n k e d E n t i t y I d = " 0 0 0 0 0 0 0 0 - 0 0 0 0 - 0 0 0 0 - 0 0 0 0 - 0 0 0 0 0 0 0 0 0 0 0 0 "   l i n k e d F i e l d I d = " 0 0 0 0 0 0 0 0 - 0 0 0 0 - 0 0 0 0 - 0 0 0 0 - 0 0 0 0 0 0 0 0 0 0 0 0 "   l i n k e d F i e l d I n d e x = " 0 "   i n d e x = " 0 "   f i e l d T y p e = " q u e s t i o n "   f o r m a t E v a l u a t o r T y p e = " f o r m a t S t r i n g "   h i d d e n = " f a l s e " > T e c h ,   M e d i a   a n d   C o m m s < / f i e l d >  
         < f i e l d   i d = " a 8 1 9 4 3 5 9 - 0 f 2 9 - 4 7 5 e - 9 1 b 9 - a f 1 6 6 8 4 c 7 e b c "   n a m e = " S e l e c t e d K e y "   t y p e = " "   o r d e r = " 9 9 9 "   e n t i t y I d = " 9 e 7 5 e e 2 e - 5 2 e d - 4 6 1 8 - a 8 1 d - 5 f 9 2 6 3 c 3 4 5 0 3 "   l i n k e d E n t i t y I d = " 0 0 0 0 0 0 0 0 - 0 0 0 0 - 0 0 0 0 - 0 0 0 0 - 0 0 0 0 0 0 0 0 0 0 0 0 "   l i n k e d F i e l d I d = " 0 0 0 0 0 0 0 0 - 0 0 0 0 - 0 0 0 0 - 0 0 0 0 - 0 0 0 0 0 0 0 0 0 0 0 0 "   l i n k e d F i e l d I n d e x = " 0 "   i n d e x = " 0 "   f i e l d T y p e = " q u e s t i o n "   f o r m a t E v a l u a t o r T y p e = " f o r m a t S t r i n g "   h i d d e n = " f a l s e " > T e c h ,   M e d i a   a n d   C o m m s < / f i e l d >  
         < f i e l d   i d = " a f 0 2 0 c 1 a - f 8 2 6 - 4 9 4 c - b b a a - 2 1 0 0 b 3 9 7 7 0 a 7 "   n a m e = " C l i e n t "   t y p e = " "   o r d e r = " 9 9 9 "   e n t i t y I d = " 1 e b f a c 2 7 - 7 c 3 8 - 4 3 9 2 - 9 b a 2 - e 9 e 5 7 4 f 8 d 2 d 0 "   l i n k e d E n t i t y I d = " 0 0 0 0 0 0 0 0 - 0 0 0 0 - 0 0 0 0 - 0 0 0 0 - 0 0 0 0 0 0 0 0 0 0 0 0 "   l i n k e d F i e l d I d = " 0 0 0 0 0 0 0 0 - 0 0 0 0 - 0 0 0 0 - 0 0 0 0 - 0 0 0 0 0 0 0 0 0 0 0 0 "   l i n k e d F i e l d I n d e x = " 0 "   i n d e x = " 0 "   f i e l d T y p e = " q u e s t i o n "   f o r m a t E v a l u a t o r T y p e = " f o r m a t S t r i n g "   c o i D o c u m e n t F i e l d = " C l i e n t "   h i d d e n = " f a l s e " > P G C _ N E W Y O R K < / f i e l d >  
         < f i e l d   i d = " d 1 a 0 c 0 3 d - 0 2 5 8 - 4 7 a c - b b 6 d - 4 5 8 a 7 8 e 5 6 4 7 4 "   n a m e = " C l i e n t N a m e "   t y p e = " "   o r d e r = " 9 9 9 "   e n t i t y I d = " 1 e b f a c 2 7 - 7 c 3 8 - 4 3 9 2 - 9 b a 2 - e 9 e 5 7 4 f 8 d 2 d 0 "   l i n k e d E n t i t y I d = " 0 0 0 0 0 0 0 0 - 0 0 0 0 - 0 0 0 0 - 0 0 0 0 - 0 0 0 0 0 0 0 0 0 0 0 0 "   l i n k e d F i e l d I d = " 0 0 0 0 0 0 0 0 - 0 0 0 0 - 0 0 0 0 - 0 0 0 0 - 0 0 0 0 0 0 0 0 0 0 0 0 "   l i n k e d F i e l d I n d e x = " 0 "   i n d e x = " 0 "   f i e l d T y p e = " q u e s t i o n "   f o r m a t E v a l u a t o r T y p e = " f o r m a t S t r i n g "   c o i D o c u m e n t F i e l d = " C l i e n t N a m e "   h i d d e n = " f a l s e " > P G C _ N E W Y O R K < / f i e l d >  
         < f i e l d   i d = " 3 6 2 d d c e b - 8 f c 2 - 4 e a d - b 5 3 5 - e d 9 e 8 3 5 9 8 3 8 4 "   n a m e = " M a t t e r "   t y p e = " "   o r d e r = " 9 9 9 "   e n t i t y I d = " 1 e b f a c 2 7 - 7 c 3 8 - 4 3 9 2 - 9 b a 2 - e 9 e 5 7 4 f 8 d 2 d 0 "   l i n k e d E n t i t y I d = " 0 0 0 0 0 0 0 0 - 0 0 0 0 - 0 0 0 0 - 0 0 0 0 - 0 0 0 0 0 0 0 0 0 0 0 0 "   l i n k e d F i e l d I d = " 0 0 0 0 0 0 0 0 - 0 0 0 0 - 0 0 0 0 - 0 0 0 0 - 0 0 0 0 0 0 0 0 0 0 0 0 "   l i n k e d F i e l d I n d e x = " 0 "   i n d e x = " 0 "   f i e l d T y p e = " q u e s t i o n "   f o r m a t E v a l u a t o r T y p e = " f o r m a t S t r i n g "   c o i D o c u m e n t F i e l d = " M a t t e r "   h i d d e n = " f a l s e " > A D M I N _ N Y _ O F F I C E < / f i e l d >  
         < f i e l d   i d = " a 3 e e f 5 1 4 - 2 4 7 f - 4 2 8 1 - b 6 a 2 - 3 b 4 d 3 4 b c 6 8 c f "   n a m e = " M a t t e r N a m e "   t y p e = " "   o r d e r = " 9 9 9 "   e n t i t y I d = " 1 e b f a c 2 7 - 7 c 3 8 - 4 3 9 2 - 9 b a 2 - e 9 e 5 7 4 f 8 d 2 d 0 "   l i n k e d E n t i t y I d = " 0 0 0 0 0 0 0 0 - 0 0 0 0 - 0 0 0 0 - 0 0 0 0 - 0 0 0 0 0 0 0 0 0 0 0 0 "   l i n k e d F i e l d I d = " 0 0 0 0 0 0 0 0 - 0 0 0 0 - 0 0 0 0 - 0 0 0 0 - 0 0 0 0 0 0 0 0 0 0 0 0 "   l i n k e d F i e l d I n d e x = " 0 "   i n d e x = " 0 "   f i e l d T y p e = " q u e s t i o n "   f o r m a t E v a l u a t o r T y p e = " f o r m a t S t r i n g "   c o i D o c u m e n t F i e l d = " M a t t e r N a m e "   h i d d e n = " f a l s e " > A D M I N _ N Y _ O F F I C E < / f i e l d >  
         < f i e l d   i d = " 9 a 9 2 6 9 a e - 1 d 5 b - 4 3 6 5 - 9 d a 1 - 6 3 7 c 5 f 3 3 0 a 8 f "   n a m e = " A u t h o r "   t y p e = " "   o r d e r = " 9 9 9 "   e n t i t y I d = " 1 e b f a c 2 7 - 7 c 3 8 - 4 3 9 2 - 9 b a 2 - e 9 e 5 7 4 f 8 d 2 d 0 "   l i n k e d E n t i t y I d = " 0 0 0 0 0 0 0 0 - 0 0 0 0 - 0 0 0 0 - 0 0 0 0 - 0 0 0 0 0 0 0 0 0 0 0 0 "   l i n k e d F i e l d I d = " 0 0 0 0 0 0 0 0 - 0 0 0 0 - 0 0 0 0 - 0 0 0 0 - 0 0 0 0 0 0 0 0 0 0 0 0 "   l i n k e d F i e l d I n d e x = " 0 "   i n d e x = " 0 "   f i e l d T y p e = " q u e s t i o n "   f o r m a t E v a l u a t o r T y p e = " f o r m a t S t r i n g "   h i d d e n = " f a l s e " > E M I L Y . B A R W E L L < / f i e l d >  
         < f i e l d   i d = " a 0 0 2 e 7 8 a - 8 e 1 8 - 4 3 7 5 - b e f 7 - 9 f 6 8 7 e 9 3 1 f 6 5 "   n a m e = " T i t l e "   t y p e = " "   o r d e r = " 9 9 9 "   e n t i t y I d = " 1 e b f a c 2 7 - 7 c 3 8 - 4 3 9 2 - 9 b a 2 - e 9 e 5 7 4 f 8 d 2 d 0 "   l i n k e d E n t i t y I d = " 0 0 0 0 0 0 0 0 - 0 0 0 0 - 0 0 0 0 - 0 0 0 0 - 0 0 0 0 0 0 0 0 0 0 0 0 "   l i n k e d F i e l d I d = " 0 0 0 0 0 0 0 0 - 0 0 0 0 - 0 0 0 0 - 0 0 0 0 - 0 0 0 0 0 0 0 0 0 0 0 0 "   l i n k e d F i e l d I n d e x = " 0 "   i n d e x = " 0 "   f i e l d T y p e = " q u e s t i o n "   f o r m a t E v a l u a t o r T y p e = " f o r m a t S t r i n g "   h i d d e n = " f a l s e " > T h e   A I   R a d a r   -   M a r c h   2 0 2 3   R e f r e s h < / f i e l d >  
         < f i e l d   i d = " 6 4 f f 0 0 3 6 - a 6 a f - 4 b 1 1 - a 4 e a - 4 0 2 a 2 f 2 7 3 e 2 1 "   n a m e = " D o c T y p e "   t y p e = " "   o r d e r = " 9 9 9 "   e n t i t y I d = " 1 e b f a c 2 7 - 7 c 3 8 - 4 3 9 2 - 9 b a 2 - e 9 e 5 7 4 f 8 d 2 d 0 "   l i n k e d E n t i t y I d = " 0 0 0 0 0 0 0 0 - 0 0 0 0 - 0 0 0 0 - 0 0 0 0 - 0 0 0 0 0 0 0 0 0 0 0 0 "   l i n k e d F i e l d I d = " 0 0 0 0 0 0 0 0 - 0 0 0 0 - 0 0 0 0 - 0 0 0 0 - 0 0 0 0 0 0 0 0 0 0 0 0 "   l i n k e d F i e l d I n d e x = " 0 "   i n d e x = " 0 "   f i e l d T y p e = " q u e s t i o n "   f o r m a t E v a l u a t o r T y p e = " f o r m a t S t r i n g "   h i d d e n = " f a l s e " > D O C < / f i e l d >  
         < f i e l d   i d = " 7 a b e a 0 f 8 - 4 6 b 7 - 4 9 6 8 - b b 1 2 - 0 4 a 8 9 9 f 0 d 7 7 8 "   n a m e = " D o c S u b T y p e "   t y p e = " "   o r d e r = " 9 9 9 "   e n t i t y I d = " 1 e b f a c 2 7 - 7 c 3 8 - 4 3 9 2 - 9 b a 2 - e 9 e 5 7 4 f 8 d 2 d 0 "   l i n k e d E n t i t y I d = " 0 0 0 0 0 0 0 0 - 0 0 0 0 - 0 0 0 0 - 0 0 0 0 - 0 0 0 0 0 0 0 0 0 0 0 0 "   l i n k e d F i e l d I d = " 0 0 0 0 0 0 0 0 - 0 0 0 0 - 0 0 0 0 - 0 0 0 0 - 0 0 0 0 0 0 0 0 0 0 0 0 "   l i n k e d F i e l d I n d e x = " 0 "   i n d e x = " 0 "   f i e l d T y p e = " q u e s t i o n "   f o r m a t E v a l u a t o r T y p e = " f o r m a t S t r i n g "   h i d d e n = " f a l s e " / >  
         < f i e l d   i d = " 0 1 a 5 9 1 9 e - 9 f 8 0 - 4 7 f 4 - 9 3 c 4 - a 9 7 8 7 8 0 8 8 c 9 c "   n a m e = " S e r v e r "   t y p e = " "   o r d e r = " 9 9 9 "   e n t i t y I d = " 1 e b f a c 2 7 - 7 c 3 8 - 4 3 9 2 - 9 b a 2 - e 9 e 5 7 4 f 8 d 2 d 0 "   l i n k e d E n t i t y I d = " 0 0 0 0 0 0 0 0 - 0 0 0 0 - 0 0 0 0 - 0 0 0 0 - 0 0 0 0 0 0 0 0 0 0 0 0 "   l i n k e d F i e l d I d = " 0 0 0 0 0 0 0 0 - 0 0 0 0 - 0 0 0 0 - 0 0 0 0 - 0 0 0 0 0 0 0 0 0 0 0 0 "   l i n k e d F i e l d I n d e x = " 0 "   i n d e x = " 0 "   f i e l d T y p e = " q u e s t i o n "   f o r m a t E v a l u a t o r T y p e = " f o r m a t S t r i n g "   h i d d e n = " f a l s e " > W O R K . O S B O R N E C L A R K E . C O M < / f i e l d >  
         < f i e l d   i d = " 2 f e f 3 f 1 9 - 2 3 2 d - 4 1 4 2 - b 5 2 5 - 1 1 d 8 a 7 6 a 6 e 9 b "   n a m e = " L i b r a r y "   t y p e = " "   o r d e r = " 9 9 9 "   e n t i t y I d = " 1 e b f a c 2 7 - 7 c 3 8 - 4 3 9 2 - 9 b a 2 - e 9 e 5 7 4 f 8 d 2 d 0 "   l i n k e d E n t i t y I d = " 0 0 0 0 0 0 0 0 - 0 0 0 0 - 0 0 0 0 - 0 0 0 0 - 0 0 0 0 0 0 0 0 0 0 0 0 "   l i n k e d F i e l d I d = " 0 0 0 0 0 0 0 0 - 0 0 0 0 - 0 0 0 0 - 0 0 0 0 - 0 0 0 0 0 0 0 0 0 0 0 0 "   l i n k e d F i e l d I n d e x = " 0 "   i n d e x = " 0 "   f i e l d T y p e = " q u e s t i o n "   f o r m a t E v a l u a t o r T y p e = " f o r m a t S t r i n g "   h i d d e n = " f a l s e " > O C _ U K < / f i e l d >  
         < f i e l d   i d = " 3 8 8 a 1 e 1 3 - 9 9 7 8 - 4 5 4 7 - 8 c 3 9 - 2 9 b 8 9 a 1 1 d 7 2 a "   n a m e = " W o r k s p a c e I d "   t y p e = " "   o r d e r = " 9 9 9 "   e n t i t y I d = " 1 e b f a c 2 7 - 7 c 3 8 - 4 3 9 2 - 9 b a 2 - e 9 e 5 7 4 f 8 d 2 d 0 "   l i n k e d E n t i t y I d = " 0 0 0 0 0 0 0 0 - 0 0 0 0 - 0 0 0 0 - 0 0 0 0 - 0 0 0 0 0 0 0 0 0 0 0 0 "   l i n k e d F i e l d I d = " 0 0 0 0 0 0 0 0 - 0 0 0 0 - 0 0 0 0 - 0 0 0 0 - 0 0 0 0 0 0 0 0 0 0 0 0 "   l i n k e d F i e l d I n d e x = " 0 "   i n d e x = " 0 "   f i e l d T y p e = " q u e s t i o n "   f o r m a t E v a l u a t o r T y p e = " f o r m a t S t r i n g "   h i d d e n = " f a l s e " > O C _ U K ! 3 7 3 5 7 8 6 < / f i e l d >  
         < f i e l d   i d = " d 8 d 8 a 1 b 7 - 2 9 f 2 - 4 1 8 4 - b 4 b b - 9 4 e 8 6 8 1 1 b 1 d c "   n a m e = " D o c F o l d e r I d "   t y p e = " "   o r d e r = " 9 9 9 "   e n t i t y I d = " 1 e b f a c 2 7 - 7 c 3 8 - 4 3 9 2 - 9 b a 2 - e 9 e 5 7 4 f 8 d 2 d 0 "   l i n k e d E n t i t y I d = " 0 0 0 0 0 0 0 0 - 0 0 0 0 - 0 0 0 0 - 0 0 0 0 - 0 0 0 0 0 0 0 0 0 0 0 0 "   l i n k e d F i e l d I d = " 0 0 0 0 0 0 0 0 - 0 0 0 0 - 0 0 0 0 - 0 0 0 0 - 0 0 0 0 0 0 0 0 0 0 0 0 "   l i n k e d F i e l d I n d e x = " 0 "   i n d e x = " 0 "   f i e l d T y p e = " q u e s t i o n "   f o r m a t E v a l u a t o r T y p e = " f o r m a t S t r i n g "   h i d d e n = " f a l s e " > O C _ U K ! 4 7 4 6 7 9 2 < / f i e l d >  
         < f i e l d   i d = " a 1 f 2 3 1 e a - a 0 0 f - 4 6 0 6 - 9 f a b - d 2 a c d 8 5 9 d 3 a d "   n a m e = " D o c N u m b e r "   t y p e = " "   o r d e r = " 9 9 9 "   e n t i t y I d = " 1 e b f a c 2 7 - 7 c 3 8 - 4 3 9 2 - 9 b a 2 - e 9 e 5 7 4 f 8 d 2 d 0 "   l i n k e d E n t i t y I d = " 0 0 0 0 0 0 0 0 - 0 0 0 0 - 0 0 0 0 - 0 0 0 0 - 0 0 0 0 0 0 0 0 0 0 0 0 "   l i n k e d F i e l d I d = " 0 0 0 0 0 0 0 0 - 0 0 0 0 - 0 0 0 0 - 0 0 0 0 - 0 0 0 0 0 0 0 0 0 0 0 0 "   l i n k e d F i e l d I n d e x = " 0 "   i n d e x = " 0 "   f i e l d T y p e = " q u e s t i o n "   f o r m a t E v a l u a t o r T y p e = " f o r m a t S t r i n g "   h i d d e n = " f a l s e " > 1 2 0 2 4 1 3 1 0 < / f i e l d >  
         < f i e l d   i d = " c 9 0 9 4 b 9 c - 5 2 f d - 4 4 0 3 - b b 8 3 - 9 b b 3 a b 5 3 6 8 a d "   n a m e = " D o c V e r s i o n "   t y p e = " "   o r d e r = " 9 9 9 "   e n t i t y I d = " 1 e b f a c 2 7 - 7 c 3 8 - 4 3 9 2 - 9 b a 2 - e 9 e 5 7 4 f 8 d 2 d 0 "   l i n k e d E n t i t y I d = " 0 0 0 0 0 0 0 0 - 0 0 0 0 - 0 0 0 0 - 0 0 0 0 - 0 0 0 0 0 0 0 0 0 0 0 0 "   l i n k e d F i e l d I d = " 0 0 0 0 0 0 0 0 - 0 0 0 0 - 0 0 0 0 - 0 0 0 0 - 0 0 0 0 0 0 0 0 0 0 0 0 "   l i n k e d F i e l d I n d e x = " 0 "   i n d e x = " 0 "   f i e l d T y p e = " q u e s t i o n "   f o r m a t E v a l u a t o r T y p e = " f o r m a t S t r i n g "   h i d d e n = " f a l s e " > 4 < / f i e l d >  
         < f i e l d   i d = " 7 2 9 0 4 a 4 7 - 5 7 8 0 - 4 5 9 c - b e 7 a - 4 4 8 f 9 a d 8 d 6 b 4 "   n a m e = " D o c I d F o r m a t "   t y p e = " "   o r d e r = " 9 9 9 "   e n t i t y I d = " 1 e b f a c 2 7 - 7 c 3 8 - 4 3 9 2 - 9 b a 2 - e 9 e 5 7 4 f 8 d 2 d 0 "   l i n k e d E n t i t y I d = " 1 e b f a c 2 7 - 7 c 3 8 - 4 3 9 2 - 9 b a 2 - e 9 e 5 7 4 f 8 d 2 d 0 "   l i n k e d F i e l d I d = " 0 0 0 0 0 0 0 0 - 0 0 0 0 - 0 0 0 0 - 0 0 0 0 - 0 0 0 0 0 0 0 0 0 0 0 0 "   l i n k e d F i e l d I n d e x = " 0 "   i n d e x = " 0 "   f i e l d T y p e = " q u e s t i o n "   f o r m a t E v a l u a t o r T y p e = " e x p r e s s i o n "   h i d d e n = " f a l s e " / >  
         < f i e l d   i d = " 9 0 1 6 3 5 3 d - 0 a b 3 - 4 5 1 f - 9 8 2 8 - 3 f e e 9 6 c f 6 8 b a "   n a m e = " C o n n e c t e d " 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 T r u e < / f i e l d >  
         < f i e l d   i d = " 2 4 0 3 d 3 4 2 - 5 3 3 b - 4 5 e 7 - 8 4 b 2 - 6 2 d 6 8 1 2 9 0 4 8 5 "   n a m e = " C r e a t e   n e w   v e r s i o n " 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 F a l s e < / f i e l d >  
         < f i e l d   i d = " 0 a c 0 d 9 8 3 - 7 d 0 f - 4 0 b 2 - a e 0 2 - c 4 6 9 a d 3 7 b 7 f e "   n a m e = " R e f r e s h T r i g g e r F i e l d "   t y p e = " "   o r d e r = " 9 9 9 "   e n t i t y I d = " 1 e b f a c 2 7 - 7 c 3 8 - 4 3 9 2 - 9 b a 2 - e 9 e 5 7 4 f 8 d 2 d 0 "   l i n k e d E n t i t y I d = " 0 0 0 0 0 0 0 0 - 0 0 0 0 - 0 0 0 0 - 0 0 0 0 - 0 0 0 0 0 0 0 0 0 0 0 0 "   l i n k e d F i e l d I d = " 0 0 0 0 0 0 0 0 - 0 0 0 0 - 0 0 0 0 - 0 0 0 0 - 0 0 0 0 0 0 0 0 0 0 0 0 "   l i n k e d F i e l d I n d e x = " 0 "   i n d e x = " 0 "   f i e l d T y p e = " q u e s t i o n "   f o r m a t E v a l u a t o r T y p e = " f o r m a t S t r i n g "   h i d d e n = " f a l s e " / >  
         < f i e l d   i d = " 0 8 3 d 5 a 5 f - 7 a 4 6 - 4 9 2 7 - a d 1 b - 2 e 7 1 0 3 f 3 6 8 b 1 "   n a m e = " L o g i n "   t y p e = " "   o r d e r = " 9 9 9 "   e n t i t y I d = " f 2 9 4 b 1 d 2 - 1 b 4 5 - 4 e 5 f - 9 4 c 4 - 2 9 5 3 e 5 1 5 0 1 3 7 "   l i n k e d E n t i t y I d = " 0 0 0 0 0 0 0 0 - 0 0 0 0 - 0 0 0 0 - 0 0 0 0 - 0 0 0 0 0 0 0 0 0 0 0 0 "   l i n k e d F i e l d I d = " 0 0 0 0 0 0 0 0 - 0 0 0 0 - 0 0 0 0 - 0 0 0 0 - 0 0 0 0 0 0 0 0 0 0 0 0 "   l i n k e d F i e l d I n d e x = " 0 "   i n d e x = " 0 "   f i e l d T y p e = " c o i "   f o r m a t E v a l u a t o r T y p e = " f o r m a t S t r i n g "   h i d d e n = " f a l s e " > e m i l y . b a r w e l l < / f i e l d >  
         < f i e l d   i d = " 5 5 3 e 7 7 1 7 - c 2 8 a - 4 f d c - 9 0 d 4 - 4 a 8 2 3 8 d 3 c f d 7 "   n a m e = " T O C 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 T O C   O n s c r e e n < / f i e l d >  
         < f i e l d   i d = " 1 e 0 4 3 4 f 4 - c 2 f 0 - 4 f d 1 - b 5 0 a - 9 b c b 2 e 3 f 3 5 e 0 "   n a m e = " O C   U R L " 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 o s b o r n e c l a r k e . c o m < / f i e l d >  
         < f i e l d   i d = " e 3 1 3 9 d f 6 - 5 c a 5 - 4 9 0 2 - 9 b 9 5 - c 2 b c a 6 9 9 7 b 9 b "   n a m e = " P a g e   N u m b e r " 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 P a g e   N u m b e r < / f i e l d >  
         < f i e l d   i d = " 2 c 9 c 7 3 5 f - e e 6 a - 4 b 7 9 - b 3 0 2 - d f d b 7 a 7 1 0 d 6 6 "   n a m e = " O r a n g e   C " 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 O r a n g e   C < / f i e l d >  
         < f i e l d   i d = " 1 4 d 1 1 d 4 a - 8 b 7 2 - 4 1 5 7 - 9 4 5 8 - e a b a 6 1 7 4 e 4 e c "   n a m e = " O n s c r e e n   D o t s   W i t h   M a r g 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  W i t h   M a r g i n < / f i e l d >  
         < f i e l d   i d = " a 0 6 3 5 d f 7 - 3 c 7 1 - 4 e b c - 9 b 8 6 - 0 d d d f e a 3 d 5 3 6 "   n a m e = " R e f r e s h O n S a v e A s "   t y p e = " "   o r d e r = " 9 9 9 "   e n t i t y I d = " 1 e b f a c 2 7 - 7 c 3 8 - 4 3 9 2 - 9 b a 2 - e 9 e 5 7 4 f 8 d 2 d 0 "   l i n k e d E n t i t y I d = " 0 0 0 0 0 0 0 0 - 0 0 0 0 - 0 0 0 0 - 0 0 0 0 - 0 0 0 0 0 0 0 0 0 0 0 0 "   l i n k e d F i e l d I d = " 0 0 0 0 0 0 0 0 - 0 0 0 0 - 0 0 0 0 - 0 0 0 0 - 0 0 0 0 0 0 0 0 0 0 0 0 "   l i n k e d F i e l d I n d e x = " 0 "   i n d e x = " 0 "   f i e l d T y p e = " q u e s t i o n "   f o r m a t E v a l u a t o r T y p e = " f o r m a t S t r i n g "   h i d d e n = " f a l s e " / >  
         < f i e l d   i d = " 8 e 8 b 5 8 3 6 - 3 9 1 1 - 4 b a 7 - a 8 c b - 6 5 a 2 4 1 a 1 c 8 7 e "   n a m e = " P r o f i l e F i e l d 1 "   t y p e = " "   o r d e r = " 9 9 9 "   e n t i t y I d = " 1 e b f a c 2 7 - 7 c 3 8 - 4 3 9 2 - 9 b a 2 - e 9 e 5 7 4 f 8 d 2 d 0 "   l i n k e d E n t i t y I d = " 0 0 0 0 0 0 0 0 - 0 0 0 0 - 0 0 0 0 - 0 0 0 0 - 0 0 0 0 0 0 0 0 0 0 0 0 "   l i n k e d F i e l d I d = " 0 0 0 0 0 0 0 0 - 0 0 0 0 - 0 0 0 0 - 0 0 0 0 - 0 0 0 0 0 0 0 0 0 0 0 0 "   l i n k e d F i e l d I n d e x = " 0 "   i n d e x = " 0 "   f i e l d T y p e = " q u e s t i o n "   f o r m a t E v a l u a t o r T y p e = " f o r m a t S t r i n g "   h i d d e n = " f a l s e " / >  
         < f i e l d   i d = " 5 6 3 d b a 8 1 - 2 9 2 6 - 4 7 c 2 - a 4 3 0 - b 4 f 6 2 a 1 e 2 8 1 7 "   n a m e = " P r o f i l e F i e l d 1 D e s c r i p t i o n "   t y p e = " "   o r d e r = " 9 9 9 "   e n t i t y I d = " 1 e b f a c 2 7 - 7 c 3 8 - 4 3 9 2 - 9 b a 2 - e 9 e 5 7 4 f 8 d 2 d 0 "   l i n k e d E n t i t y I d = " 0 0 0 0 0 0 0 0 - 0 0 0 0 - 0 0 0 0 - 0 0 0 0 - 0 0 0 0 0 0 0 0 0 0 0 0 "   l i n k e d F i e l d I d = " 0 0 0 0 0 0 0 0 - 0 0 0 0 - 0 0 0 0 - 0 0 0 0 - 0 0 0 0 0 0 0 0 0 0 0 0 "   l i n k e d F i e l d I n d e x = " 0 "   i n d e x = " 0 "   f i e l d T y p e = " q u e s t i o n "   f o r m a t E v a l u a t o r T y p e = " f o r m a t S t r i n g "   h i d d e n = " f a l s e " / >  
         < f i e l d   i d = " c c b 4 a b 0 1 - c c f 4 - 4 5 1 3 - 8 b b c - 6 e f 2 1 4 5 b 1 6 a 6 "   n a m e = " P r o f i l e F i e l d 2 "   t y p e = " "   o r d e r = " 9 9 9 "   e n t i t y I d = " 1 e b f a c 2 7 - 7 c 3 8 - 4 3 9 2 - 9 b a 2 - e 9 e 5 7 4 f 8 d 2 d 0 "   l i n k e d E n t i t y I d = " 0 0 0 0 0 0 0 0 - 0 0 0 0 - 0 0 0 0 - 0 0 0 0 - 0 0 0 0 0 0 0 0 0 0 0 0 "   l i n k e d F i e l d I d = " 0 0 0 0 0 0 0 0 - 0 0 0 0 - 0 0 0 0 - 0 0 0 0 - 0 0 0 0 0 0 0 0 0 0 0 0 "   l i n k e d F i e l d I n d e x = " 0 "   i n d e x = " 0 "   f i e l d T y p e = " q u e s t i o n "   f o r m a t E v a l u a t o r T y p e = " f o r m a t S t r i n g "   h i d d e n = " f a l s e " / >  
         < f i e l d   i d = " c 0 4 7 b 3 6 9 - 4 d f e - 4 4 6 0 - 8 9 6 1 - 5 e d b 5 3 4 4 7 c f f "   n a m e = " P r o f i l e F i e l d 2 D e s c r i p t i o n "   t y p e = " "   o r d e r = " 9 9 9 "   e n t i t y I d = " 1 e b f a c 2 7 - 7 c 3 8 - 4 3 9 2 - 9 b a 2 - e 9 e 5 7 4 f 8 d 2 d 0 "   l i n k e d E n t i t y I d = " 0 0 0 0 0 0 0 0 - 0 0 0 0 - 0 0 0 0 - 0 0 0 0 - 0 0 0 0 0 0 0 0 0 0 0 0 "   l i n k e d F i e l d I d = " 0 0 0 0 0 0 0 0 - 0 0 0 0 - 0 0 0 0 - 0 0 0 0 - 0 0 0 0 0 0 0 0 0 0 0 0 "   l i n k e d F i e l d I n d e x = " 0 "   i n d e x = " 0 "   f i e l d T y p e = " q u e s t i o n "   f o r m a t E v a l u a t o r T y p e = " f o r m a t S t r i n g "   h i d d e n = " f a l s e " / >  
         < f i e l d   i d = " 7 5 3 2 7 c a 1 - c 6 c b - 4 7 8 0 - 8 a 2 2 - 2 1 8 1 7 3 d 5 2 c 3 7 "   n a m e = " T y p i s t "   t y p e = " "   o r d e r = " 9 9 9 "   e n t i t y I d = " 1 e b f a c 2 7 - 7 c 3 8 - 4 3 9 2 - 9 b a 2 - e 9 e 5 7 4 f 8 d 2 d 0 "   l i n k e d E n t i t y I d = " 0 0 0 0 0 0 0 0 - 0 0 0 0 - 0 0 0 0 - 0 0 0 0 - 0 0 0 0 0 0 0 0 0 0 0 0 "   l i n k e d F i e l d I d = " 0 0 0 0 0 0 0 0 - 0 0 0 0 - 0 0 0 0 - 0 0 0 0 - 0 0 0 0 0 0 0 0 0 0 0 0 "   l i n k e d F i e l d I n d e x = " 0 "   i n d e x = " 0 "   f i e l d T y p e = " q u e s t i o n "   f o r m a t E v a l u a t o r T y p e = " f o r m a t S t r i n g "   h i d d e n = " f a l s e " > F E L I X . H I L G E R T < / f i e l d >  
         < f i e l d   i d = " 4 b 6 6 5 0 7 9 - 5 a e 9 - 4 7 3 1 - b 1 5 e - c d 8 0 b f 9 e f 5 f b "   n a m e = " O n s c r e e n   D o t 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f i e l d >  
         < f i e l d   i d = " 6 2 3 a d d 9 4 - 3 4 c a - 4 5 f 7 - b e d 7 - 4 6 6 e 0 6 4 9 3 7 7 5 "   n a m e = " T h a n k   y o u " 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 T h a n k   y o u < / f i e l d >  
         < f i e l d   i d = " 0 2 c 9 5 6 1 2 - f 0 4 f - 4 a 4 e - a 3 8 2 - c 0 b b a b 8 a 6 8 b f "   n a m e = " N o   o f 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 2 6 < / f i e l d >  
         < f i e l d   i d = " 6 3 5 3 2 6 e a - 4 6 4 2 - 4 b d 8 - b 8 8 7 - 2 4 9 9 8 3 7 a 6 d 0 e "   n a m e = " N o   o f   E m p l o y e e 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 2 , 2 2 0 < / f i e l d >  
         < f i e l d   i d = " f 9 c 0 3 c 1 e - e 1 8 f - 4 e d 4 - 8 0 2 3 - e 4 e 3 1 e f 4 7 1 9 8 "   n a m e = " L o c a t i o n s   B o l d 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 L o c a t i o n s   B o l d   O n s c r e e n < / f i e l d >  
         < f i e l d   i d = " b e d b 1 7 e 1 - 5 f 0 d - 4 3 9 5 - b a 4 0 - c 8 f 3 a 3 0 2 4 a b 3 "   n a m e = " O C   B u s i n e s s   N a m 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  C l a r k e   i s   t h e   b u s i n e s s   n a m e   f o r   a n   i n t e r n a t i o n a l   l e g a l   p r a c t i c e   a n d   i t s   a s s o c i a t e d   b u s i n e s s e s . < / f i e l d >  
         < f i e l d   i d = " b f f b 3 e 4 8 - 3 2 2 2 - 4 d f 5 - a a d 5 - 6 4 4 7 5 8 b 1 6 6 a 7 "   n a m e = " R e l a t i o n s h i p   F i r m " 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 * S e r v i c e s   i n   I n d i a   a r e   p r o v i d e d   b y   a   r e l a t i o n s h i p   f i r m < / f i e l d >  
         < f i e l d   i d = " 5 e 4 3 d b 3 1 - 6 d 0 3 - 4 8 9 b - 8 a d 6 - 1 6 2 f 4 7 e f e e 6 a "   n a m e = " O C 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 O C   C h a r t < / f i e l d >  
         < f i e l d   i d = " 6 c 8 9 3 6 0 0 - c 2 5 d - 4 4 c 2 - b 6 6 7 - 5 8 0 f 9 8 4 e f d d b "   n a m e = " F l a g 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 F l a g s   A 4 . p n g < / f i e l d >  
         < f i e l d   i d = " 3 5 2 c 7 e e a - 3 1 8 f - 4 8 6 3 - 9 7 0 0 - 9 5 6 1 f 2 6 9 5 d 6 8 "   n a m e = " A b o u t   O s b o r n e   C l a r k 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 A b o u t   O s b o r n e   C l a r k e < / f i e l d >  
         < f i e l d   i d = " d 8 2 d c 3 f b - 3 5 2 d - 4 d 3 5 - a 0 5 9 - 0 c 0 a a 2 7 5 d 9 e 5 "   n a m e = " N a m e "   t y p e = " "   o r d e r = " 9 9 9 "   e n t i t y I d = " e 5 f f d 1 4 b - 9 f 8 1 - 4 e 6 1 - 9 5 0 0 - 3 e 6 9 3 3 1 0 1 4 e 4 "   l i n k e d E n t i t y I d = " 0 0 0 0 0 0 0 0 - 0 0 0 0 - 0 0 0 0 - 0 0 0 0 - 0 0 0 0 0 0 0 0 0 0 0 0 "   l i n k e d F i e l d I d = " 0 0 0 0 0 0 0 0 - 0 0 0 0 - 0 0 0 0 - 0 0 0 0 - 0 0 0 0 0 0 0 0 0 0 0 0 "   l i n k e d F i e l d I n d e x = " 0 "   i n d e x = " 0 "   f i e l d T y p e = " c o i "   f o r m a t E v a l u a t o r T y p e = " f o r m a t S t r i n g "   h i d d e n = " f a l s e " > E n g l i s h   ( U S A ) < / f i e l d >  
         < f i e l d   i d = " 3 c 6 e 9 b c 2 - c c 0 7 - 4 6 3 d - a 9 2 5 - a 7 d d 8 5 0 c 1 7 3 1 "   n a m e = " N o   o f   P a r t n 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 
 e x p e r t  
 P a r t n e r s < / f i e l d >  
         < f i e l d   i d = " 1 3 e 0 9 c 1 8 - f 0 3 9 - 4 1 a 2 - 8 8 7 f - 3 2 d 1 1 9 2 f d b 0 4 "   n a m e = " N o   o f   B u s i n e s s   S u p p o r t   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 8 2 0 +  
 b u s i n e s s  
 s u p p o r t < / f i e l d >  
         < f i e l d   i d = " a b 0 b 8 0 8 f - 7 6 d 0 - 4 8 2 b - 9 7 6 7 - 6 8 1 e 3 1 8 f 5 b 7 a "   n a m e = " N o   o f   L a y w 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 
 t a l e n t e d  
 l a w y e r s < / f i e l d >  
         < f i e l d   i d = " c a f 4 d d 1 7 - 7 9 4 c - 4 3 d 4 - 8 5 7 3 - f 5 3 6 4 3 a e c 4 0 3 "   n a m e = " 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 E u r o p e < / f i e l d >  
         < f i e l d   i d = " 5 1 5 4 d 7 2 8 - 0 5 f 8 - 4 e 6 2 - b 8 4 3 - 8 6 f e 8 e 6 6 e c f a "   n a m e = " o f f i c e s   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 B e l g i u m :   B r u s s e l s  
 F r a n c e :   P a r i s  
 G e r m a n y :   B e r l i n ,   C o l o g n e ,   H a m b u r g ,   M u n i c h  
 I t a l y :   B u s t o   A r s i z i o ,   M i l a n ,   R o m e  
 T h e   N e t h e r l a n d s :   A m s t e r d a m  
 P o l a n d :   W a r s a w  
 S p a i n :   B a r c e l o n a ,   M a d r i d ,   Z a r a g o z a  
 S w e d e n :   S t o c k h o l m  
 U K :   B r i s t o l ,   L o n d o n ,   R e a d i n g < / f i e l d >  
         < f i e l d   i d = " d 6 a 6 6 0 c 2 - 4 1 4 9 - 4 e 4 a - 9 0 3 2 - 1 6 3 6 6 e 6 0 1 3 0 8 "   n a m e = " 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 A s i a < / f i e l d >  
         < f i e l d   i d = " 3 9 2 b 9 f 3 c - 7 b 2 3 - 4 3 d 8 - 8 8 5 e - 4 5 7 7 2 9 a 1 3 5 f 1 "   n a m e = " o f f i c e s   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 C h i n a :   S h a n g h a i  
 I n d i a * :   B a n g a l o r e ,   M u m b a i ,   N e w   D e l h i  
 S i n g a p o r e < / f i e l d >  
         < f i e l d   i d = " 9 9 a d 6 e 3 1 - 3 2 7 e - 4 2 e 6 - b e 8 5 - b e 8 a 5 7 0 5 7 8 8 6 "   n a m e = " 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 U S A < / f i e l d >  
         < f i e l d   i d = " 0 e 3 4 8 7 c 6 - 1 6 f b - 4 5 a 2 - b d 2 2 - 1 c 1 f 6 6 d a 2 5 5 6 "   n a m e = " o f f i c e s   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 N e w   Y o r k ,   S a n   F r a n c i s c o ,   S i l i c o n   V a l l e y < / f i e l d >  
         < f i e l d   i d = " 7 b 4 e 0 4 c d - 1 e 4 c - 4 3 e c - 9 2 6 3 - 8 c e 1 a f 5 9 2 0 8 1 "   n a m e = " i n t e r n a t i o n a l 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 i n t e r n a t i o n a l   l o c a t i o n s * < / f i e l d >  
         < f i e l d   i d = " 1 2 d 5 8 f 2 c - 2 0 4 5 - 4 a a 1 - b 2 9 1 - 1 1 a 9 3 0 8 7 6 b d 0 "   n a m e = " e m p l o y e e s   a n d   c o u n t 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 e m p l o y e e s   a n d   c o u n t i n g < / f i e l d >  
         < f i e l d   i d = " 1 f 9 a f f f f - 7 3 3 9 - 4 7 7 4 - 9 9 b 5 - 1 0 9 d f 8 e 4 b a d 3 "   n a m e = " N o   o f   L a y w 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f i e l d >  
         < f i e l d   i d = " 8 0 9 9 3 8 0 2 - 5 2 7 a - 4 a 9 c - b 4 2 2 - 4 7 a 1 f a c b 3 a 9 3 "   n a m e = " N o   o f 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f i e l d >  
         < f i e l d   i d = " 5 2 e 8 f 6 e b - 1 b d d - 4 c 3 3 - 8 9 a 2 - a 7 a c 7 e 0 5 d 2 1 6 "   n a m e = " N o   o f 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f i e l d >  
         < f i e l d   i d = " 9 d b 2 5 3 e 0 - 3 a 3 d - 4 f 1 4 - a b 1 3 - 1 2 4 2 3 8 3 c b 8 d 6 "   n a m e = " F r i e n d s   H e a d 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 O u r   g l o b a l   c o n n e c t i o n s   a n d   ' b e s t   f r i e n d s ' < / f i e l d >  
         < f i e l d   i d = " 8 d 6 f f 8 7 b - c a 9 e - 4 6 f c - 9 a d f - 9 2 c a a d 7 8 9 6 e 1 "   n a m e = " F r i e n d s   T e x 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 T h r o u g h   a   n e t w o r k   o f   ' b e s t   f r i e n d s '   w e   e x t e n d   o u r   r e a c h   a c r o s s   t h e   g l o b e ,   p a r t i c u l a r l y   i n   N o r t h   A m e r i c a ,   E M E A   & a m p ;   A s i a   P a c i f i c .   W e   h a v e   w o r k e d   c l o s e l y   w i t h   l i k e - m i n d e d   f i r m s   i n   o v e r   1 0 0   c o u n t r i e s .   W e ' l l   f i n d   t h e   r i g h t   l o c a l   p a r t n e r   f o r   y o u   a n d   w h e r e v e r   t h a t   m a y   b e ,   w e   w i l l   m a k e   s u r e   t h a t   y o u   r e c e i v e   t h e   O s b o r n e   C l a r k e   l e v e l   o f   s e r v i c e . < / f i e l d >  
         < f i e l d   i d = " 0 b 6 8 2 e 9 a - 2 8 8 4 - 4 7 e e - 8 5 b f - 9 5 e 7 3 8 e b f 9 0 8 "   n a m e = " t a l e n t e d   l a w y 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 t a l e n t e d   l a w y e r s < / f i e l d >  
         < f i e l d   i d = " 7 5 a 4 d 2 1 8 - 2 7 7 e - 4 7 e f - b 5 9 b - b c 8 b d 8 d 7 9 3 7 d "   n a m e = " w o r k i n g   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 w o r k i n g   w i t h < / f i e l d >  
         < f i e l d   i d = " c f 1 5 a b 4 1 - 6 1 8 a - 4 4 1 5 - a 0 6 0 - 3 b 5 2 0 1 d 4 1 5 8 3 "   n a m e = " 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f i e l d >  
         < f i e l d   i d = " 0 9 f c 6 f d f - 4 8 b 5 - 4 c f 3 - a 6 c b - 6 5 3 f 3 d 6 0 e d 4 9 "   n a m e = " a d v i s i n g   a c r o s 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 a d v i s i n g   a c r o s s < / f i e l d >  
         < f i e l d   i d = " 6 f 5 1 6 d b b - 4 c 4 4 - 4 0 3 5 - 8 2 8 1 - 7 c 5 2 1 d 5 2 4 c 1 0 "   n a m e = " e x p e r t 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 e x p e r t   P a r t n e r s < / f i e l d >  
         < f i e l d   i d = " 3 9 e 7 0 f 6 e - 8 5 a b - 4 1 9 b - a 5 c d - b 6 7 c 7 9 8 5 4 f e 7 "   n a m e = " c o r e 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 c o r e   s e c t o r s < / f i e l d >  
         < f i e l d   i d = " f d f 6 8 3 e c - 8 6 d d - 4 d 2 7 - a f 4 8 - a 4 2 b 3 7 b 1 2 f d f "   n a m e = " 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 w i t h < / f i e l d >  
         < f i e l d   i d = " e 3 c d f 2 e c - 0 e 0 6 - 4 9 1 5 - 8 1 6 2 - e 9 4 8 b d a 5 3 7 1 a "   n a m e = " c l i e n t - c e n t r e d   a p p r o a c 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 c l i e n t - c e n t r e d   a p p r o a c h < / f i e l d >  
     < / f i e l d s >  
     < p r i n t C o n f i g u r a t i o n   s u p p o r t C u s t o m P r i n t = " t r u e "   s h o w P r i n t S e t t i n g s = " t r u e "   s h o w P r i n t O p t i o n s = " t r u e "   e n a b l e C o s t R e c o v e r y = " f a l s e " >  
         < p r o f i l e s / >  
     < / p r i n t C o n f i g u r a t i o n >  
     < s t y l e C o n f i g u r a t i o n / >  
 < / t e m p l a t e > 
</file>

<file path=customXml/item2.xml>��< ? x m l   v e r s i o n = " 1 . 0 "   e n c o d i n g = " u t f - 1 6 " ? > < t e m p l a t e F r a g m e n t D a t a   x m l n s : x s d = " h t t p : / / w w w . w 3 . o r g / 2 0 0 1 / X M L S c h e m a "   x m l n s : x s i = " h t t p : / / w w w . w 3 . o r g / 2 0 0 1 / X M L S c h e m a - i n s t a n c e "   x m l n s = " h t t p : / / i p h e l i o n . c o m / w o r d / o u t l i n e / t e m p l a t e F r a g m e n t D a t a " >  
     < t e m p l a t e F r a g m e n t s >  
         < t e m p l a t e F r a g m e n t   d i s p l a y N a m e = " C V s   -   2 "   t y p e I d = " - 1 " >  
             < t e m p l a t e   i d = " c 1 1 e 7 a 0 8 - f 4 9 4 - 4 b e 2 - b f f e - 7 7 7 c e 8 c 9 8 3 6 3 " 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3 5 9 2 c 1 9 2 - 1 7 6 c - 4 9 5 8 - a 5 f 7 - 8 1 2 5 6 7 c f e a 1 0 "   n a m e = " i m g 1 "   a s s e m b l y = " I p h e l i o n . O u t l i n e . P o w e r P o i n t . D L L "   t y p e = " I p h e l i o n . O u t l i n e . P o w e r P o i n t . R e n d e r e r s . I m a g e R e n d e r e r "   o r d e r = " 3 "   a c t i v e = " t r u e "   e n t i t y I d = " 5 3 5 e d 6 4 c - 5 9 d 5 - 4 6 b b - b d b c - f b e c 0 6 7 8 1 d 4 7 "   f i e l d I d = " b d a e 3 b 1 5 - 7 2 b 5 - 4 8 b c - 9 e 3 6 - 3 e f 5 c a 0 7 e e 2 3 "   p a r e n t I d = " 0 0 0 0 0 0 0 0 - 0 0 0 0 - 0 0 0 0 - 0 0 0 0 - 0 0 0 0 0 0 0 0 0 0 0 0 "   l e v e l O r d e r = " 1 0 0 "   c o n t r o l T y p e = " p l a i n T e x t "   c o n t r o l E d i t T y p e = " i n l i n e "   e n c l o s i n g B o o k m a r k = " f a l s e "   f o r m a t = " I f ( & # x A ;   F I L E E X I S T S ( & # x A ;   { L a b e l s . C o n t a c t   I m a g e   p a t h }   & a m p ;   { C V s . F o r e n a m e }   & a m p ;   & q u o t ; . & q u o t ;   & a m p ;   { C V s . S u r n a m e }   & a m p ;   { L a b e l s . C o n t a c t   I m a g e   e x t } & # x A ;     ) , & # x A ;   { L a b e l s . C o n t a c t   I m a g e   p a t h }   & a m p ;   { C V s . F o r e n a m e }   & a m p ;   & q u o t ; . & q u o t ;   & a m p ;   { C V s . S u r n a m e }   & a m p ;   { L a b e l s . C o n t a c t   I m a g e   e x t }   , & # x A ;   { L a b e l s . C o n t a c t   I m a g e   p a t h }   & a m p ;   { L a b e l s . M i s s i n g   P i c } & # x A ;   ) "   f o r m a t E v a l u a t o r T y p e = " e x p r e s s i o n "   t e x t C a s e = " i g n o r e C a s e "   r e m o v e C o n t r o l = " f a l s e "   i g n o r e F o r m a t I f E m p t y = " t r u e " >  
                         < p a r a m e t e r s >  
                             < p a r a m e t e r   i d = " 8 3 b 3 b 2 b 7 - 4 3 4 b - 4 5 2 d - a 2 f 5 - 0 e 3 3 5 7 7 2 b c 7 3 "   n a m e = " H e i g h t "   t y p e = " S y s t e m . S i n g l e ,   m s c o r l i b ,   V e r s i o n = 4 . 0 . 0 . 0 ,   C u l t u r e = n e u t r a l ,   P u b l i c K e y T o k e n = b 7 7 a 5 c 5 6 1 9 3 4 e 0 8 9 "   o r d e r = " 9 9 9 "   k e y = " h e i g h t "   v a l u e = " 5 "   g r o u p = " S i z e "   g r o u p O r d e r = " - 1 "   i s G e n e r a t e d = " f a l s e " / >  
                             < p a r a m e t e r   i d = " 6 d 3 2 9 1 9 b - 4 6 d 3 - 4 6 e 1 - b 1 9 2 - 4 1 0 5 f 4 4 1 a 6 b 2 "   n a m e = " W i d t h "   t y p e = " S y s t e m . S i n g l e ,   m s c o r l i b ,   V e r s i o n = 4 . 0 . 0 . 0 ,   C u l t u r e = n e u t r a l ,   P u b l i c K e y T o k e n = b 7 7 a 5 c 5 6 1 9 3 4 e 0 8 9 "   o r d e r = " 9 9 9 "   k e y = " w i d t h "   v a l u e = " 5 "   g r o u p = " S i z e "   g r o u p O r d e r = " - 1 "   i s G e n e r a t e d = " f a l s e " / >  
                             < p a r a m e t e r   i d = " 7 8 3 5 c c 1 9 - 0 2 9 3 - 4 6 8 3 - b 0 a d - e 6 1 c 4 2 f a a 0 6 4 "   n a m e = " L o c k   a s p e c t   r a t i o "   t y p e = " S y s t e m . B o o l e a n ,   m s c o r l i b ,   V e r s i o n = 4 . 0 . 0 . 0 ,   C u l t u r e = n e u t r a l ,   P u b l i c K e y T o k e n = b 7 7 a 5 c 5 6 1 9 3 4 e 0 8 9 "   o r d e r = " 9 9 9 "   k e y = " l o c k A s p e c t R a t i o "   v a l u e = " T r u e "   g r o u p O r d e r = " - 1 "   i s G e n e r a t e d = " f a l s e " / >  
                             < p a r a m e t e r   i d = " 1 8 6 1 c e 4 e - 1 b 1 7 - 4 8 8 0 - b 8 0 a - 4 5 9 b 3 6 b d 3 6 b f "   n a m e = " F i e l d   i n d e x "   t y p e = " S y s t e m . I n t 3 2 ,   m s c o r l i b ,   V e r s i o n = 4 . 0 . 0 . 0 ,   C u l t u r e = n e u t r a l ,   P u b l i c K e y T o k e n = b 7 7 a 5 c 5 6 1 9 3 4 e 0 8 9 "   o r d e r = " 9 9 9 "   k e y = " i n d e x "   v a l u e = " 0 "   g r o u p O r d e r = " - 1 "   i s G e n e r a t e d = " f a l s e " / >  
                             < p a r a m e t e r   i d = " 1 0 d 7 e 3 8 1 - 1 1 5 6 - 4 6 f 4 - 9 3 c f - 7 4 e c e 6 5 e 1 2 e 2 "   n a m e = " U n i t   t y p e "   t y p e = " I p h e l i o n . O u t l i n e . C o r e . E n t i t i e s . U n i t T y p e ,   I p h e l i o n . O u t l i n e . C o r e ,   V e r s i o n = 1 . 7 . 9 . 5 ,   C u l t u r e = n e u t r a l ,   P u b l i c K e y T o k e n = n u l l "   o r d e r = " 1 "   k e y = " u n i t T y p e T y p e "   v a l u e = " C e n t i m e t e r s "   g r o u p = " S i z e "   g r o u p O r d e r = " - 1 "   i s G e n e r a t e d = " f a l s e " / >  
                             < p a r a m e t e r   i d = " 3 8 1 9 0 d 4 1 - c 0 1 9 - 4 b d a - a c a 0 - 4 7 8 7 7 e a f 1 2 e 7 "   n a m e = " Z   o r d e r "   t y p e = " I p h e l i o n . O u t l i n e . P o w e r P o i n t . R e n d e r e r s . Z O r d e r ,   I p h e l i o n . O u t l i n e . P o w e r P o i n t ,   V e r s i o n = 1 . 7 . 9 . 5 ,   C u l t u r e = n e u t r a l ,   P u b l i c K e y T o k e n = n u l l "   o r d e r = " 4 "   k e y = " z O r d e r "   v a l u e = " N o n e "   g r o u p = " P o s i t i o n "   g r o u p O r d e r = " - 1 "   i s G e n e r a t e d = " f a l s e " / >  
                             < p a r a m e t e r   i d = " 3 c 8 1 1 9 5 e - 7 e 6 e - 4 6 6 a - 9 6 5 f - 6 9 3 3 7 f f d 4 b a 1 "   n a m e = " D e l e t e   i f   e m p t y "   t y p e = " S y s t e m . B o o l e a n ,   m s c o r l i b ,   V e r s i o n = 4 . 0 . 0 . 0 ,   C u l t u r e = n e u t r a l ,   P u b l i c K e y T o k e n = b 7 7 a 5 c 5 6 1 9 3 4 e 0 8 9 "   o r d e r = " 9 9 9 "   k e y = " d e l e t e I f E m p t y "   v a l u e = " T r u e "   g r o u p O r d e r = " - 1 "   i s G e n e r a t e d = " f a l s e " / >  
                         < / p a r a m e t e r s >  
                     < / c o n t e n t C o n t r o l >  
                     < c o n t e n t C o n t r o l   i d = " 1 c 6 0 e 0 d a - a 0 8 a - 4 9 6 1 - 8 5 4 c - e 1 1 d 7 2 3 4 1 f 2 d "   n a m e = " i m g 2 "   a s s e m b l y = " I p h e l i o n . O u t l i n e . P o w e r P o i n t . D L L "   t y p e = " I p h e l i o n . O u t l i n e . P o w e r P o i n t . R e n d e r e r s . I m a g e R e n d e r e r "   o r d e r = " 3 "   a c t i v e = " t r u e "   e n t i t y I d = " 5 3 5 e d 6 4 c - 5 9 d 5 - 4 6 b b - b d b c - f b e c 0 6 7 8 1 d 4 7 "   f i e l d I d = " b d a e 3 b 1 5 - 7 2 b 5 - 4 8 b c - 9 e 3 6 - 3 e f 5 c a 0 7 e e 2 3 "   p a r e n t I d = " 0 0 0 0 0 0 0 0 - 0 0 0 0 - 0 0 0 0 - 0 0 0 0 - 0 0 0 0 0 0 0 0 0 0 0 0 "   l e v e l O r d e r = " 1 0 0 "   c o n t r o l T y p e = " p l a i n T e x t "   c o n t r o l E d i t T y p e = " i n l i n e "   e n c l o s i n g B o o k m a r k = " f a l s e "   f o r m a t = " I f ( & # x A ;   F I L E E X I S T S ( & # x A ;   { L a b e l s . C o n t a c t   I m a g e   p a t h }   & a m p ;   { C V s . F o r e n a m e }   & a m p ;   & q u o t ; . & q u o t ;   & a m p ;   { C V s . S u r n a m e }   & a m p ;   { L a b e l s . C o n t a c t   I m a g e   e x t } & # x A ;     ) , & # x A ;   { L a b e l s . C o n t a c t   I m a g e   p a t h }   & a m p ;   { C V s . F o r e n a m e }   & a m p ;   & q u o t ; . & q u o t ;   & a m p ;   { C V s . S u r n a m e }   & a m p ;   { L a b e l s . C o n t a c t   I m a g e   e x t }   , & # x A ;   { L a b e l s . C o n t a c t   I m a g e   p a t h }   & a m p ;   { L a b e l s . M i s s i n g   P i c } & # x A ;   ) "   f o r m a t E v a l u a t o r T y p e = " e x p r e s s i o n "   t e x t C a s e = " i g n o r e C a s e "   r e m o v e C o n t r o l = " f a l s e "   i g n o r e F o r m a t I f E m p t y = " t r u e " >  
                         < p a r a m e t e r s >  
                             < p a r a m e t e r   i d = " 1 f 1 4 0 5 b b - 0 7 9 5 - 4 d d 8 - 8 e 5 2 - 0 f 7 9 0 0 0 6 a 5 d 9 "   n a m e = " H e i g h t "   t y p e = " S y s t e m . S i n g l e ,   m s c o r l i b ,   V e r s i o n = 4 . 0 . 0 . 0 ,   C u l t u r e = n e u t r a l ,   P u b l i c K e y T o k e n = b 7 7 a 5 c 5 6 1 9 3 4 e 0 8 9 "   o r d e r = " 9 9 9 "   k e y = " h e i g h t "   v a l u e = " 5 "   g r o u p = " S i z e "   g r o u p O r d e r = " - 1 "   i s G e n e r a t e d = " f a l s e " / >  
                             < p a r a m e t e r   i d = " e 0 8 a 9 0 2 6 - 4 7 b 5 - 4 c 6 9 - 9 1 4 d - 0 0 4 2 b 9 b 4 3 7 0 e "   n a m e = " W i d t h "   t y p e = " S y s t e m . S i n g l e ,   m s c o r l i b ,   V e r s i o n = 4 . 0 . 0 . 0 ,   C u l t u r e = n e u t r a l ,   P u b l i c K e y T o k e n = b 7 7 a 5 c 5 6 1 9 3 4 e 0 8 9 "   o r d e r = " 9 9 9 "   k e y = " w i d t h "   v a l u e = " 5 "   g r o u p = " S i z e "   g r o u p O r d e r = " - 1 "   i s G e n e r a t e d = " f a l s e " / >  
                             < p a r a m e t e r   i d = " a e c 9 d 5 c b - 8 1 b 9 - 4 3 a f - 9 a 9 5 - 1 5 d 9 a a e 4 8 6 3 1 "   n a m e = " L o c k   a s p e c t   r a t i o "   t y p e = " S y s t e m . B o o l e a n ,   m s c o r l i b ,   V e r s i o n = 4 . 0 . 0 . 0 ,   C u l t u r e = n e u t r a l ,   P u b l i c K e y T o k e n = b 7 7 a 5 c 5 6 1 9 3 4 e 0 8 9 "   o r d e r = " 9 9 9 "   k e y = " l o c k A s p e c t R a t i o "   v a l u e = " T r u e "   g r o u p O r d e r = " - 1 "   i s G e n e r a t e d = " f a l s e " / >  
                             < p a r a m e t e r   i d = " e 0 7 4 d 2 3 9 - f 8 9 7 - 4 4 c 4 - b 5 e 0 - 4 6 0 e 4 e 0 b 5 0 a d "   n a m e = " F i e l d   i n d e x "   t y p e = " S y s t e m . I n t 3 2 ,   m s c o r l i b ,   V e r s i o n = 4 . 0 . 0 . 0 ,   C u l t u r e = n e u t r a l ,   P u b l i c K e y T o k e n = b 7 7 a 5 c 5 6 1 9 3 4 e 0 8 9 "   o r d e r = " 9 9 9 "   k e y = " i n d e x "   v a l u e = " 1 "   g r o u p O r d e r = " - 1 "   i s G e n e r a t e d = " f a l s e " / >  
                             < p a r a m e t e r   i d = " 3 6 c 0 c 8 5 0 - 6 c c a - 4 1 6 a - 9 4 7 9 - c 4 b 8 f 8 9 f f a 1 a "   n a m e = " U n i t   t y p e "   t y p e = " I p h e l i o n . O u t l i n e . C o r e . E n t i t i e s . U n i t T y p e ,   I p h e l i o n . O u t l i n e . C o r e ,   V e r s i o n = 1 . 7 . 9 . 5 ,   C u l t u r e = n e u t r a l ,   P u b l i c K e y T o k e n = n u l l "   o r d e r = " 1 "   k e y = " u n i t T y p e T y p e "   v a l u e = " C e n t i m e t e r s "   g r o u p = " S i z e "   g r o u p O r d e r = " - 1 "   i s G e n e r a t e d = " f a l s e " / >  
                             < p a r a m e t e r   i d = " c 9 a b a 2 1 7 - 2 1 5 c - 4 5 f 9 - a 4 f 9 - 2 7 b 3 3 b f d 6 a e d "   n a m e = " Z   o r d e r "   t y p e = " I p h e l i o n . O u t l i n e . P o w e r P o i n t . R e n d e r e r s . Z O r d e r ,   I p h e l i o n . O u t l i n e . P o w e r P o i n t ,   V e r s i o n = 1 . 7 . 9 . 5 ,   C u l t u r e = n e u t r a l ,   P u b l i c K e y T o k e n = n u l l "   o r d e r = " 4 "   k e y = " z O r d e r "   v a l u e = " N o n e "   g r o u p = " P o s i t i o n "   g r o u p O r d e r = " - 1 "   i s G e n e r a t e d = " f a l s e " / >  
                             < p a r a m e t e r   i d = " 7 1 5 e 9 7 e c - 5 9 6 c - 4 f 7 3 - a 6 0 1 - 0 b 0 7 6 3 6 5 3 9 a 3 "   n a m e = " D e l e t e   i f   e m p t y "   t y p e = " S y s t e m . B o o l e a n ,   m s c o r l i b ,   V e r s i o n = 4 . 0 . 0 . 0 ,   C u l t u r e = n e u t r a l ,   P u b l i c K e y T o k e n = b 7 7 a 5 c 5 6 1 9 3 4 e 0 8 9 "   o r d e r = " 9 9 9 "   k e y = " d e l e t e I f E m p t y "   v a l u e = " T r u e "   g r o u p O r d e r = " - 1 "   i s G e n e r a t e d = " f a l s e " / >  
                         < / p a r a m e t e r s >  
                     < / c o n t e n t C o n t r o l >  
                     < c o n t e n t C o n t r o l   i d = " 0 d 9 7 3 7 3 e - 8 6 7 a - 4 b c f - 8 d 9 4 - c d a b a 4 2 7 e 0 e d "   n a m e = " C V   1 "   a s s e m b l y = " I p h e l i o n . O u t l i n e . W o r d . d l l "   t y p e = " I p h e l i o n . O u t l i n e . W o r d . R e n d e r e r s . T e x t R e n d e r e r "   o r d e r = " 3 "   a c t i v e = " t r u e "   e n t i t y I d = " 5 3 5 e d 6 4 c - 5 9 d 5 - 4 6 b b - b d b c - f b e c 0 6 7 8 1 d 4 7 " 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8 e 4 3 d 3 7 2 - 8 0 9 d - 4 5 4 c - 9 5 4 1 - 8 2 5 8 d f 6 e d d 3 a "   n a m e = " F i e l d   i n d e x "   t y p e = " S y s t e m . I n t 3 2 ,   m s c o r l i b ,   V e r s i o n = 4 . 0 . 0 . 0 ,   C u l t u r e = n e u t r a l ,   P u b l i c K e y T o k e n = b 7 7 a 5 c 5 6 1 9 3 4 e 0 8 9 "   o r d e r = " 9 9 9 "   k e y = " i n d e x "   v a l u e = " 0 "   g r o u p O r d e r = " - 1 "   i s G e n e r a t e d = " f a l s e " / >  
                             < p a r a m e t e r   i d = " f 7 0 5 5 7 d 0 - 3 0 d a - 4 1 b a - b 6 3 a - 0 d 9 7 f 1 b 8 a a 3 1 "   n a m e = " P a r e n t   f i e l d   i n d e x "   t y p e = " S y s t e m . I n t 3 2 ,   m s c o r l i b ,   V e r s i o n = 4 . 0 . 0 . 0 ,   C u l t u r e = n e u t r a l ,   P u b l i c K e y T o k e n = b 7 7 a 5 c 5 6 1 9 3 4 e 0 8 9 "   o r d e r = " 9 9 9 "   k e y = " p a r e n t I n d e x "   v a l u e = " "   g r o u p O r d e r = " - 1 "   i s G e n e r a t e d = " f a l s e " / >  
                             < p a r a m e t e r   i d = " 1 9 a 3 9 5 1 6 - 4 0 b a - 4 d 1 4 - b 4 a 2 - a 2 0 4 9 2 0 b b 1 5 e "   n a m e = " D e l e t e   i f   e m p t y "   t y p e = " S y s t e m . B o o l e a n ,   m s c o r l i b ,   V e r s i o n = 4 . 0 . 0 . 0 ,   C u l t u r e = n e u t r a l ,   P u b l i c K e y T o k e n = b 7 7 a 5 c 5 6 1 9 3 4 e 0 8 9 "   o r d e r = " 9 9 9 "   k e y = " d e l e t e I f E m p t y "   v a l u e = " T r u e "   g r o u p O r d e r = " - 1 "   i s G e n e r a t e d = " f a l s e " / >  
                             < p a r a m e t e r   i d = " b 1 1 7 a f 3 4 - 4 0 3 b - 4 c 2 3 - 8 a e 0 - f 5 9 4 6 8 5 f 0 8 e 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F o r e n a m e }   & a m p ; a m p ; a m p ;   & a m p ; q u o t ;   & a m p ; q u o t ;   & a m p ; a m p ; a m p ;   { C V 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V s . T e l e p h o n e   N u m b e r } = & a m p ; q u o t ; & a m p ; q u o t ; ,   & a m p ; q u o t ; & a m p ; q u o t ; ,   { L a b e l s . T e l e p h o n e }   & a m p ; a m p ; a m p ;   { C V 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E m a i l } & a m p ; l t ; / t e x t & a m p ; g t ; & a m p ; # x D ; & a m p ; # x A ; & a m p ; l t ; / l o c a l i z e d S t r i n g & a m p ; g t ; & q u o t ;   d e l e t e I f E m p t y = & q u o t ; t r u e & q u o t ;   / & g t ; & # x A ;     & l t ; / p a r a m e t e r E n t i t i e s & g t ; & # x A ; & l t ; / X m l P a r a m e t e r & g t ; "   g r o u p O r d e r = " - 1 "   i s G e n e r a t e d = " f a l s e " / >  
                         < / p a r a m e t e r s >  
                     < / c o n t e n t C o n t r o l >  
                     < c o n t e n t C o n t r o l   i d = " 3 c 2 d 5 9 e f - a d d a - 4 6 1 2 - 9 9 1 c - 0 9 5 0 b 0 b b d b 0 c "   n a m e = " C V   2 "   a s s e m b l y = " I p h e l i o n . O u t l i n e . W o r d . d l l "   t y p e = " I p h e l i o n . O u t l i n e . W o r d . R e n d e r e r s . T e x t R e n d e r e r "   o r d e r = " 3 "   a c t i v e = " t r u e "   e n t i t y I d = " 5 3 5 e d 6 4 c - 5 9 d 5 - 4 6 b b - b d b c - f b e c 0 6 7 8 1 d 4 7 " 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1 d 5 5 1 4 f 2 - e a 0 2 - 4 d b 8 - a b 4 0 - 9 1 b d 0 1 0 1 9 e 0 a "   n a m e = " F i e l d   i n d e x "   t y p e = " S y s t e m . I n t 3 2 ,   m s c o r l i b ,   V e r s i o n = 4 . 0 . 0 . 0 ,   C u l t u r e = n e u t r a l ,   P u b l i c K e y T o k e n = b 7 7 a 5 c 5 6 1 9 3 4 e 0 8 9 "   o r d e r = " 9 9 9 "   k e y = " i n d e x "   v a l u e = " 1 "   g r o u p O r d e r = " - 1 "   i s G e n e r a t e d = " f a l s e " / >  
                             < p a r a m e t e r   i d = " 8 7 8 f 4 8 a 0 - 9 6 b 7 - 4 8 d c - a 7 6 d - 3 2 0 8 8 e 9 c 1 0 d 5 "   n a m e = " P a r e n t   f i e l d   i n d e x "   t y p e = " S y s t e m . I n t 3 2 ,   m s c o r l i b ,   V e r s i o n = 4 . 0 . 0 . 0 ,   C u l t u r e = n e u t r a l ,   P u b l i c K e y T o k e n = b 7 7 a 5 c 5 6 1 9 3 4 e 0 8 9 "   o r d e r = " 9 9 9 "   k e y = " p a r e n t I n d e x "   v a l u e = " "   g r o u p O r d e r = " - 1 "   i s G e n e r a t e d = " f a l s e " / >  
                             < p a r a m e t e r   i d = " 4 a f d 5 7 d 7 - 4 1 0 6 - 4 e e 4 - 9 b f 6 - 5 4 c 8 7 9 9 1 f d 8 5 "   n a m e = " D e l e t e   i f   e m p t y "   t y p e = " S y s t e m . B o o l e a n ,   m s c o r l i b ,   V e r s i o n = 4 . 0 . 0 . 0 ,   C u l t u r e = n e u t r a l ,   P u b l i c K e y T o k e n = b 7 7 a 5 c 5 6 1 9 3 4 e 0 8 9 "   o r d e r = " 9 9 9 "   k e y = " d e l e t e I f E m p t y "   v a l u e = " T r u e "   g r o u p O r d e r = " - 1 "   i s G e n e r a t e d = " f a l s e " / >  
                             < p a r a m e t e r   i d = " 5 c 3 2 5 c 0 f - 8 6 1 0 - 4 0 e 2 - 9 a a 6 - 6 f b c f 6 4 1 6 b d 4 " 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F o r e n a m e }   & a m p ; a m p ; a m p ;   & a m p ; q u o t ;   & a m p ; q u o t ;   & a m p ; a m p ; a m p ;   { C V 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V s . T e l e p h o n e   N u m b e r } = & a m p ; q u o t ; & a m p ; q u o t ; ,   & a m p ; q u o t ; & a m p ; q u o t ; ,   { L a b e l s . T e l e p h o n e }   & a m p ; a m p ; a m p ;   { C V 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V s . E m a i l } & a m p ; l t ; / t e x t & a m p ; g t ; & a m p ; # x D ; & a m p ; # x A ; & a m p ; l t ; / l o c a l i z e d S t r i n g & a m p ; g t ; & q u o t ;   d e l e t e I f E m p t y = & q u o t ; t r u e & q u o t ;   / & g t ; & # x A ;     & l t ; / p a r a m e t e r E n t i t i e s & g t ; & # x A ; & l t ; / X m l P a r a m e t e r & g t ; "   g r o u p O r d e r = " - 1 "   i s G e n e r a t e d = " f a l s e " / >  
                         < / p a r a m e t e r s >  
                     < / c o n t e n t C o n t r o l >  
                     < c o n t e n t C o n t r o l   i d = " a 4 e 3 5 a 3 d - 3 4 d a - 4 4 b 2 - b 1 3 d - 7 f 9 9 3 c 6 9 b 9 a 8 "   n a m e = " R e p e a t e r "   a s s e m b l y = " I p h e l i o n . O u t l i n e . W o r d . d l l "   t y p e = " I p h e l i o n . O u t l i n e . W o r d . R e n d e r e r s . B u i l d i n g B l o c k R e n d e r e r "   o r d e r = " 1 "   a c t i v e = " t r u e "   e n t i t y I d = " 5 3 5 e d 6 4 c - 5 9 d 5 - 4 6 b b - b d b c - f b e c 0 6 7 8 1 d 4 7 "   f i e l d I d = " b d a e 3 b 1 5 - 7 2 b 5 - 4 8 b c - 9 e 3 6 - 3 e f 5 c a 0 7 e e 2 3 "   p a r e n t I d = " 0 0 0 0 0 0 0 0 - 0 0 0 0 - 0 0 0 0 - 0 0 0 0 - 0 0 0 0 0 0 0 0 0 0 0 0 "   l e v e l O r d e r = " 1 0 0 "   c o n t r o l T y p e = " b u i l d i n g B l o c k "   c o n t r o l E d i t T y p e = " n o n e "   e n c l o s i n g B o o k m a r k = " f a l s e "   f o r m a t E v a l u a t o r T y p e = " f o r m a t S t r i n g "   t e x t C a s e = " i g n o r e C a s e "   r e m o v e C o n t r o l = " f a l s e "   i g n o r e F o r m a t I f E m p t y = " f a l s e " >  
                         < p a r a m e t e r s / >  
                     < / c o n t e n t C o n t r o l >  
                 < / c o n t e n t C o n t r o l s >  
                 < q u e s t i o n s   x m l n s = " h t t p : / / i p h e l i o n . c o m / w o r d / o u t l i n e / " >  
                     < q u e s t i o n   i d = " 5 3 5 e d 6 4 c - 5 9 d 5 - 4 6 b b - b d b c - f b e c 0 6 7 8 1 d 4 7 "   n a m e = " C V s "   a s s e m b l y = " I p h e l i o n . O u t l i n e . C o n t r o l s . d l l "   t y p e = " I p h e l i o n . O u t l i n e . C o n t r o l s . Q u e s t i o n C o n t r o l s . V i e w M o d e l s . C o n t a c t L i s t V i e w M o d e l "   o r d e r = " 0 "   a c t i v e = " t r u e "   g r o u p = " & l t ; D e f a u l t & g t ; "   r e s u l t T y p e = " s i n g l e "   d i s p l a y T y p e = " A l l "   p a g e C o l u m n S p a n = " c o l u m n S p a n 6 "   p a r e n t I d = " 0 0 0 0 0 0 0 0 - 0 0 0 0 - 0 0 0 0 - 0 0 0 0 - 0 0 0 0 0 0 0 0 0 0 0 0 " >  
                         < p a r a m e t e r s >  
                             < p a r a m e t e r   i d = " 1 e 3 f 5 9 7 c - 4 2 3 7 - 4 9 2 7 - a 3 d 7 - e 9 8 8 7 5 3 c f 4 2 2 "   n a m e = " V i s i b l e "   t y p e = " S y s t e m . B o o l e a n ,   m s c o r l i b ,   V e r s i o n = 4 . 0 . 0 . 0 ,   C u l t u r e = n e u t r a l ,   P u b l i c K e y T o k e n = b 7 7 a 5 c 5 6 1 9 3 4 e 0 8 9 "   o r d e r = " 9 9 9 "   k e y = " s h o w C o m b i n e d N a m e "   v a l u e = " F a l s e "   g r o u p = " C o l u m n   C o m b i n e d   N a m e "   g r o u p O r d e r = " 2 "   i s G e n e r a t e d = " f a l s e " / >  
                             < p a r a m e t e r   i d = " 3 d c 6 b f 9 9 - 2 0 c c - 4 0 5 e - b 2 1 2 - a c 3 d 1 a f a e 8 9 7 "   n a m e = " V i s i b l e "   t y p e = " S y s t e m . B o o l e a n ,   m s c o r l i b ,   V e r s i o n = 4 . 0 . 0 . 0 ,   C u l t u r e = n e u t r a l ,   P u b l i c K e y T o k e n = b 7 7 a 5 c 5 6 1 9 3 4 e 0 8 9 "   o r d e r = " 9 9 9 "   k e y = " s h o w F i r s t N a m e C o l u m n "   v a l u e = " T r u e "   g r o u p = " C o l u m n   F i r s t   N a m e "   g r o u p O r d e r = " 3 "   i s G e n e r a t e d = " f a l s e " / >  
                             < p a r a m e t e r   i d = " 6 3 1 7 1 2 b 7 - 8 1 e 3 - 4 5 7 6 - b f c 2 - b 3 5 0 b d d 8 b 2 6 c "   n a m e = " V i s i b l e "   t y p e = " S y s t e m . B o o l e a n ,   m s c o r l i b ,   V e r s i o n = 4 . 0 . 0 . 0 ,   C u l t u r e = n e u t r a l ,   P u b l i c K e y T o k e n = b 7 7 a 5 c 5 6 1 9 3 4 e 0 8 9 "   o r d e r = " 9 9 9 "   k e y = " s h o w M i d d l e N a m e C o l u m n "   v a l u e = " F a l s e "   g r o u p = " C o l u m n   M i d d l e   N a m e "   g r o u p O r d e r = " 4 "   i s G e n e r a t e d = " f a l s e " / >  
                             < p a r a m e t e r   i d = " 6 b 4 e 9 8 e 0 - 8 8 c 3 - 4 7 9 3 - 8 c 6 d - d 2 e c e a a f 9 2 8 5 "   n a m e = " V i s i b l e "   t y p e = " S y s t e m . B o o l e a n ,   m s c o r l i b ,   V e r s i o n = 4 . 0 . 0 . 0 ,   C u l t u r e = n e u t r a l ,   P u b l i c K e y T o k e n = b 7 7 a 5 c 5 6 1 9 3 4 e 0 8 9 "   o r d e r = " 9 9 9 "   k e y = " s h o w L a s t N a m e C o l u m n "   v a l u e = " T r u e "   g r o u p = " C o l u m n   L a s t   N a m e "   g r o u p O r d e r = " 5 "   i s G e n e r a t e d = " f a l s e " / >  
                             < p a r a m e t e r   i d = " c 7 1 0 f e a 8 - 2 c d f - 4 d 8 7 - 8 4 c 7 - 1 4 b a e d b d 1 2 f 1 "   n a m e = " V i s i b l e "   t y p e = " S y s t e m . B o o l e a n ,   m s c o r l i b ,   V e r s i o n = 4 . 0 . 0 . 0 ,   C u l t u r e = n e u t r a l ,   P u b l i c K e y T o k e n = b 7 7 a 5 c 5 6 1 9 3 4 e 0 8 9 "   o r d e r = " 9 9 9 "   k e y = " s h o w S u f f i x C o l u m n "   v a l u e = " F a l s e "   g r o u p = " C o l u m n   S u f f i x "   g r o u p O r d e r = " 6 "   i s G e n e r a t e d = " f a l s e " / >  
                             < p a r a m e t e r   i d = " c b 7 9 e 7 8 2 - 8 4 3 8 - 4 3 9 1 - 9 1 3 9 - 1 3 c 5 c f 8 9 0 3 9 4 "   n a m e = " V i s i b l e "   t y p e = " S y s t e m . B o o l e a n ,   m s c o r l i b ,   V e r s i o n = 4 . 0 . 0 . 0 ,   C u l t u r e = n e u t r a l ,   P u b l i c K e y T o k e n = b 7 7 a 5 c 5 6 1 9 3 4 e 0 8 9 "   o r d e r = " 9 9 9 "   k e y = " s h o w S a l u t a t i o n C o l u m n "   v a l u e = " F a l s e "   g r o u p = " C o l u m n   S a l u t a t i o n "   g r o u p O r d e r = " 7 "   i s G e n e r a t e d = " f a l s e " / >  
                             < p a r a m e t e r   i d = " 5 6 3 7 a 7 0 4 - a 0 0 0 - 4 6 4 f - b f 1 8 - 1 2 3 4 a b 7 4 7 d b 5 "   n a m e = " V i s i b l e "   t y p e = " S y s t e m . B o o l e a n ,   m s c o r l i b ,   V e r s i o n = 4 . 0 . 0 . 0 ,   C u l t u r e = n e u t r a l ,   P u b l i c K e y T o k e n = b 7 7 a 5 c 5 6 1 9 3 4 e 0 8 9 "   o r d e r = " 9 9 9 "   k e y = " s h o w J o b T i t l e C o l u m n "   v a l u e = " T r u e "   g r o u p = " C o l u m n   J o b   T i t l e "   g r o u p O r d e r = " 8 "   i s G e n e r a t e d = " f a l s e " / >  
                             < p a r a m e t e r   i d = " 8 6 e 2 0 1 a 2 - 5 1 3 b - 4 e 7 b - 8 1 0 b - 5 3 9 f 4 6 d 9 4 c 8 d "   n a m e = " V i s i b l e "   t y p e = " S y s t e m . B o o l e a n ,   m s c o r l i b ,   V e r s i o n = 4 . 0 . 0 . 0 ,   C u l t u r e = n e u t r a l ,   P u b l i c K e y T o k e n = b 7 7 a 5 c 5 6 1 9 3 4 e 0 8 9 "   o r d e r = " 9 9 9 "   k e y = " s h o w C o m p a n y C o l u m n "   v a l u e = " F a l s e "   g r o u p = " C o l u m n   C o m p a n y "   g r o u p O r d e r = " 9 "   i s G e n e r a t e d = " f a l s e " / >  
                             < p a r a m e t e r   i d = " a 2 f 2 8 5 3 e - 6 d 0 0 - 4 4 0 0 - a b 0 5 - b b 4 e 8 8 e 8 f e a e "   n a m e = " V i s i b l e "   t y p e = " S y s t e m . B o o l e a n ,   m s c o r l i b ,   V e r s i o n = 4 . 0 . 0 . 0 ,   C u l t u r e = n e u t r a l ,   P u b l i c K e y T o k e n = b 7 7 a 5 c 5 6 1 9 3 4 e 0 8 9 "   o r d e r = " 9 9 9 "   k e y = " s h o w T e l e p h o n e C o l u m n "   v a l u e = " T r u e "   g r o u p = " C o l u m n   T e l e p h o n e "   g r o u p O r d e r = " 1 3 "   i s G e n e r a t e d = " f a l s e " / >  
                             < p a r a m e t e r   i d = " d 6 0 5 3 6 9 b - e 9 8 c - 4 d 5 f - 9 f b 2 - f 8 7 4 8 2 a 8 d 5 3 9 "   n a m e = " V i s i b l e "   t y p e = " S y s t e m . B o o l e a n ,   m s c o r l i b ,   V e r s i o n = 4 . 0 . 0 . 0 ,   C u l t u r e = n e u t r a l ,   P u b l i c K e y T o k e n = b 7 7 a 5 c 5 6 1 9 3 4 e 0 8 9 "   o r d e r = " 9 9 9 "   k e y = " s h o w F a x C o l u m n "   v a l u e = " F a l s e "   g r o u p = " C o l u m n   F a x "   g r o u p O r d e r = " 1 4 "   i s G e n e r a t e d = " f a l s e " / >  
                             < p a r a m e t e r   i d = " 3 6 4 b 5 e b 8 - 1 9 8 3 - 4 0 e a - b 7 4 a - 4 d 8 8 b a f d 3 4 e 3 "   n a m e = " V i s i b l e "   t y p e = " S y s t e m . B o o l e a n ,   m s c o r l i b ,   V e r s i o n = 4 . 0 . 0 . 0 ,   C u l t u r e = n e u t r a l ,   P u b l i c K e y T o k e n = b 7 7 a 5 c 5 6 1 9 3 4 e 0 8 9 "   o r d e r = " 9 9 9 "   k e y = " s h o w R e f e r e n c e C o l u m n "   v a l u e = " F a l s e "   g r o u p = " C o l u m n   R e f e r e n c e "   g r o u p O r d e r = " 1 7 "   i s G e n e r a t e d = " f a l s e " / >  
                             < p a r a m e t e r   i d = " 1 3 f 9 0 f 0 4 - 8 e 4 1 - 4 d 0 7 - a 5 c 5 - 7 8 a c 8 c 1 4 8 c e 8 "   n a m e = " V i s i b l e "   t y p e = " S y s t e m . B o o l e a n ,   m s c o r l i b ,   V e r s i o n = 4 . 0 . 0 . 0 ,   C u l t u r e = n e u t r a l ,   P u b l i c K e y T o k e n = b 7 7 a 5 c 5 6 1 9 3 4 e 0 8 9 "   o r d e r = " 9 9 9 "   k e y = " s h o w T i t l e C o l u m n "   v a l u e = " F a l s e "   g r o u p = " C o l u m n   T i t l e "   g r o u p O r d e r = " 1 "   i s G e n e r a t e d = " f a l s e " / >  
                             < p a r a m e t e r   i d = " e 2 a d 6 b 6 b - e 3 0 2 - 4 0 0 2 - b 2 8 a - 8 7 1 f 1 2 7 9 f e 9 0 "   n a m e = " V i s i b l e "   t y p e = " S y s t e m . B o o l e a n ,   m s c o r l i b ,   V e r s i o n = 4 . 0 . 0 . 0 ,   C u l t u r e = n e u t r a l ,   P u b l i c K e y T o k e n = b 7 7 a 5 c 5 6 1 9 3 4 e 0 8 9 "   o r d e r = " 9 9 9 "   k e y = " s h o w E m a i l C o l u m n "   v a l u e = " T r u e "   g r o u p = " C o l u m n   E m a i l "   g r o u p O r d e r = " 1 6 "   i s G e n e r a t e d = " f a l s e " / >  
                             < p a r a m e t e r   i d = " b 1 e 8 f 1 9 2 - 5 f 8 e - 4 f b 9 - 9 7 9 a - 5 0 3 2 2 b f c 9 2 a d "   n a m e = " V i s i b l e "   t y p e = " S y s t e m . B o o l e a n ,   m s c o r l i b ,   V e r s i o n = 4 . 0 . 0 . 0 ,   C u l t u r e = n e u t r a l ,   P u b l i c K e y T o k e n = b 7 7 a 5 c 5 6 1 9 3 4 e 0 8 9 "   o r d e r = " 9 9 9 "   k e y = " s h o w A d d r e s s C o l u m n "   v a l u e = " F a l s e "   g r o u p = " C o l u m n   A d d r e s s "   g r o u p O r d e r = " 1 1 "   i s G e n e r a t e d = " f a l s e " / >  
                             < p a r a m e t e r   i d = " d 9 f f 6 6 e f - a 8 4 d - 4 c 3 6 - a d 6 8 - c 4 c 4 7 7 6 6 1 5 0 6 "   n a m e = " V i s i b l e "   t y p e = " S y s t e m . B o o l e a n ,   m s c o r l i b ,   V e r s i o n = 4 . 0 . 0 . 0 ,   C u l t u r e = n e u t r a l ,   P u b l i c K e y T o k e n = b 7 7 a 5 c 5 6 1 9 3 4 e 0 8 9 "   o r d e r = " 9 9 9 "   k e y = " s h o w M o b i l e C o l u m n "   v a l u e = " F a l s e "   g r o u p = " C o l u m n   M o b i l e "   g r o u p O r d e r = " 1 5 "   i s G e n e r a t e d = " f a l s e " / >  
                             < p a r a m e t e r   i d = " 8 9 3 4 b b d a - b c f 1 - 4 a 9 e - 8 4 f 6 - e f d c 9 4 4 4 3 3 d 8 "   n a m e = " V i s i b l e "   t y p e = " S y s t e m . B o o l e a n ,   m s c o r l i b ,   V e r s i o n = 4 . 0 . 0 . 0 ,   C u l t u r e = n e u t r a l ,   P u b l i c K e y T o k e n = b 7 7 a 5 c 5 6 1 9 3 4 e 0 8 9 "   o r d e r = " 9 9 9 "   k e y = " s h o w C o u n t r y C o l u m n "   v a l u e = " F a l s e "   g r o u p = " C o l u m n   C o u n t r y "   g r o u p O r d e r = " 1 2 "   i s G e n e r a t e d = " f a l s e " / >  
                             < p a r a m e t e r   i d = " d c f a f f 0 6 - 3 f a d - 4 5 0 c - 9 8 c 4 - c 4 6 7 0 9 7 3 1 8 1 7 "   n a m e = " V i s i b l e "   t y p e = " S y s t e m . B o o l e a n ,   m s c o r l i b ,   V e r s i o n = 4 . 0 . 0 . 0 ,   C u l t u r e = n e u t r a l ,   P u b l i c K e y T o k e n = b 7 7 a 5 c 5 6 1 9 3 4 e 0 8 9 "   o r d e r = " 9 9 9 "   k e y = " s h o w L o g i n C o l u m n "   v a l u e = " F a l s e "   g r o u p = " C o l u m n   U s e r   N a m e "   g r o u p O r d e r = " 0 "   i s G e n e r a t e d = " f a l s e " / >  
                             < p a r a m e t e r   i d = " 6 2 0 f 6 1 2 3 - 5 8 2 0 - 4 f f d - b d 1 0 - c f c 6 6 d 6 e 2 5 3 b "   n a m e = " V i s i b l e "   t y p e = " S y s t e m . B o o l e a n ,   m s c o r l i b ,   V e r s i o n = 4 . 0 . 0 . 0 ,   C u l t u r e = n e u t r a l ,   P u b l i c K e y T o k e n = b 7 7 a 5 c 5 6 1 9 3 4 e 0 8 9 "   o r d e r = " 9 9 9 "   k e y = " s h o w D e l i v e r y M e t h o d C o l u m n "   v a l u e = " F a l s e "   g r o u p = " C o l u m n   D e l i v e r y   M e t h o d "   g r o u p O r d e r = " 1 0 "   i s G e n e r a t e d = " f a l s e " / >  
                             < p a r a m e t e r   i d = " 1 c d 5 7 0 5 e - f 4 c 5 - 4 4 c 4 - b b 8 c - 9 b 6 7 f a 5 2 f c 9 0 "   n a m e = " C o n t a c t   r e q u i r e d "   t y p e = " S y s t e m . B o o l e a n ,   m s c o r l i b ,   V e r s i o n = 4 . 0 . 0 . 0 ,   C u l t u r e = n e u t r a l ,   P u b l i c K e y T o k e n = b 7 7 a 5 c 5 6 1 9 3 4 e 0 8 9 "   o r d e r = " 9 9 9 "   k e y = " i t e m R e q u i r e d "   v a l u e = " T r u e "   g r o u p O r d e r = " - 1 "   i s G e n e r a t e d = " f a l s e " / >  
                             < p a r a m e t e r   i d = " e 9 e 0 d 2 c 2 - 2 2 2 0 - 4 8 d a - b c 7 e - 1 5 3 9 2 3 1 d 2 7 b 6 "   n a m e = " C a n   u s e r   a d d   c o n t a c t s "   t y p e = " S y s t e m . B o o l e a n ,   m s c o r l i b ,   V e r s i o n = 4 . 0 . 0 . 0 ,   C u l t u r e = n e u t r a l ,   P u b l i c K e y T o k e n = b 7 7 a 5 c 5 6 1 9 3 4 e 0 8 9 "   o r d e r = " 9 9 9 "   k e y = " c a n U s e r A d d I t e m s "   v a l u e = " T r u e "   g r o u p O r d e r = " - 1 "   i s G e n e r a t e d = " f a l s e " / >  
                             < p a r a m e t e r   i d = " 0 d b 2 c 9 d 8 - e 3 8 d - 4 a d 2 - 9 e 5 4 - 4 a b 4 b d b c d 1 d c " 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M u l t i - c o n t a c t & l t ; / t e x t & g t ; & # x A ; & l t ; / u i L o c a l i z e d S t r i n g & g t ; "   a r g u m e n t = " U I L o c a l i z e d S t r i n g "   g r o u p O r d e r = " - 1 "   i s G e n e r a t e d = " f a l s e " / >  
                             < p a r a m e t e r   i d = " 0 b 9 3 5 f 2 7 - a c 9 c - 4 e 3 6 - 9 4 e 8 - 2 6 b b 0 9 2 f 4 0 2 0 "   n a m e = " H e i g h t "   t y p e = " S y s t e m . I n t 3 2 ,   m s c o r l i b ,   V e r s i o n = 4 . 0 . 0 . 0 ,   C u l t u r e = n e u t r a l ,   P u b l i c K e y T o k e n = b 7 7 a 5 c 5 6 1 9 3 4 e 0 8 9 "   o r d e r = " 9 9 9 "   k e y = " h e i g h t "   v a l u e = " 4 0 0 "   g r o u p O r d e r = " - 1 "   i s G e n e r a t e d = " f a l s e " / >  
                             < p a r a m e t e r   i d = " 7 c 5 b f 6 9 c - 0 a c 2 - 4 d 9 6 - b f 1 7 - 3 1 7 0 6 3 1 f 5 6 5 7 "   n a m e = " H i d e   h e a d e r "   t y p e = " S y s t e m . B o o l e a n ,   m s c o r l i b ,   V e r s i o n = 4 . 0 . 0 . 0 ,   C u l t u r e = n e u t r a l ,   P u b l i c K e y T o k e n = b 7 7 a 5 c 5 6 1 9 3 4 e 0 8 9 "   o r d e r = " 9 9 9 "   k e y = " h i d e H e a d e r "   v a l u e = " F a l s e "   g r o u p O r d e r = " - 1 "   i s G e n e r a t e d = " f a l s e " / >  
                             < p a r a m e t e r   i d = " d f d 2 1 f c c - 3 c 5 0 - 4 d 5 9 - a b 7 4 - 7 7 6 6 5 8 d 7 f 6 2 d "   n a m e = " H i d e   r o w   s e a r c h   l a u n c h e r "   t y p e = " S y s t e m . B o o l e a n ,   m s c o r l i b ,   V e r s i o n = 4 . 0 . 0 . 0 ,   C u l t u r e = n e u t r a l ,   P u b l i c K e y T o k e n = b 7 7 a 5 c 5 6 1 9 3 4 e 0 8 9 "   o r d e r = " 9 9 9 "   k e y = " h i d e R o w S e a r c h "   v a l u e = " F a l s e "   g r o u p O r d e r = " - 1 "   i s G e n e r a t e d = " f a l s e " / >  
                             < p a r a m e t e r   i d = " 6 2 f b f 0 3 c - e 1 a 0 - 4 3 d e - a 5 1 8 - 2 a e 2 3 6 1 c d c d 2 "   n a m e = " W i d t h   t y p e "   t y p e = " I p h e l i o n . O u t l i n e . M o d e l . I n t e r f a c e s . Q u e s t i o n C o n t r o l L a y o u t ,   I p h e l i o n . O u t l i n e . M o d e l ,   V e r s i o n = 1 . 7 . 9 . 5 ,   C u l t u r e = n e u t r a l ,   P u b l i c K e y T o k e n = n u l l "   o r d e r = " 9 9 9 "   k e y = " l a y o u t "   v a l u e = " F u l l "   g r o u p O r d e r = " - 1 "   i s G e n e r a t e d = " f a l s e " / >  
                             < p a r a m e t e r   i d = " 9 7 0 f d c c e - e 8 0 2 - 4 2 8 8 - 9 c b 0 - 3 9 2 7 9 8 8 3 b c d 7 "   n a m e = " A l l o w   r e o r d e r i n g "   t y p e = " S y s t e m . B o o l e a n ,   m s c o r l i b ,   V e r s i o n = 4 . 0 . 0 . 0 ,   C u l t u r e = n e u t r a l ,   P u b l i c K e y T o k e n = b 7 7 a 5 c 5 6 1 9 3 4 e 0 8 9 "   o r d e r = " 9 9 9 "   k e y = " a l l o w R e o r d e r i n g "   v a l u e = " T r u e "   g r o u p O r d e r = " - 1 "   i s G e n e r a t e d = " f a l s e " / >  
                             < p a r a m e t e r   i d = " 9 7 2 9 1 2 a b - 6 c 7 c - 4 d 9 c - 9 a 6 5 - a 1 1 e 7 e 2 b c 6 c 3 "   n a m e = " M a x   a d d r e s s   l i n e s "   t y p e = " S y s t e m . N u l l a b l e ` 1 [ [ S y s t e m . I n t 3 2 ,   m s c o r l i b ,   V e r s i o n = 4 . 0 . 0 . 0 ,   C u l t u r e = n e u t r a l ,   P u b l i c K e y T o k e n = b 7 7 a 5 c 5 6 1 9 3 4 e 0 8 9 ] ] ,   m s c o r l i b ,   V e r s i o n = 4 . 0 . 0 . 0 ,   C u l t u r e = n e u t r a l ,   P u b l i c K e y T o k e n = b 7 7 a 5 c 5 6 1 9 3 4 e 0 8 9 "   o r d e r = " 9 9 9 "   k e y = " m a x A d d r e s s L i n e s "   v a l u e = " "   g r o u p = " C o l u m n   A d d r e s s "   g r o u p O r d e r = " 1 1 "   i s G e n e r a t e d = " f a l s e " / >  
                             < p a r a m e t e r   i d = " b e 1 c a c 2 a - 3 8 0 2 - 4 0 8 2 - a a 6 1 - 2 c 9 2 c c 2 0 b d 5 8 "   n a m e = " A d d   r o w   t y p e "   t y p e = " I p h e l i o n . O u t l i n e . C o n t r o l s . Q u e s t i o n C o n t r o l s . V i e w M o d e l s . A d d R o w T y p e ,   I p h e l i o n . O u t l i n e . C o n t r o l s ,   V e r s i o n = 1 . 7 . 9 . 5 ,   C u l t u r e = n e u t r a l ,   P u b l i c K e y T o k e n = n u l l "   o r d e r = " 9 9 9 "   k e y = " a d d R o w T y p e "   v a l u e = " S e a r c h "   g r o u p O r d e r = " - 1 "   i s G e n e r a t e d = " f a l s e " / >  
                             < p a r a m e t e r   i d = " 3 4 b f 9 d 9 c - 9 2 8 0 - 4 a 1 5 - 8 d d 7 - a f 7 9 9 3 e 8 9 2 0 5 "   n a m e = " S e a r c h   c o n n e c t o r s "   t y p e = " S y s t e m . S t r i n g ,   m s c o r l i b ,   V e r s i o n = 4 . 0 . 0 . 0 ,   C u l t u r e = n e u t r a l ,   P u b l i c K e y T o k e n = b 7 7 a 5 c 5 6 1 9 3 4 e 0 8 9 "   o r d e r = " 9 9 9 "   k e y = " s e a r c h C o n n e c t o r s "   v a l u e = " 3 "   a r g u m e n t = " S e a r c h F i l t e r L i s t C o n t r o l "   g r o u p O r d e r = " - 1 "   i s G e n e r a t e d = " f a l s e " / >  
                             < p a r a m e t e r   i d = " 8 c f 8 6 9 1 b - e c 4 4 - 4 a e 3 - b 1 9 f - 6 1 c 5 a e f d 3 7 8 6 "   n a m e = " M a n d a t o r y "   t y p e = " S y s t e m . B o o l e a n ,   m s c o r l i b ,   V e r s i o n = 4 . 0 . 0 . 0 ,   C u l t u r e = n e u t r a l ,   P u b l i c K e y T o k e n = b 7 7 a 5 c 5 6 1 9 3 4 e 0 8 9 "   o r d e r = " 9 9 9 "   k e y = " r e q u i r e C o m b i n e d N a m e "   v a l u e = " F a l s e "   g r o u p = " C o l u m n   C o m b i n e d   N a m e "   g r o u p O r d e r = " 2 "   i s G e n e r a t e d = " f a l s e " / >  
                             < p a r a m e t e r   i d = " e 1 1 b 6 1 a 0 - 3 f 4 8 - 4 0 4 b - b d e 6 - 8 5 1 4 0 3 b 3 b f 8 4 "   n a m e = " M a n d a t o r y "   t y p e = " S y s t e m . B o o l e a n ,   m s c o r l i b ,   V e r s i o n = 4 . 0 . 0 . 0 ,   C u l t u r e = n e u t r a l ,   P u b l i c K e y T o k e n = b 7 7 a 5 c 5 6 1 9 3 4 e 0 8 9 "   o r d e r = " 9 9 9 "   k e y = " r e q u i r e F i r s t N a m e C o l u m n "   v a l u e = " F a l s e "   g r o u p = " C o l u m n   F i r s t   N a m e "   g r o u p O r d e r = " 3 "   i s G e n e r a t e d = " f a l s e " / >  
                             < p a r a m e t e r   i d = " 6 4 e 4 e 0 2 c - 3 f 6 6 - 4 f 6 8 - 9 e 0 0 - b c 4 b 0 2 a a 0 9 8 b "   n a m e = " M a n d a t o r y "   t y p e = " S y s t e m . B o o l e a n ,   m s c o r l i b ,   V e r s i o n = 4 . 0 . 0 . 0 ,   C u l t u r e = n e u t r a l ,   P u b l i c K e y T o k e n = b 7 7 a 5 c 5 6 1 9 3 4 e 0 8 9 "   o r d e r = " 9 9 9 "   k e y = " r e q u i r e M i d d l e N a m e C o l u m n "   v a l u e = " F a l s e "   g r o u p = " C o l u m n   M i d d l e   N a m e "   g r o u p O r d e r = " 4 "   i s G e n e r a t e d = " f a l s e " / >  
                             < p a r a m e t e r   i d = " 8 a 9 1 1 4 3 d - 7 4 e d - 4 5 0 9 - a 9 1 4 - 1 8 c 9 5 1 b 6 b 3 9 d "   n a m e = " M a n d a t o r y "   t y p e = " S y s t e m . B o o l e a n ,   m s c o r l i b ,   V e r s i o n = 4 . 0 . 0 . 0 ,   C u l t u r e = n e u t r a l ,   P u b l i c K e y T o k e n = b 7 7 a 5 c 5 6 1 9 3 4 e 0 8 9 "   o r d e r = " 9 9 9 "   k e y = " r e q u i r e L a s t N a m e C o l u m n "   v a l u e = " F a l s e "   g r o u p = " C o l u m n   L a s t   N a m e "   g r o u p O r d e r = " 5 "   i s G e n e r a t e d = " f a l s e " / >  
                             < p a r a m e t e r   i d = " 1 8 b 3 e 3 5 7 - 6 b f 6 - 4 6 1 0 - b a 4 3 - 9 6 5 8 5 7 2 5 c 0 f a "   n a m e = " M a n d a t o r y "   t y p e = " S y s t e m . B o o l e a n ,   m s c o r l i b ,   V e r s i o n = 4 . 0 . 0 . 0 ,   C u l t u r e = n e u t r a l ,   P u b l i c K e y T o k e n = b 7 7 a 5 c 5 6 1 9 3 4 e 0 8 9 "   o r d e r = " 9 9 9 "   k e y = " r e q u i r e S u f f i x C o l u m n "   v a l u e = " F a l s e "   g r o u p = " C o l u m n   S u f f i x "   g r o u p O r d e r = " 6 "   i s G e n e r a t e d = " f a l s e " / >  
                             < p a r a m e t e r   i d = " 1 a 3 1 a 2 a a - 3 9 3 b - 4 f 6 b - 8 c d f - 1 d 0 b 5 d 9 e 0 5 d 6 "   n a m e = " M a n d a t o r y "   t y p e = " S y s t e m . B o o l e a n ,   m s c o r l i b ,   V e r s i o n = 4 . 0 . 0 . 0 ,   C u l t u r e = n e u t r a l ,   P u b l i c K e y T o k e n = b 7 7 a 5 c 5 6 1 9 3 4 e 0 8 9 "   o r d e r = " 9 9 9 "   k e y = " r e q u i r e S a l u t a t i o n C o l u m n "   v a l u e = " F a l s e "   g r o u p = " C o l u m n   S a l u t a t i o n "   g r o u p O r d e r = " 7 "   i s G e n e r a t e d = " f a l s e " / >  
                             < p a r a m e t e r   i d = " d 4 6 d b 9 b 1 - 1 b c 4 - 4 d 9 a - 8 e 2 1 - a a a 8 9 0 3 f 7 9 d 5 "   n a m e = " M a n d a t o r y "   t y p e = " S y s t e m . B o o l e a n ,   m s c o r l i b ,   V e r s i o n = 4 . 0 . 0 . 0 ,   C u l t u r e = n e u t r a l ,   P u b l i c K e y T o k e n = b 7 7 a 5 c 5 6 1 9 3 4 e 0 8 9 "   o r d e r = " 9 9 9 "   k e y = " r e q u i r e J o b T i t l e C o l u m n "   v a l u e = " F a l s e "   g r o u p = " C o l u m n   J o b   T i t l e "   g r o u p O r d e r = " 8 "   i s G e n e r a t e d = " f a l s e " / >  
                             < p a r a m e t e r   i d = " 1 5 9 c 0 1 2 f - 9 3 5 0 - 4 6 9 e - b 9 6 e - 1 b f e 5 9 4 6 3 e 7 3 "   n a m e = " M a n d a t o r y "   t y p e = " S y s t e m . B o o l e a n ,   m s c o r l i b ,   V e r s i o n = 4 . 0 . 0 . 0 ,   C u l t u r e = n e u t r a l ,   P u b l i c K e y T o k e n = b 7 7 a 5 c 5 6 1 9 3 4 e 0 8 9 "   o r d e r = " 9 9 9 "   k e y = " r e q u i r e C o m p a n y C o l u m n "   v a l u e = " F a l s e "   g r o u p = " C o l u m n   C o m p a n y "   g r o u p O r d e r = " 9 "   i s G e n e r a t e d = " f a l s e " / >  
                             < p a r a m e t e r   i d = " 4 f 2 5 c 7 1 b - 7 6 1 a - 4 8 a c - a 8 1 b - 6 e f e c 6 9 0 7 6 f 2 "   n a m e = " M a n d a t o r y "   t y p e = " S y s t e m . B o o l e a n ,   m s c o r l i b ,   V e r s i o n = 4 . 0 . 0 . 0 ,   C u l t u r e = n e u t r a l ,   P u b l i c K e y T o k e n = b 7 7 a 5 c 5 6 1 9 3 4 e 0 8 9 "   o r d e r = " 9 9 9 "   k e y = " r e q u i r e T e l e p h o n e C o l u m n "   v a l u e = " F a l s e "   g r o u p = " C o l u m n   T e l e p h o n e "   g r o u p O r d e r = " 1 3 "   i s G e n e r a t e d = " f a l s e " / >  
                             < p a r a m e t e r   i d = " 2 4 0 6 4 c f c - 7 4 5 4 - 4 8 d 6 - 9 9 6 0 - b 1 5 5 6 3 2 3 c b c 2 "   n a m e = " M a n d a t o r y "   t y p e = " S y s t e m . B o o l e a n ,   m s c o r l i b ,   V e r s i o n = 4 . 0 . 0 . 0 ,   C u l t u r e = n e u t r a l ,   P u b l i c K e y T o k e n = b 7 7 a 5 c 5 6 1 9 3 4 e 0 8 9 "   o r d e r = " 9 9 9 "   k e y = " r e q u i r e F a x C o l u m n "   v a l u e = " F a l s e "   g r o u p = " C o l u m n   F a x "   g r o u p O r d e r = " 1 4 "   i s G e n e r a t e d = " f a l s e " / >  
                             < p a r a m e t e r   i d = " f 7 a e 2 6 5 4 - 0 5 b a - 4 d 0 9 - 8 a 9 7 - e 2 b 8 a 4 4 2 1 1 f 4 "   n a m e = " M a n d a t o r y "   t y p e = " S y s t e m . B o o l e a n ,   m s c o r l i b ,   V e r s i o n = 4 . 0 . 0 . 0 ,   C u l t u r e = n e u t r a l ,   P u b l i c K e y T o k e n = b 7 7 a 5 c 5 6 1 9 3 4 e 0 8 9 "   o r d e r = " 9 9 9 "   k e y = " r e q u i r e R e f e r e n c e C o l u m n "   v a l u e = " F a l s e "   g r o u p = " C o l u m n   R e f e r e n c e "   g r o u p O r d e r = " 1 7 "   i s G e n e r a t e d = " f a l s e " / >  
                             < p a r a m e t e r   i d = " c 1 4 e 4 f 1 e - 4 9 b c - 4 9 4 d - a 1 9 5 - 4 d 2 5 3 7 0 4 c e 1 5 "   n a m e = " M a n d a t o r y "   t y p e = " S y s t e m . B o o l e a n ,   m s c o r l i b ,   V e r s i o n = 4 . 0 . 0 . 0 ,   C u l t u r e = n e u t r a l ,   P u b l i c K e y T o k e n = b 7 7 a 5 c 5 6 1 9 3 4 e 0 8 9 "   o r d e r = " 9 9 9 "   k e y = " r e q u i r e T i t l e C o l u m n "   v a l u e = " F a l s e "   g r o u p = " C o l u m n   T i t l e "   g r o u p O r d e r = " 1 "   i s G e n e r a t e d = " f a l s e " / >  
                             < p a r a m e t e r   i d = " 2 1 4 e 0 4 8 c - f 7 d 5 - 4 5 7 5 - 8 6 4 7 - 4 a 2 f 3 3 4 2 1 2 b c "   n a m e = " M a n d a t o r y "   t y p e = " S y s t e m . B o o l e a n ,   m s c o r l i b ,   V e r s i o n = 4 . 0 . 0 . 0 ,   C u l t u r e = n e u t r a l ,   P u b l i c K e y T o k e n = b 7 7 a 5 c 5 6 1 9 3 4 e 0 8 9 "   o r d e r = " 9 9 9 "   k e y = " r e q u i r e E m a i l C o l u m n "   v a l u e = " F a l s e "   g r o u p = " C o l u m n   E m a i l "   g r o u p O r d e r = " 1 6 "   i s G e n e r a t e d = " f a l s e " / >  
                             < p a r a m e t e r   i d = " 2 d d 8 d e b 3 - 2 a e 3 - 4 f e 8 - b e e d - 3 1 2 8 3 c 1 d b 5 b f "   n a m e = " M a n d a t o r y "   t y p e = " S y s t e m . B o o l e a n ,   m s c o r l i b ,   V e r s i o n = 4 . 0 . 0 . 0 ,   C u l t u r e = n e u t r a l ,   P u b l i c K e y T o k e n = b 7 7 a 5 c 5 6 1 9 3 4 e 0 8 9 "   o r d e r = " 9 9 9 "   k e y = " r e q u i r e D e l i v e r y M e t h o d C o l u m n "   v a l u e = " F a l s e "   g r o u p = " C o l u m n   D e l i v e r y   M e t h o d "   g r o u p O r d e r = " 1 0 "   i s G e n e r a t e d = " f a l s e " / >  
                             < p a r a m e t e r   i d = " 8 e 3 8 0 e 9 9 - d 2 4 9 - 4 3 8 7 - a 8 4 8 - c 5 c 0 4 3 a f 1 2 2 a "   n a m e = " M a n d a t o r y "   t y p e = " S y s t e m . B o o l e a n ,   m s c o r l i b ,   V e r s i o n = 4 . 0 . 0 . 0 ,   C u l t u r e = n e u t r a l ,   P u b l i c K e y T o k e n = b 7 7 a 5 c 5 6 1 9 3 4 e 0 8 9 "   o r d e r = " 9 9 9 "   k e y = " r e q u i r e A d d r e s s C o l u m n "   v a l u e = " F a l s e "   g r o u p = " C o l u m n   A d d r e s s "   g r o u p O r d e r = " 1 1 "   i s G e n e r a t e d = " f a l s e " / >  
                             < p a r a m e t e r   i d = " 3 3 c 5 a a 3 e - d 7 2 8 - 4 5 b 2 - 9 a 7 a - 0 f 3 9 f f 0 5 2 e 2 b "   n a m e = " M a n d a t o r y "   t y p e = " S y s t e m . B o o l e a n ,   m s c o r l i b ,   V e r s i o n = 4 . 0 . 0 . 0 ,   C u l t u r e = n e u t r a l ,   P u b l i c K e y T o k e n = b 7 7 a 5 c 5 6 1 9 3 4 e 0 8 9 "   o r d e r = " 9 9 9 "   k e y = " r e q u i r e M o b i l e C o l u m n "   v a l u e = " F a l s e "   g r o u p = " C o l u m n   M o b i l e "   g r o u p O r d e r = " 1 5 "   i s G e n e r a t e d = " f a l s e " / >  
                             < p a r a m e t e r   i d = " 8 4 b b e b 6 d - b 5 a 9 - 4 4 e b - b 2 a e - 8 5 c 7 f 5 9 f 0 2 e 7 "   n a m e = " M a n d a t o r y "   t y p e = " S y s t e m . B o o l e a n ,   m s c o r l i b ,   V e r s i o n = 4 . 0 . 0 . 0 ,   C u l t u r e = n e u t r a l ,   P u b l i c K e y T o k e n = b 7 7 a 5 c 5 6 1 9 3 4 e 0 8 9 "   o r d e r = " 9 9 9 "   k e y = " r e q u i r e C o u n t r y C o l u m n "   v a l u e = " F a l s e "   g r o u p = " C o l u m n   C o u n t r y "   g r o u p O r d e r = " 1 2 "   i s G e n e r a t e d = " f a l s e " / >  
                             < p a r a m e t e r   i d = " 5 b 0 7 b d 0 f - 8 4 a 3 - 4 6 f 3 - b e 6 a - d b d 1 4 d f 0 9 b e 0 "   n a m e = " M a n d a t o r y "   t y p e = " S y s t e m . B o o l e a n ,   m s c o r l i b ,   V e r s i o n = 4 . 0 . 0 . 0 ,   C u l t u r e = n e u t r a l ,   P u b l i c K e y T o k e n = b 7 7 a 5 c 5 6 1 9 3 4 e 0 8 9 "   o r d e r = " 9 9 9 "   k e y = " r e q u i r e L o g i n C o l u m n "   v a l u e = " F a l s e "   g r o u p = " C o l u m n   U s e r   N a m e "   g r o u p O r d e r = " 0 "   i s G e n e r a t e d = " f a l s e " / >  
                             < p a r a m e t e r   i d = " e d 0 d 1 c 6 0 - f 6 c 6 - 4 6 4 4 - 8 a d 1 - e a 2 5 8 9 e 9 9 b c 2 "   n a m e = " W i d t h "   t y p e = " S y s t e m . N u l l a b l e ` 1 [ [ S y s t e m . I n t 3 2 ,   m s c o r l i b ,   V e r s i o n = 4 . 0 . 0 . 0 ,   C u l t u r e = n e u t r a l ,   P u b l i c K e y T o k e n = b 7 7 a 5 c 5 6 1 9 3 4 e 0 8 9 ] ] ,   m s c o r l i b ,   V e r s i o n = 4 . 0 . 0 . 0 ,   C u l t u r e = n e u t r a l ,   P u b l i c K e y T o k e n = b 7 7 a 5 c 5 6 1 9 3 4 e 0 8 9 "   o r d e r = " 9 9 9 "   k e y = " w i d t h C o m b i n e d N a m e "   v a l u e = " "   g r o u p = " C o l u m n   C o m b i n e d   N a m e "   g r o u p O r d e r = " 2 "   i s G e n e r a t e d = " f a l s e " / >  
                             < p a r a m e t e r   i d = " 8 f 9 b 6 6 e 6 - 5 4 7 c - 4 4 8 f - 9 9 1 e - 0 7 1 e 3 0 a 5 2 c 4 3 "   n a m e = " W i d t h "   t y p e = " S y s t e m . N u l l a b l e ` 1 [ [ S y s t e m . I n t 3 2 ,   m s c o r l i b ,   V e r s i o n = 4 . 0 . 0 . 0 ,   C u l t u r e = n e u t r a l ,   P u b l i c K e y T o k e n = b 7 7 a 5 c 5 6 1 9 3 4 e 0 8 9 ] ] ,   m s c o r l i b ,   V e r s i o n = 4 . 0 . 0 . 0 ,   C u l t u r e = n e u t r a l ,   P u b l i c K e y T o k e n = b 7 7 a 5 c 5 6 1 9 3 4 e 0 8 9 "   o r d e r = " 9 9 9 "   k e y = " w i d t h F i r s t N a m e C o l u m n "   v a l u e = " "   g r o u p = " C o l u m n   F i r s t   N a m e "   g r o u p O r d e r = " 3 "   i s G e n e r a t e d = " f a l s e " / >  
                             < p a r a m e t e r   i d = " d f c 0 d 4 2 7 - 4 b 4 0 - 4 b e e - b 0 9 0 - 9 4 e 0 1 4 2 7 c c e c "   n a m e = " W i d t h "   t y p e = " S y s t e m . N u l l a b l e ` 1 [ [ S y s t e m . I n t 3 2 ,   m s c o r l i b ,   V e r s i o n = 4 . 0 . 0 . 0 ,   C u l t u r e = n e u t r a l ,   P u b l i c K e y T o k e n = b 7 7 a 5 c 5 6 1 9 3 4 e 0 8 9 ] ] ,   m s c o r l i b ,   V e r s i o n = 4 . 0 . 0 . 0 ,   C u l t u r e = n e u t r a l ,   P u b l i c K e y T o k e n = b 7 7 a 5 c 5 6 1 9 3 4 e 0 8 9 "   o r d e r = " 9 9 9 "   k e y = " w i d t h M i d d l e N a m e C o l u m n "   v a l u e = " "   g r o u p = " C o l u m n   M i d d l e   N a m e "   g r o u p O r d e r = " 4 "   i s G e n e r a t e d = " f a l s e " / >  
                             < p a r a m e t e r   i d = " 2 1 2 f f 9 7 5 - 1 6 5 4 - 4 c c e - 9 7 6 8 - 0 3 f 3 b a 2 e 6 c 3 b "   n a m e = " W i d t h "   t y p e = " S y s t e m . N u l l a b l e ` 1 [ [ S y s t e m . I n t 3 2 ,   m s c o r l i b ,   V e r s i o n = 4 . 0 . 0 . 0 ,   C u l t u r e = n e u t r a l ,   P u b l i c K e y T o k e n = b 7 7 a 5 c 5 6 1 9 3 4 e 0 8 9 ] ] ,   m s c o r l i b ,   V e r s i o n = 4 . 0 . 0 . 0 ,   C u l t u r e = n e u t r a l ,   P u b l i c K e y T o k e n = b 7 7 a 5 c 5 6 1 9 3 4 e 0 8 9 "   o r d e r = " 9 9 9 "   k e y = " w i d t h L a s t N a m e C o l u m n "   v a l u e = " "   g r o u p = " C o l u m n   L a s t   N a m e "   g r o u p O r d e r = " 5 "   i s G e n e r a t e d = " f a l s e " / >  
                             < p a r a m e t e r   i d = " 9 4 7 1 b 2 d 6 - 2 2 4 8 - 4 b 3 3 - a 5 3 f - e a 9 3 b 4 2 6 4 6 c 6 "   n a m e = " W i d t h "   t y p e = " S y s t e m . N u l l a b l e ` 1 [ [ S y s t e m . I n t 3 2 ,   m s c o r l i b ,   V e r s i o n = 4 . 0 . 0 . 0 ,   C u l t u r e = n e u t r a l ,   P u b l i c K e y T o k e n = b 7 7 a 5 c 5 6 1 9 3 4 e 0 8 9 ] ] ,   m s c o r l i b ,   V e r s i o n = 4 . 0 . 0 . 0 ,   C u l t u r e = n e u t r a l ,   P u b l i c K e y T o k e n = b 7 7 a 5 c 5 6 1 9 3 4 e 0 8 9 "   o r d e r = " 9 9 9 "   k e y = " w i d t h S u f f i x C o l u m n "   v a l u e = " "   g r o u p = " C o l u m n   S u f f i x "   g r o u p O r d e r = " 6 "   i s G e n e r a t e d = " f a l s e " / >  
                             < p a r a m e t e r   i d = " d 7 2 8 8 3 a 5 - 0 6 e 0 - 4 c a d - 9 b 8 d - 7 d 4 3 1 6 6 f a 8 8 a "   n a m e = " W i d t h "   t y p e = " S y s t e m . N u l l a b l e ` 1 [ [ S y s t e m . I n t 3 2 ,   m s c o r l i b ,   V e r s i o n = 4 . 0 . 0 . 0 ,   C u l t u r e = n e u t r a l ,   P u b l i c K e y T o k e n = b 7 7 a 5 c 5 6 1 9 3 4 e 0 8 9 ] ] ,   m s c o r l i b ,   V e r s i o n = 4 . 0 . 0 . 0 ,   C u l t u r e = n e u t r a l ,   P u b l i c K e y T o k e n = b 7 7 a 5 c 5 6 1 9 3 4 e 0 8 9 "   o r d e r = " 9 9 9 "   k e y = " w i d t h S a l u t a t i o n C o l u m n "   v a l u e = " "   g r o u p = " C o l u m n   S a l u t a t i o n "   g r o u p O r d e r = " 7 "   i s G e n e r a t e d = " f a l s e " / >  
                             < p a r a m e t e r   i d = " 8 7 b 8 f 3 2 b - 3 8 9 3 - 4 6 b 0 - a d a 2 - b 8 b 9 8 b 5 6 c 8 7 c "   n a m e = " W i d t h "   t y p e = " S y s t e m . N u l l a b l e ` 1 [ [ S y s t e m . I n t 3 2 ,   m s c o r l i b ,   V e r s i o n = 4 . 0 . 0 . 0 ,   C u l t u r e = n e u t r a l ,   P u b l i c K e y T o k e n = b 7 7 a 5 c 5 6 1 9 3 4 e 0 8 9 ] ] ,   m s c o r l i b ,   V e r s i o n = 4 . 0 . 0 . 0 ,   C u l t u r e = n e u t r a l ,   P u b l i c K e y T o k e n = b 7 7 a 5 c 5 6 1 9 3 4 e 0 8 9 "   o r d e r = " 9 9 9 "   k e y = " w i d t h J o b T i t l e C o l u m n "   v a l u e = " "   g r o u p = " C o l u m n   J o b   T i t l e "   g r o u p O r d e r = " 8 "   i s G e n e r a t e d = " f a l s e " / >  
                             < p a r a m e t e r   i d = " c 5 7 8 4 7 6 5 - e 7 8 b - 4 4 f 7 - 8 f 0 b - b 7 1 1 d a 8 7 c b 2 e "   n a m e = " W i d t h "   t y p e = " S y s t e m . N u l l a b l e ` 1 [ [ S y s t e m . I n t 3 2 ,   m s c o r l i b ,   V e r s i o n = 4 . 0 . 0 . 0 ,   C u l t u r e = n e u t r a l ,   P u b l i c K e y T o k e n = b 7 7 a 5 c 5 6 1 9 3 4 e 0 8 9 ] ] ,   m s c o r l i b ,   V e r s i o n = 4 . 0 . 0 . 0 ,   C u l t u r e = n e u t r a l ,   P u b l i c K e y T o k e n = b 7 7 a 5 c 5 6 1 9 3 4 e 0 8 9 "   o r d e r = " 9 9 9 "   k e y = " w i d t h C o m p a n y C o l u m n "   v a l u e = " "   g r o u p = " C o l u m n   C o m p a n y "   g r o u p O r d e r = " 9 "   i s G e n e r a t e d = " f a l s e " / >  
                             < p a r a m e t e r   i d = " 7 5 e 0 0 8 d 5 - 6 f 2 f - 4 2 a a - 8 6 a 6 - 2 2 6 3 9 0 3 0 4 0 f 3 "   n a m e = " W i d t h "   t y p e = " S y s t e m . N u l l a b l e ` 1 [ [ S y s t e m . I n t 3 2 ,   m s c o r l i b ,   V e r s i o n = 4 . 0 . 0 . 0 ,   C u l t u r e = n e u t r a l ,   P u b l i c K e y T o k e n = b 7 7 a 5 c 5 6 1 9 3 4 e 0 8 9 ] ] ,   m s c o r l i b ,   V e r s i o n = 4 . 0 . 0 . 0 ,   C u l t u r e = n e u t r a l ,   P u b l i c K e y T o k e n = b 7 7 a 5 c 5 6 1 9 3 4 e 0 8 9 "   o r d e r = " 9 9 9 "   k e y = " w i d t h T e l e p h o n e C o l u m n "   v a l u e = " "   g r o u p = " C o l u m n   T e l e p h o n e "   g r o u p O r d e r = " 1 3 "   i s G e n e r a t e d = " f a l s e " / >  
                             < p a r a m e t e r   i d = " 2 7 1 b c f a 5 - 7 4 c f - 4 1 7 e - a 1 6 b - a 6 6 a f d b 6 3 f a 7 "   n a m e = " W i d t h "   t y p e = " S y s t e m . N u l l a b l e ` 1 [ [ S y s t e m . I n t 3 2 ,   m s c o r l i b ,   V e r s i o n = 4 . 0 . 0 . 0 ,   C u l t u r e = n e u t r a l ,   P u b l i c K e y T o k e n = b 7 7 a 5 c 5 6 1 9 3 4 e 0 8 9 ] ] ,   m s c o r l i b ,   V e r s i o n = 4 . 0 . 0 . 0 ,   C u l t u r e = n e u t r a l ,   P u b l i c K e y T o k e n = b 7 7 a 5 c 5 6 1 9 3 4 e 0 8 9 "   o r d e r = " 9 9 9 "   k e y = " w i d t h F a x C o l u m n "   v a l u e = " "   g r o u p = " C o l u m n   F a x "   g r o u p O r d e r = " 1 4 "   i s G e n e r a t e d = " f a l s e " / >  
                             < p a r a m e t e r   i d = " 7 f 6 e 2 a d a - 8 4 1 3 - 4 0 7 7 - a a a 1 - e a f b 6 d 3 a e a f 1 "   n a m e = " W i d t h "   t y p e = " S y s t e m . N u l l a b l e ` 1 [ [ S y s t e m . I n t 3 2 ,   m s c o r l i b ,   V e r s i o n = 4 . 0 . 0 . 0 ,   C u l t u r e = n e u t r a l ,   P u b l i c K e y T o k e n = b 7 7 a 5 c 5 6 1 9 3 4 e 0 8 9 ] ] ,   m s c o r l i b ,   V e r s i o n = 4 . 0 . 0 . 0 ,   C u l t u r e = n e u t r a l ,   P u b l i c K e y T o k e n = b 7 7 a 5 c 5 6 1 9 3 4 e 0 8 9 "   o r d e r = " 9 9 9 "   k e y = " w i d t h R e f e r e n c e C o l u m n "   v a l u e = " "   g r o u p = " C o l u m n   R e f e r e n c e "   g r o u p O r d e r = " 1 7 "   i s G e n e r a t e d = " f a l s e " / >  
                             < p a r a m e t e r   i d = " 9 c e 8 4 6 b 5 - 3 a 9 f - 4 0 6 5 - a b 3 f - b 3 5 5 c 1 d 9 3 a d 5 "   n a m e = " W i d t h "   t y p e = " S y s t e m . N u l l a b l e ` 1 [ [ S y s t e m . I n t 3 2 ,   m s c o r l i b ,   V e r s i o n = 4 . 0 . 0 . 0 ,   C u l t u r e = n e u t r a l ,   P u b l i c K e y T o k e n = b 7 7 a 5 c 5 6 1 9 3 4 e 0 8 9 ] ] ,   m s c o r l i b ,   V e r s i o n = 4 . 0 . 0 . 0 ,   C u l t u r e = n e u t r a l ,   P u b l i c K e y T o k e n = b 7 7 a 5 c 5 6 1 9 3 4 e 0 8 9 "   o r d e r = " 9 9 9 "   k e y = " w i d t h T i t l e C o l u m n "   v a l u e = " "   g r o u p = " C o l u m n   T i t l e "   g r o u p O r d e r = " 1 "   i s G e n e r a t e d = " f a l s e " / >  
                             < p a r a m e t e r   i d = " 1 7 e 2 c 9 c 7 - c b b a - 4 3 7 f - 8 8 3 1 - 6 d 5 e f 7 4 9 7 c 9 b "   n a m e = " W i d t h "   t y p e = " S y s t e m . N u l l a b l e ` 1 [ [ S y s t e m . I n t 3 2 ,   m s c o r l i b ,   V e r s i o n = 4 . 0 . 0 . 0 ,   C u l t u r e = n e u t r a l ,   P u b l i c K e y T o k e n = b 7 7 a 5 c 5 6 1 9 3 4 e 0 8 9 ] ] ,   m s c o r l i b ,   V e r s i o n = 4 . 0 . 0 . 0 ,   C u l t u r e = n e u t r a l ,   P u b l i c K e y T o k e n = b 7 7 a 5 c 5 6 1 9 3 4 e 0 8 9 "   o r d e r = " 9 9 9 "   k e y = " w i d t h E m a i l C o l u m n "   v a l u e = " "   g r o u p = " C o l u m n   E m a i l "   g r o u p O r d e r = " 1 6 "   i s G e n e r a t e d = " f a l s e " / >  
                             < p a r a m e t e r   i d = " 9 c 3 e e 8 6 8 - 2 0 2 f - 4 3 5 1 - 8 0 0 6 - 0 2 7 5 4 6 2 a 3 3 4 1 "   n a m e = " W i d t h "   t y p e = " S y s t e m . N u l l a b l e ` 1 [ [ S y s t e m . I n t 3 2 ,   m s c o r l i b ,   V e r s i o n = 4 . 0 . 0 . 0 ,   C u l t u r e = n e u t r a l ,   P u b l i c K e y T o k e n = b 7 7 a 5 c 5 6 1 9 3 4 e 0 8 9 ] ] ,   m s c o r l i b ,   V e r s i o n = 4 . 0 . 0 . 0 ,   C u l t u r e = n e u t r a l ,   P u b l i c K e y T o k e n = b 7 7 a 5 c 5 6 1 9 3 4 e 0 8 9 "   o r d e r = " 9 9 9 "   k e y = " w i d t h D e l i v e r y M e t h o d C o l u m n "   v a l u e = " "   g r o u p = " C o l u m n   D e l i v e r y   M e t h o d "   g r o u p O r d e r = " 1 0 "   i s G e n e r a t e d = " f a l s e " / >  
                             < p a r a m e t e r   i d = " b e 7 d 4 9 4 a - e 2 0 e - 4 c b 0 - b 6 1 c - 7 5 6 3 c 7 6 d c 4 f 9 "   n a m e = " W i d t h "   t y p e = " S y s t e m . N u l l a b l e ` 1 [ [ S y s t e m . I n t 3 2 ,   m s c o r l i b ,   V e r s i o n = 4 . 0 . 0 . 0 ,   C u l t u r e = n e u t r a l ,   P u b l i c K e y T o k e n = b 7 7 a 5 c 5 6 1 9 3 4 e 0 8 9 ] ] ,   m s c o r l i b ,   V e r s i o n = 4 . 0 . 0 . 0 ,   C u l t u r e = n e u t r a l ,   P u b l i c K e y T o k e n = b 7 7 a 5 c 5 6 1 9 3 4 e 0 8 9 "   o r d e r = " 9 9 9 "   k e y = " w i d t h A d d r e s s C o l u m n "   v a l u e = " "   g r o u p = " C o l u m n   A d d r e s s "   g r o u p O r d e r = " 1 1 "   i s G e n e r a t e d = " f a l s e " / >  
                             < p a r a m e t e r   i d = " c e b e 9 3 7 0 - b b f c - 4 2 d 9 - a 2 7 e - e 3 3 2 c c 7 1 d f 6 4 "   n a m e = " W i d t h "   t y p e = " S y s t e m . N u l l a b l e ` 1 [ [ S y s t e m . I n t 3 2 ,   m s c o r l i b ,   V e r s i o n = 4 . 0 . 0 . 0 ,   C u l t u r e = n e u t r a l ,   P u b l i c K e y T o k e n = b 7 7 a 5 c 5 6 1 9 3 4 e 0 8 9 ] ] ,   m s c o r l i b ,   V e r s i o n = 4 . 0 . 0 . 0 ,   C u l t u r e = n e u t r a l ,   P u b l i c K e y T o k e n = b 7 7 a 5 c 5 6 1 9 3 4 e 0 8 9 "   o r d e r = " 9 9 9 "   k e y = " w i d t h M o b i l e C o l u m n "   v a l u e = " "   g r o u p = " C o l u m n   M o b i l e "   g r o u p O r d e r = " 1 5 "   i s G e n e r a t e d = " f a l s e " / >  
                             < p a r a m e t e r   i d = " 6 2 2 2 7 0 4 c - 4 9 4 c - 4 7 a b - b 7 9 7 - 0 1 6 2 d 0 0 4 9 d d 9 "   n a m e = " W i d t h "   t y p e = " S y s t e m . N u l l a b l e ` 1 [ [ S y s t e m . I n t 3 2 ,   m s c o r l i b ,   V e r s i o n = 4 . 0 . 0 . 0 ,   C u l t u r e = n e u t r a l ,   P u b l i c K e y T o k e n = b 7 7 a 5 c 5 6 1 9 3 4 e 0 8 9 ] ] ,   m s c o r l i b ,   V e r s i o n = 4 . 0 . 0 . 0 ,   C u l t u r e = n e u t r a l ,   P u b l i c K e y T o k e n = b 7 7 a 5 c 5 6 1 9 3 4 e 0 8 9 "   o r d e r = " 9 9 9 "   k e y = " w i d t h C o u n t r y C o l u m n "   v a l u e = " "   g r o u p = " C o l u m n   C o u n t r y "   g r o u p O r d e r = " 1 2 "   i s G e n e r a t e d = " f a l s e " / >  
                             < p a r a m e t e r   i d = " 1 e c 7 9 b 9 a - 2 2 5 e - 4 b 4 f - 8 b e 3 - d e 5 8 c 9 9 d 9 f 3 4 "   n a m e = " W i d t h "   t y p e = " S y s t e m . N u l l a b l e ` 1 [ [ S y s t e m . I n t 3 2 ,   m s c o r l i b ,   V e r s i o n = 4 . 0 . 0 . 0 ,   C u l t u r e = n e u t r a l ,   P u b l i c K e y T o k e n = b 7 7 a 5 c 5 6 1 9 3 4 e 0 8 9 ] ] ,   m s c o r l i b ,   V e r s i o n = 4 . 0 . 0 . 0 ,   C u l t u r e = n e u t r a l ,   P u b l i c K e y T o k e n = b 7 7 a 5 c 5 6 1 9 3 4 e 0 8 9 "   o r d e r = " 9 9 9 "   k e y = " w i d t h L o g i n C o l u m n "   v a l u e = " "   g r o u p = " C o l u m n   U s e r   N a m e "   g r o u p O r d e r = " 0 "   i s G e n e r a t e d = " f a l s e " / >  
                             < p a r a m e t e r   i d = " 4 f 2 2 6 c 7 8 - d 5 1 8 - 4 7 f 6 - 8 e 5 c - 3 1 f f 7 8 0 2 2 d b d "   n a m e = " H e a d e r   t e x t "   t y p e = " S y s t e m . S t r i n g ,   m s c o r l i b ,   V e r s i o n = 4 . 0 . 0 . 0 ,   C u l t u r e = n e u t r a l ,   P u b l i c K e y T o k e n = b 7 7 a 5 c 5 6 1 9 3 4 e 0 8 9 "   o r d e r = " 9 9 9 "   k e y = " h e a d e r C o m b i n e d N a m e "   v a l u e = " & l t ; ? x m l   v e r s i o n = & q u o t ; 1 . 0 & q u o t ;   e n c o d i n g = & q u o t ; u t f - 1 6 & q u o t ; ? & g t ; & # x A ; & l t ; u i L o c a l i z e d S t r i n g   x m l n s : x s i = & q u o t ; h t t p : / / w w w . w 3 . o r g / 2 0 0 1 / X M L S c h e m a - i n s t a n c e & q u o t ;   x m l n s : x s d = & q u o t ; h t t p : / / w w w . w 3 . o r g / 2 0 0 1 / X M L S c h e m a & q u o t ; & g t ; & # x A ;     & l t ; t y p e & g t ; f i x e d & l t ; / t y p e & g t ; & # x A ;     & l t ; t e x t   / & g t ; & # x A ; & l t ; / u i L o c a l i z e d S t r i n g & g t ; "   a r g u m e n t = " U I L o c a l i z e d S t r i n g "   g r o u p = " C o l u m n   C o m b i n e d   N a m e "   g r o u p O r d e r = " 2 "   i s G e n e r a t e d = " f a l s e " / >  
                             < p a r a m e t e r   i d = " 5 6 0 9 2 0 b 6 - 9 7 6 b - 4 8 8 d - 8 8 7 2 - 2 f a 5 4 1 6 1 4 9 7 0 "   n a m e = " H e a d e r   t e x t "   t y p e = " S y s t e m . S t r i n g ,   m s c o r l i b ,   V e r s i o n = 4 . 0 . 0 . 0 ,   C u l t u r e = n e u t r a l ,   P u b l i c K e y T o k e n = b 7 7 a 5 c 5 6 1 9 3 4 e 0 8 9 "   o r d e r = " 9 9 9 "   k e y = " h e a d e r F i r s t N a m e C o l u m n "   v a l u e = " & l t ; ? x m l   v e r s i o n = & q u o t ; 1 . 0 & q u o t ;   e n c o d i n g = & q u o t ; u t f - 1 6 & q u o t ; ? & g t ; & # x A ; & l t ; u i L o c a l i z e d S t r i n g   x m l n s : x s i = & q u o t ; h t t p : / / w w w . w 3 . o r g / 2 0 0 1 / X M L S c h e m a - i n s t a n c e & q u o t ;   x m l n s : x s d = & q u o t ; h t t p : / / w w w . w 3 . o r g / 2 0 0 1 / X M L S c h e m a & q u o t ; & g t ; & # x A ;     & l t ; t y p e & g t ; f i x e d & l t ; / t y p e & g t ; & # x A ;     & l t ; t e x t   / & g t ; & # x A ; & l t ; / u i L o c a l i z e d S t r i n g & g t ; "   a r g u m e n t = " U I L o c a l i z e d S t r i n g "   g r o u p = " C o l u m n   F i r s t   N a m e "   g r o u p O r d e r = " 3 "   i s G e n e r a t e d = " f a l s e " / >  
                             < p a r a m e t e r   i d = " 7 d 3 9 2 6 1 d - 7 9 5 6 - 4 7 5 1 - 8 6 0 5 - 4 c f 1 c b 2 f 2 3 3 c "   n a m e = " H e a d e r   t e x t "   t y p e = " S y s t e m . S t r i n g ,   m s c o r l i b ,   V e r s i o n = 4 . 0 . 0 . 0 ,   C u l t u r e = n e u t r a l ,   P u b l i c K e y T o k e n = b 7 7 a 5 c 5 6 1 9 3 4 e 0 8 9 "   o r d e r = " 9 9 9 "   k e y = " h e a d e r M i d d l e N a m e C o l u m n "   v a l u e = " & l t ; ? x m l   v e r s i o n = & q u o t ; 1 . 0 & q u o t ;   e n c o d i n g = & q u o t ; u t f - 1 6 & q u o t ; ? & g t ; & # x A ; & l t ; u i L o c a l i z e d S t r i n g   x m l n s : x s i = & q u o t ; h t t p : / / w w w . w 3 . o r g / 2 0 0 1 / X M L S c h e m a - i n s t a n c e & q u o t ;   x m l n s : x s d = & q u o t ; h t t p : / / w w w . w 3 . o r g / 2 0 0 1 / X M L S c h e m a & q u o t ; & g t ; & # x A ;     & l t ; t y p e & g t ; f i x e d & l t ; / t y p e & g t ; & # x A ;     & l t ; t e x t   / & g t ; & # x A ; & l t ; / u i L o c a l i z e d S t r i n g & g t ; "   a r g u m e n t = " U I L o c a l i z e d S t r i n g "   g r o u p = " C o l u m n   M i d d l e   N a m e "   g r o u p O r d e r = " 4 "   i s G e n e r a t e d = " f a l s e " / >  
                             < p a r a m e t e r   i d = " 9 3 1 3 c 5 1 6 - c 6 7 3 - 4 9 3 4 - a 1 9 d - a 6 9 f 6 6 b d a 9 7 e "   n a m e = " H e a d e r   t e x t "   t y p e = " S y s t e m . S t r i n g ,   m s c o r l i b ,   V e r s i o n = 4 . 0 . 0 . 0 ,   C u l t u r e = n e u t r a l ,   P u b l i c K e y T o k e n = b 7 7 a 5 c 5 6 1 9 3 4 e 0 8 9 "   o r d e r = " 9 9 9 "   k e y = " h e a d e r L a s t N a m e C o l u m n "   v a l u e = " & l t ; ? x m l   v e r s i o n = & q u o t ; 1 . 0 & q u o t ;   e n c o d i n g = & q u o t ; u t f - 1 6 & q u o t ; ? & g t ; & # x A ; & l t ; u i L o c a l i z e d S t r i n g   x m l n s : x s i = & q u o t ; h t t p : / / w w w . w 3 . o r g / 2 0 0 1 / X M L S c h e m a - i n s t a n c e & q u o t ;   x m l n s : x s d = & q u o t ; h t t p : / / w w w . w 3 . o r g / 2 0 0 1 / X M L S c h e m a & q u o t ; & g t ; & # x A ;     & l t ; t y p e & g t ; f i x e d & l t ; / t y p e & g t ; & # x A ;     & l t ; t e x t   / & g t ; & # x A ; & l t ; / u i L o c a l i z e d S t r i n g & g t ; "   a r g u m e n t = " U I L o c a l i z e d S t r i n g "   g r o u p = " C o l u m n   L a s t   N a m e "   g r o u p O r d e r = " 5 "   i s G e n e r a t e d = " f a l s e " / >  
                             < p a r a m e t e r   i d = " 3 8 d c a c 8 a - a 0 7 0 - 4 9 e 1 - a 4 e 0 - 4 3 f 2 1 2 3 9 1 b 2 e "   n a m e = " H e a d e r   t e x t "   t y p e = " S y s t e m . S t r i n g ,   m s c o r l i b ,   V e r s i o n = 4 . 0 . 0 . 0 ,   C u l t u r e = n e u t r a l ,   P u b l i c K e y T o k e n = b 7 7 a 5 c 5 6 1 9 3 4 e 0 8 9 "   o r d e r = " 9 9 9 "   k e y = " h e a d e r S u f f i x C o l u m n "   v a l u e = " & l t ; ? x m l   v e r s i o n = & q u o t ; 1 . 0 & q u o t ;   e n c o d i n g = & q u o t ; u t f - 1 6 & q u o t ; ? & g t ; & # x A ; & l t ; u i L o c a l i z e d S t r i n g   x m l n s : x s i = & q u o t ; h t t p : / / w w w . w 3 . o r g / 2 0 0 1 / X M L S c h e m a - i n s t a n c e & q u o t ;   x m l n s : x s d = & q u o t ; h t t p : / / w w w . w 3 . o r g / 2 0 0 1 / X M L S c h e m a & q u o t ; & g t ; & # x A ;     & l t ; t y p e & g t ; f i x e d & l t ; / t y p e & g t ; & # x A ;     & l t ; t e x t   / & g t ; & # x A ; & l t ; / u i L o c a l i z e d S t r i n g & g t ; "   a r g u m e n t = " U I L o c a l i z e d S t r i n g "   g r o u p = " C o l u m n   S u f f i x "   g r o u p O r d e r = " 6 "   i s G e n e r a t e d = " f a l s e " / >  
                             < p a r a m e t e r   i d = " c e f d 3 f 8 0 - 3 c e 8 - 4 d f 9 - 9 8 4 8 - 1 e f 7 f 1 8 b d 4 4 f "   n a m e = " H e a d e r   t e x t "   t y p e = " S y s t e m . S t r i n g ,   m s c o r l i b ,   V e r s i o n = 4 . 0 . 0 . 0 ,   C u l t u r e = n e u t r a l ,   P u b l i c K e y T o k e n = b 7 7 a 5 c 5 6 1 9 3 4 e 0 8 9 "   o r d e r = " 9 9 9 "   k e y = " h e a d e r S a l u t a t i o n C o l u m n "   v a l u e = " & l t ; ? x m l   v e r s i o n = & q u o t ; 1 . 0 & q u o t ;   e n c o d i n g = & q u o t ; u t f - 1 6 & q u o t ; ? & g t ; & # x A ; & l t ; u i L o c a l i z e d S t r i n g   x m l n s : x s i = & q u o t ; h t t p : / / w w w . w 3 . o r g / 2 0 0 1 / X M L S c h e m a - i n s t a n c e & q u o t ;   x m l n s : x s d = & q u o t ; h t t p : / / w w w . w 3 . o r g / 2 0 0 1 / X M L S c h e m a & q u o t ; & g t ; & # x A ;     & l t ; t y p e & g t ; f i x e d & l t ; / t y p e & g t ; & # x A ;     & l t ; t e x t   / & g t ; & # x A ; & l t ; / u i L o c a l i z e d S t r i n g & g t ; "   a r g u m e n t = " U I L o c a l i z e d S t r i n g "   g r o u p = " C o l u m n   S a l u t a t i o n "   g r o u p O r d e r = " 7 "   i s G e n e r a t e d = " f a l s e " / >  
                             < p a r a m e t e r   i d = " a 6 5 8 7 b 2 4 - 4 c a 8 - 4 c 0 f - a 8 3 4 - c 4 2 5 9 3 d 8 0 6 8 6 "   n a m e = " H e a d e r   t e x t "   t y p e = " S y s t e m . S t r i n g ,   m s c o r l i b ,   V e r s i o n = 4 . 0 . 0 . 0 ,   C u l t u r e = n e u t r a l ,   P u b l i c K e y T o k e n = b 7 7 a 5 c 5 6 1 9 3 4 e 0 8 9 "   o r d e r = " 9 9 9 "   k e y = " h e a d e r J o b T i t l e C o l u m n "   v a l u e = " & l t ; ? x m l   v e r s i o n = & q u o t ; 1 . 0 & q u o t ;   e n c o d i n g = & q u o t ; u t f - 1 6 & q u o t ; ? & g t ; & # x A ; & l t ; u i L o c a l i z e d S t r i n g   x m l n s : x s i = & q u o t ; h t t p : / / w w w . w 3 . o r g / 2 0 0 1 / X M L S c h e m a - i n s t a n c e & q u o t ;   x m l n s : x s d = & q u o t ; h t t p : / / w w w . w 3 . o r g / 2 0 0 1 / X M L S c h e m a & q u o t ; & g t ; & # x A ;     & l t ; t y p e & g t ; f i x e d & l t ; / t y p e & g t ; & # x A ;     & l t ; t e x t   / & g t ; & # x A ; & l t ; / u i L o c a l i z e d S t r i n g & g t ; "   a r g u m e n t = " U I L o c a l i z e d S t r i n g "   g r o u p = " C o l u m n   J o b   T i t l e "   g r o u p O r d e r = " 8 "   i s G e n e r a t e d = " f a l s e " / >  
                             < p a r a m e t e r   i d = " e f 5 5 9 f 7 d - 2 b 3 4 - 4 c 8 5 - a 9 f 2 - a 2 f d b f f f 6 f b 7 "   n a m e = " H e a d e r   t e x t "   t y p e = " S y s t e m . S t r i n g ,   m s c o r l i b ,   V e r s i o n = 4 . 0 . 0 . 0 ,   C u l t u r e = n e u t r a l ,   P u b l i c K e y T o k e n = b 7 7 a 5 c 5 6 1 9 3 4 e 0 8 9 "   o r d e r = " 9 9 9 "   k e y = " h e a d e r C o m p a n y C o l u m n "   v a l u e = " & l t ; ? x m l   v e r s i o n = & q u o t ; 1 . 0 & q u o t ;   e n c o d i n g = & q u o t ; u t f - 1 6 & q u o t ; ? & g t ; & # x A ; & l t ; u i L o c a l i z e d S t r i n g   x m l n s : x s i = & q u o t ; h t t p : / / w w w . w 3 . o r g / 2 0 0 1 / X M L S c h e m a - i n s t a n c e & q u o t ;   x m l n s : x s d = & q u o t ; h t t p : / / w w w . w 3 . o r g / 2 0 0 1 / X M L S c h e m a & q u o t ; & g t ; & # x A ;     & l t ; t y p e & g t ; f i x e d & l t ; / t y p e & g t ; & # x A ;     & l t ; t e x t   / & g t ; & # x A ; & l t ; / u i L o c a l i z e d S t r i n g & g t ; "   a r g u m e n t = " U I L o c a l i z e d S t r i n g "   g r o u p = " C o l u m n   C o m p a n y "   g r o u p O r d e r = " 9 "   i s G e n e r a t e d = " f a l s e " / >  
                             < p a r a m e t e r   i d = " 6 0 3 b 2 e d 6 - 9 3 3 8 - 4 1 8 c - 8 7 c 4 - 2 8 9 b b c d 2 5 a 5 e "   n a m e = " H e a d e r   t e x t "   t y p e = " S y s t e m . S t r i n g ,   m s c o r l i b ,   V e r s i o n = 4 . 0 . 0 . 0 ,   C u l t u r e = n e u t r a l ,   P u b l i c K e y T o k e n = b 7 7 a 5 c 5 6 1 9 3 4 e 0 8 9 "   o r d e r = " 9 9 9 "   k e y = " h e a d e r T e l e p h o n e C o l u m n "   v a l u e = " & l t ; ? x m l   v e r s i o n = & q u o t ; 1 . 0 & q u o t ;   e n c o d i n g = & q u o t ; u t f - 1 6 & q u o t ; ? & g t ; & # x A ; & l t ; u i L o c a l i z e d S t r i n g   x m l n s : x s i = & q u o t ; h t t p : / / w w w . w 3 . o r g / 2 0 0 1 / X M L S c h e m a - i n s t a n c e & q u o t ;   x m l n s : x s d = & q u o t ; h t t p : / / w w w . w 3 . o r g / 2 0 0 1 / X M L S c h e m a & q u o t ; & g t ; & # x A ;     & l t ; t y p e & g t ; f i x e d & l t ; / t y p e & g t ; & # x A ;     & l t ; t e x t   / & g t ; & # x A ; & l t ; / u i L o c a l i z e d S t r i n g & g t ; "   a r g u m e n t = " U I L o c a l i z e d S t r i n g "   g r o u p = " C o l u m n   T e l e p h o n e "   g r o u p O r d e r = " 1 3 "   i s G e n e r a t e d = " f a l s e " / >  
                             < p a r a m e t e r   i d = " e f 7 8 4 6 a c - a c 3 c - 4 a 4 5 - 9 4 7 c - c a 3 1 1 c c 1 c 6 4 9 "   n a m e = " H e a d e r   t e x t "   t y p e = " S y s t e m . S t r i n g ,   m s c o r l i b ,   V e r s i o n = 4 . 0 . 0 . 0 ,   C u l t u r e = n e u t r a l ,   P u b l i c K e y T o k e n = b 7 7 a 5 c 5 6 1 9 3 4 e 0 8 9 "   o r d e r = " 9 9 9 "   k e y = " h e a d e r F a x C o l u m n "   v a l u e = " & l t ; ? x m l   v e r s i o n = & q u o t ; 1 . 0 & q u o t ;   e n c o d i n g = & q u o t ; u t f - 1 6 & q u o t ; ? & g t ; & # x A ; & l t ; u i L o c a l i z e d S t r i n g   x m l n s : x s i = & q u o t ; h t t p : / / w w w . w 3 . o r g / 2 0 0 1 / X M L S c h e m a - i n s t a n c e & q u o t ;   x m l n s : x s d = & q u o t ; h t t p : / / w w w . w 3 . o r g / 2 0 0 1 / X M L S c h e m a & q u o t ; & g t ; & # x A ;     & l t ; t y p e & g t ; f i x e d & l t ; / t y p e & g t ; & # x A ;     & l t ; t e x t   / & g t ; & # x A ; & l t ; / u i L o c a l i z e d S t r i n g & g t ; "   a r g u m e n t = " U I L o c a l i z e d S t r i n g "   g r o u p = " C o l u m n   F a x "   g r o u p O r d e r = " 1 4 "   i s G e n e r a t e d = " f a l s e " / >  
                             < p a r a m e t e r   i d = " b 8 2 8 e 3 4 f - d b 8 f - 4 4 4 b - b 9 2 e - 3 8 a 2 c 6 3 3 f 8 1 8 "   n a m e = " H e a d e r   t e x t "   t y p e = " S y s t e m . S t r i n g ,   m s c o r l i b ,   V e r s i o n = 4 . 0 . 0 . 0 ,   C u l t u r e = n e u t r a l ,   P u b l i c K e y T o k e n = b 7 7 a 5 c 5 6 1 9 3 4 e 0 8 9 "   o r d e r = " 9 9 9 "   k e y = " h e a d e r R e f e r e n c e C o l u m n "   v a l u e = " & l t ; ? x m l   v e r s i o n = & q u o t ; 1 . 0 & q u o t ;   e n c o d i n g = & q u o t ; u t f - 1 6 & q u o t ; ? & g t ; & # x A ; & l t ; u i L o c a l i z e d S t r i n g   x m l n s : x s i = & q u o t ; h t t p : / / w w w . w 3 . o r g / 2 0 0 1 / X M L S c h e m a - i n s t a n c e & q u o t ;   x m l n s : x s d = & q u o t ; h t t p : / / w w w . w 3 . o r g / 2 0 0 1 / X M L S c h e m a & q u o t ; & g t ; & # x A ;     & l t ; t y p e & g t ; f i x e d & l t ; / t y p e & g t ; & # x A ;     & l t ; t e x t   / & g t ; & # x A ; & l t ; / u i L o c a l i z e d S t r i n g & g t ; "   a r g u m e n t = " U I L o c a l i z e d S t r i n g "   g r o u p = " C o l u m n   R e f e r e n c e "   g r o u p O r d e r = " 1 7 "   i s G e n e r a t e d = " f a l s e " / >  
                             < p a r a m e t e r   i d = " b 2 b d 3 8 3 d - 5 f 6 e - 4 7 5 c - 9 5 9 a - c 1 4 8 0 2 0 c 4 2 4 b "   n a m e = " H e a d e r   t e x t "   t y p e = " S y s t e m . S t r i n g ,   m s c o r l i b ,   V e r s i o n = 4 . 0 . 0 . 0 ,   C u l t u r e = n e u t r a l ,   P u b l i c K e y T o k e n = b 7 7 a 5 c 5 6 1 9 3 4 e 0 8 9 "   o r d e r = " 9 9 9 "   k e y = " h e a d e r T i t l e C o l u m n "   v a l u e = " & l t ; ? x m l   v e r s i o n = & q u o t ; 1 . 0 & q u o t ;   e n c o d i n g = & q u o t ; u t f - 1 6 & q u o t ; ? & g t ; & # x A ; & l t ; u i L o c a l i z e d S t r i n g   x m l n s : x s i = & q u o t ; h t t p : / / w w w . w 3 . o r g / 2 0 0 1 / X M L S c h e m a - i n s t a n c e & q u o t ;   x m l n s : x s d = & q u o t ; h t t p : / / w w w . w 3 . o r g / 2 0 0 1 / X M L S c h e m a & q u o t ; & g t ; & # x A ;     & l t ; t y p e & g t ; f i x e d & l t ; / t y p e & g t ; & # x A ;     & l t ; t e x t   / & g t ; & # x A ; & l t ; / u i L o c a l i z e d S t r i n g & g t ; "   a r g u m e n t = " U I L o c a l i z e d S t r i n g "   g r o u p = " C o l u m n   T i t l e "   g r o u p O r d e r = " 1 "   i s G e n e r a t e d = " f a l s e " / >  
                             < p a r a m e t e r   i d = " 4 7 d f 0 2 2 8 - 7 b b 0 - 4 3 1 e - b 2 6 e - 2 9 1 f f 3 7 2 3 4 1 c "   n a m e = " H e a d e r   t e x t "   t y p e = " S y s t e m . S t r i n g ,   m s c o r l i b ,   V e r s i o n = 4 . 0 . 0 . 0 ,   C u l t u r e = n e u t r a l ,   P u b l i c K e y T o k e n = b 7 7 a 5 c 5 6 1 9 3 4 e 0 8 9 "   o r d e r = " 9 9 9 "   k e y = " h e a d e r E m a i l C o l u m n "   v a l u e = " & l t ; ? x m l   v e r s i o n = & q u o t ; 1 . 0 & q u o t ;   e n c o d i n g = & q u o t ; u t f - 1 6 & q u o t ; ? & g t ; & # x A ; & l t ; u i L o c a l i z e d S t r i n g   x m l n s : x s i = & q u o t ; h t t p : / / w w w . w 3 . o r g / 2 0 0 1 / X M L S c h e m a - i n s t a n c e & q u o t ;   x m l n s : x s d = & q u o t ; h t t p : / / w w w . w 3 . o r g / 2 0 0 1 / X M L S c h e m a & q u o t ; & g t ; & # x A ;     & l t ; t y p e & g t ; f i x e d & l t ; / t y p e & g t ; & # x A ;     & l t ; t e x t   / & g t ; & # x A ; & l t ; / u i L o c a l i z e d S t r i n g & g t ; "   a r g u m e n t = " U I L o c a l i z e d S t r i n g "   g r o u p = " C o l u m n   E m a i l "   g r o u p O r d e r = " 1 6 "   i s G e n e r a t e d = " f a l s e " / >  
                             < p a r a m e t e r   i d = " d e a 7 0 3 2 7 - 6 1 6 5 - 4 b b 1 - b 3 b 7 - a 4 a 7 f b 9 f c a b 1 "   n a m e = " H e a d e r   t e x t "   t y p e = " S y s t e m . S t r i n g ,   m s c o r l i b ,   V e r s i o n = 4 . 0 . 0 . 0 ,   C u l t u r e = n e u t r a l ,   P u b l i c K e y T o k e n = b 7 7 a 5 c 5 6 1 9 3 4 e 0 8 9 "   o r d e r = " 9 9 9 "   k e y = " h e a d e r A d d r e s s C o l u m n "   v a l u e = " & l t ; ? x m l   v e r s i o n = & q u o t ; 1 . 0 & q u o t ;   e n c o d i n g = & q u o t ; u t f - 1 6 & q u o t ; ? & g t ; & # x A ; & l t ; u i L o c a l i z e d S t r i n g   x m l n s : x s i = & q u o t ; h t t p : / / w w w . w 3 . o r g / 2 0 0 1 / X M L S c h e m a - i n s t a n c e & q u o t ;   x m l n s : x s d = & q u o t ; h t t p : / / w w w . w 3 . o r g / 2 0 0 1 / X M L S c h e m a & q u o t ; & g t ; & # x A ;     & l t ; t y p e & g t ; f i x e d & l t ; / t y p e & g t ; & # x A ;     & l t ; t e x t   / & g t ; & # x A ; & l t ; / u i L o c a l i z e d S t r i n g & g t ; "   a r g u m e n t = " U I L o c a l i z e d S t r i n g "   g r o u p = " C o l u m n   A d d r e s s "   g r o u p O r d e r = " 1 1 "   i s G e n e r a t e d = " f a l s e " / >  
                             < p a r a m e t e r   i d = " 5 d 6 d 8 3 d 5 - 2 4 3 c - 4 f b 8 - a 6 f 5 - 3 b d b 1 7 c e 0 b f 0 "   n a m e = " H e a d e r   t e x t "   t y p e = " S y s t e m . S t r i n g ,   m s c o r l i b ,   V e r s i o n = 4 . 0 . 0 . 0 ,   C u l t u r e = n e u t r a l ,   P u b l i c K e y T o k e n = b 7 7 a 5 c 5 6 1 9 3 4 e 0 8 9 "   o r d e r = " 9 9 9 "   k e y = " h e a d e r D e l i v e r y M e t h o d C o l u m n "   v a l u e = " & l t ; ? x m l   v e r s i o n = & q u o t ; 1 . 0 & q u o t ;   e n c o d i n g = & q u o t ; u t f - 1 6 & q u o t ; ? & g t ; & # x A ; & l t ; u i L o c a l i z e d S t r i n g   x m l n s : x s i = & q u o t ; h t t p : / / w w w . w 3 . o r g / 2 0 0 1 / X M L S c h e m a - i n s t a n c e & q u o t ;   x m l n s : x s d = & q u o t ; h t t p : / / w w w . w 3 . o r g / 2 0 0 1 / X M L S c h e m a & q u o t ; & g t ; & # x A ;     & l t ; t y p e & g t ; f i x e d & l t ; / t y p e & g t ; & # x A ;     & l t ; t e x t   / & g t ; & # x A ; & l t ; / u i L o c a l i z e d S t r i n g & g t ; "   a r g u m e n t = " U I L o c a l i z e d S t r i n g "   g r o u p = " C o l u m n   D e l i v e r y   M e t h o d "   g r o u p O r d e r = " 1 0 "   i s G e n e r a t e d = " f a l s e " / >  
                             < p a r a m e t e r   i d = " a e 7 5 0 0 3 6 - b 0 e f - 4 b 3 c - b 6 2 a - c f d b d a e 0 6 d 5 0 "   n a m e = " H e a d e r   t e x t "   t y p e = " S y s t e m . S t r i n g ,   m s c o r l i b ,   V e r s i o n = 4 . 0 . 0 . 0 ,   C u l t u r e = n e u t r a l ,   P u b l i c K e y T o k e n = b 7 7 a 5 c 5 6 1 9 3 4 e 0 8 9 "   o r d e r = " 9 9 9 "   k e y = " h e a d e r M o b i l e C o l u m n "   v a l u e = " & l t ; ? x m l   v e r s i o n = & q u o t ; 1 . 0 & q u o t ;   e n c o d i n g = & q u o t ; u t f - 1 6 & q u o t ; ? & g t ; & # x A ; & l t ; u i L o c a l i z e d S t r i n g   x m l n s : x s i = & q u o t ; h t t p : / / w w w . w 3 . o r g / 2 0 0 1 / X M L S c h e m a - i n s t a n c e & q u o t ;   x m l n s : x s d = & q u o t ; h t t p : / / w w w . w 3 . o r g / 2 0 0 1 / X M L S c h e m a & q u o t ; & g t ; & # x A ;     & l t ; t y p e & g t ; f i x e d & l t ; / t y p e & g t ; & # x A ;     & l t ; t e x t   / & g t ; & # x A ; & l t ; / u i L o c a l i z e d S t r i n g & g t ; "   a r g u m e n t = " U I L o c a l i z e d S t r i n g "   g r o u p = " C o l u m n   M o b i l e "   g r o u p O r d e r = " 1 5 "   i s G e n e r a t e d = " f a l s e " / >  
                             < p a r a m e t e r   i d = " 1 e b f 4 9 e f - 1 2 6 a - 4 2 4 7 - 9 a 7 6 - 8 9 8 6 1 0 b 2 8 4 d 2 "   n a m e = " H e a d e r   t e x t "   t y p e = " S y s t e m . S t r i n g ,   m s c o r l i b ,   V e r s i o n = 4 . 0 . 0 . 0 ,   C u l t u r e = n e u t r a l ,   P u b l i c K e y T o k e n = b 7 7 a 5 c 5 6 1 9 3 4 e 0 8 9 "   o r d e r = " 9 9 9 "   k e y = " h e a d e r C o u n t r y C o l u m n "   v a l u e = " & l t ; ? x m l   v e r s i o n = & q u o t ; 1 . 0 & q u o t ;   e n c o d i n g = & q u o t ; u t f - 1 6 & q u o t ; ? & g t ; & # x A ; & l t ; u i L o c a l i z e d S t r i n g   x m l n s : x s i = & q u o t ; h t t p : / / w w w . w 3 . o r g / 2 0 0 1 / X M L S c h e m a - i n s t a n c e & q u o t ;   x m l n s : x s d = & q u o t ; h t t p : / / w w w . w 3 . o r g / 2 0 0 1 / X M L S c h e m a & q u o t ; & g t ; & # x A ;     & l t ; t y p e & g t ; f i x e d & l t ; / t y p e & g t ; & # x A ;     & l t ; t e x t   / & g t ; & # x A ; & l t ; / u i L o c a l i z e d S t r i n g & g t ; "   a r g u m e n t = " U I L o c a l i z e d S t r i n g "   g r o u p = " C o l u m n   C o u n t r y "   g r o u p O r d e r = " 1 2 "   i s G e n e r a t e d = " f a l s e " / >  
                             < p a r a m e t e r   i d = " 5 2 b a 9 1 e 9 - 1 1 b 0 - 4 b 6 d - 8 e 6 1 - 8 1 3 e 4 8 b 7 1 8 f 0 "   n a m e = " H e a d e r   t e x t "   t y p e = " S y s t e m . S t r i n g ,   m s c o r l i b ,   V e r s i o n = 4 . 0 . 0 . 0 ,   C u l t u r e = n e u t r a l ,   P u b l i c K e y T o k e n = b 7 7 a 5 c 5 6 1 9 3 4 e 0 8 9 "   o r d e r = " 9 9 9 "   k e y = " h e a d e r L o g i n C o l u m n "   v a l u e = " & l t ; ? x m l   v e r s i o n = & q u o t ; 1 . 0 & q u o t ;   e n c o d i n g = & q u o t ; u t f - 1 6 & q u o t ; ? & g t ; & # x A ; & l t ; u i L o c a l i z e d S t r i n g   x m l n s : x s i = & q u o t ; h t t p : / / w w w . w 3 . o r g / 2 0 0 1 / X M L S c h e m a - i n s t a n c e & q u o t ;   x m l n s : x s d = & q u o t ; h t t p : / / w w w . w 3 . o r g / 2 0 0 1 / X M L S c h e m a & q u o t ; & g t ; & # x A ;     & l t ; t y p e & g t ; f i x e d & l t ; / t y p e & g t ; & # x A ;     & l t ; t e x t   / & g t ; & # x A ; & l t ; / u i L o c a l i z e d S t r i n g & g t ; "   a r g u m e n t = " U I L o c a l i z e d S t r i n g "   g r o u p = " C o l u m n   U s e r   N a m e "   g r o u p O r d e r = " 0 "   i s G e n e r a t e d = " f a l s e " / >  
                             < p a r a m e t e r   i d = " 7 3 3 b 9 d 7 e - 7 d e e - 4 b 5 e - 9 a b 8 - 2 4 4 c 9 7 5 f 0 b 8 2 "   n a m e = " V a l u e s "   t y p e = " S y s t e m . S t r i n g ,   m s c o r l i b ,   V e r s i o n = 4 . 0 . 0 . 0 ,   C u l t u r e = n e u t r a l ,   P u b l i c K e y T o k e n = b 7 7 a 5 c 5 6 1 9 3 4 e 0 8 9 "   o r d e r = " 9 9 9 "   k e y = " d e l i v e r y V a l u e s "   v a l u e = " "   a r g u m e n t = " L a b e l S e t I t e m L i s t C o n t r o l "   g r o u p = " C o l u m n   D e l i v e r y   M e t h o d "   g r o u p O r d e r = " 1 0 "   i s G e n e r a t e d = " f a l s e " / >  
                             < p a r a m e t e r   i d = " 4 5 f e 2 2 e 1 - 3 8 3 c - 4 1 c 5 - b c b 5 - b d 4 a 8 8 7 b a 5 2 d "   n a m e = " E m p t y   t e x t "   t y p e = " S y s t e m . S t r i n g ,   m s c o r l i b ,   V e r s i o n = 4 . 0 . 0 . 0 ,   C u l t u r e = n e u t r a l ,   P u b l i c K e y T o k e n = b 7 7 a 5 c 5 6 1 9 3 4 e 0 8 9 "   o r d e r = " 9 9 9 "   k e y = " d e l i v e r y E m p t y T e x t "   v a l u e = " & l t ; ? x m l   v e r s i o n = & q u o t ; 1 . 0 & q u o t ;   e n c o d i n g = & q u o t ; u t f - 1 6 & q u o t ; ? & g t ; & # x A ; & l t ; l o c a l i z e d S t r i n g   x m l n s : x s i = & q u o t ; h t t p : / / w w w . w 3 . o r g / 2 0 0 1 / X M L S c h e m a - i n s t a n c e & q u o t ;   x m l n s : x s d = & q u o t ; h t t p : / / w w w . w 3 . o r g / 2 0 0 1 / X M L S c h e m a & q u o t ; & g t ; & # x A ;     & l t ; t y p e & g t ; f i x e d & l t ; / t y p e & g t ; & # x A ;     & l t ; t e x t   / & g t ; & # x A ; & l t ; / l o c a l i z e d S t r i n g & g t ; "   a r g u m e n t = " L o c a l i z e d S t r i n g "   g r o u p = " C o l u m n   D e l i v e r y   M e t h o d "   g r o u p O r d e r = " 1 0 "   i s G e n e r a t e d = " f a l s e " / >  
                             < p a r a m e t e r   i d = " f 0 d 3 3 4 1 e - 6 4 9 4 - 4 4 1 2 - a 8 8 0 - a 8 9 d 5 4 d 4 a 8 0 6 "   n a m e = " I s   e d i t a b l e "   t y p e = " S y s t e m . B o o l e a n ,   m s c o r l i b ,   V e r s i o n = 4 . 0 . 0 . 0 ,   C u l t u r e = n e u t r a l ,   P u b l i c K e y T o k e n = b 7 7 a 5 c 5 6 1 9 3 4 e 0 8 9 "   o r d e r = " 9 9 9 "   k e y = " d e l i v e r y I s E d i t a b l e "   v a l u e = " F a l s e "   g r o u p = " C o l u m n   D e l i v e r y   M e t h o d "   g r o u p O r d e r = " 1 0 "   i s G e n e r a t e d = " f a l s e " / >  
                             < p a r a m e t e r   i d = " e 4 0 f 9 a 8 a - 9 9 e 3 - 4 4 4 b - a d 1 b - f 2 8 8 8 7 d c e 7 c c "   n a m e = " R e p l a c e   v a l u e s   w i t h   l a b e l s "   t y p e = " S y s t e m . B o o l e a n ,   m s c o r l i b ,   V e r s i o n = 4 . 0 . 0 . 0 ,   C u l t u r e = n e u t r a l ,   P u b l i c K e y T o k e n = b 7 7 a 5 c 5 6 1 9 3 4 e 0 8 9 "   o r d e r = " 9 9 9 "   k e y = " d e l i v e r y U s e L a b e l s "   v a l u e = " F a l s e "   g r o u p = " C o l u m n   D e l i v e r y   M e t h o d "   g r o u p O r d e r = " 1 0 "   i s G e n e r a t e d = " f a l s e " / >  
                             < p a r a m e t e r   i d = " 7 b b c 7 2 1 4 - 3 f d 1 - 4 9 b 6 - b 3 5 3 - 5 5 e e 1 b 4 e a 5 5 c "   n a m e = " A u t o   l a u n c h   s e a r c h "   t y p e = " S y s t e m . B o o l e a n ,   m s c o r l i b ,   V e r s i o n = 4 . 0 . 0 . 0 ,   C u l t u r e = n e u t r a l ,   P u b l i c K e y T o k e n = b 7 7 a 5 c 5 6 1 9 3 4 e 0 8 9 "   o r d e r = " 9 9 9 "   k e y = " l a u n c h S e a r c h "   v a l u e = " F a l s e "   g r o u p O r d e r = " - 1 "   i s G e n e r a t e d = " f a l s e " / >  
                             < p a r a m e t e r   i d = " 3 7 e c 3 5 8 8 - e 5 8 1 - 4 b a a - 9 6 8 d - 7 8 f 3 3 0 1 2 5 c 2 f "   n a m e = " M a x   r o w s "   t y p e = " S y s t e m . N u l l a b l e ` 1 [ [ S y s t e m . I n t 3 2 ,   m s c o r l i b ,   V e r s i o n = 4 . 0 . 0 . 0 ,   C u l t u r e = n e u t r a l ,   P u b l i c K e y T o k e n = b 7 7 a 5 c 5 6 1 9 3 4 e 0 8 9 ] ] ,   m s c o r l i b ,   V e r s i o n = 4 . 0 . 0 . 0 ,   C u l t u r e = n e u t r a l ,   P u b l i c K e y T o k e n = b 7 7 a 5 c 5 6 1 9 3 4 e 0 8 9 "   o r d e r = " 9 9 9 "   k e y = " m a x R o w s "   v a l u e = " "   g r o u p O r d e r = " - 1 "   i s G e n e r a t e d = " f a l s e " / >  
                             < p a r a m e t e r   i d = " a 5 e 2 e 6 1 8 - a 5 8 1 - 4 d 4 f - 8 b d 8 - 0 1 8 4 4 2 9 7 e 8 3 4 "   n a m e = " D i a l o g   t i t l e "   t y p e = " S y s t e m . S t r i n g ,   m s c o r l i b ,   V e r s i o n = 4 . 0 . 0 . 0 ,   C u l t u r e = n e u t r a l ,   P u b l i c K e y T o k e n = b 7 7 a 5 c 5 6 1 9 3 4 e 0 8 9 "   o r d e r = " 9 9 9 "   k e y = " d i a l o g T i t l e "   v a l u e = " "   g r o u p = " O u t l o o k " 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f 0 0 e 1 b 4 c - c e b 5 - 4 d f 9 - 8 5 e d - 1 d b 3 2 3 6 8 1 7 2 0 "   n a m e = " N a m e "   t y p e = " "   o r d e r = " 9 9 9 "   e n t i t y I d = " 5 3 5 e d 6 4 c - 5 9 d 5 - 4 6 b b - b d b c - f b e c 0 6 7 8 1 d 4 7 "   l i n k e d E n t i t y I d = " 0 0 0 0 0 0 0 0 - 0 0 0 0 - 0 0 0 0 - 0 0 0 0 - 0 0 0 0 0 0 0 0 0 0 0 0 "   l i n k e d F i e l d I d = " 0 0 0 0 0 0 0 0 - 0 0 0 0 - 0 0 0 0 - 0 0 0 0 - 0 0 0 0 0 0 0 0 0 0 0 0 "   l i n k e d F i e l d I n d e x = " 0 "   i n d e x = " 0 "   f i e l d T y p e = " q u e s t i o n "   f o r m a t E v a l u a t o r T y p e = " f o r m a t S t r i n g "   h i d d e n = " f a l s e " / >  
                     < f i e l d   i d = " b d a e 3 b 1 5 - 7 2 b 5 - 4 8 b c - 9 e 3 6 - 3 e f 5 c a 0 7 e e 2 3 "   n a m e = " F o r e n a m e "   t y p e = " "   o r d e r = " 9 9 9 "   e n t i t y I d = " 5 3 5 e d 6 4 c - 5 9 d 5 - 4 6 b b - b d b c - f b e c 0 6 7 8 1 d 4 7 "   l i n k e d E n t i t y I d = " 0 0 0 0 0 0 0 0 - 0 0 0 0 - 0 0 0 0 - 0 0 0 0 - 0 0 0 0 0 0 0 0 0 0 0 0 "   l i n k e d F i e l d I d = " 0 0 0 0 0 0 0 0 - 0 0 0 0 - 0 0 0 0 - 0 0 0 0 - 0 0 0 0 0 0 0 0 0 0 0 0 "   l i n k e d F i e l d I n d e x = " 0 "   i n d e x = " 0 "   f i e l d T y p e = " q u e s t i o n "   f o r m a t E v a l u a t o r T y p e = " f o r m a t S t r i n g "   c o i D o c u m e n t F i e l d = " A d d r e s s e e _ F o r e n a m e "   h i d d e n = " f a l s e " / >  
                     < f i e l d   i d = " 0 5 6 e 4 f 5 1 - 9 f d b - 4 8 4 2 - 9 8 e 6 - 5 3 7 a 3 f 9 9 5 c 3 a "   n a m e = " M i d d l e   N a m e "   t y p e = " "   o r d e r = " 9 9 9 "   e n t i t y I d = " 5 3 5 e d 6 4 c - 5 9 d 5 - 4 6 b b - b d b c - f b e c 0 6 7 8 1 d 4 7 "   l i n k e d E n t i t y I d = " 0 0 0 0 0 0 0 0 - 0 0 0 0 - 0 0 0 0 - 0 0 0 0 - 0 0 0 0 0 0 0 0 0 0 0 0 "   l i n k e d F i e l d I d = " 0 0 0 0 0 0 0 0 - 0 0 0 0 - 0 0 0 0 - 0 0 0 0 - 0 0 0 0 0 0 0 0 0 0 0 0 "   l i n k e d F i e l d I n d e x = " 0 "   i n d e x = " 0 "   f i e l d T y p e = " q u e s t i o n "   f o r m a t E v a l u a t o r T y p e = " f o r m a t S t r i n g "   h i d d e n = " f a l s e " / >  
                     < f i e l d   i d = " 4 5 4 b 5 5 2 8 - 0 d 0 1 - 4 1 3 2 - a d 4 6 - 6 1 f 7 b 7 e 4 4 e 5 1 "   n a m e = " S u r n a m e "   t y p e = " "   o r d e r = " 9 9 9 "   e n t i t y I d = " 5 3 5 e d 6 4 c - 5 9 d 5 - 4 6 b b - b d b c - f b e c 0 6 7 8 1 d 4 7 "   l i n k e d E n t i t y I d = " 0 0 0 0 0 0 0 0 - 0 0 0 0 - 0 0 0 0 - 0 0 0 0 - 0 0 0 0 0 0 0 0 0 0 0 0 "   l i n k e d F i e l d I d = " 0 0 0 0 0 0 0 0 - 0 0 0 0 - 0 0 0 0 - 0 0 0 0 - 0 0 0 0 0 0 0 0 0 0 0 0 "   l i n k e d F i e l d I n d e x = " 0 "   i n d e x = " 0 "   f i e l d T y p e = " q u e s t i o n "   f o r m a t E v a l u a t o r T y p e = " f o r m a t S t r i n g "   c o i D o c u m e n t F i e l d = " A d d r e s s e e _ S u r n a m e "   h i d d e n = " f a l s e " / >  
                     < f i e l d   i d = " 0 1 0 6 5 7 3 7 - f 0 5 1 - 4 5 4 5 - a b f 8 - 0 9 8 f a d 9 d 2 9 2 c "   n a m e = " S u f f i x "   t y p e = " "   o r d e r = " 9 9 9 "   e n t i t y I d = " 5 3 5 e d 6 4 c - 5 9 d 5 - 4 6 b b - b d b c - f b e c 0 6 7 8 1 d 4 7 "   l i n k e d E n t i t y I d = " 0 0 0 0 0 0 0 0 - 0 0 0 0 - 0 0 0 0 - 0 0 0 0 - 0 0 0 0 0 0 0 0 0 0 0 0 "   l i n k e d F i e l d I d = " 0 0 0 0 0 0 0 0 - 0 0 0 0 - 0 0 0 0 - 0 0 0 0 - 0 0 0 0 0 0 0 0 0 0 0 0 "   l i n k e d F i e l d I n d e x = " 0 "   i n d e x = " 0 "   f i e l d T y p e = " q u e s t i o n "   f o r m a t E v a l u a t o r T y p e = " f o r m a t S t r i n g "   c o i D o c u m e n t F i e l d = " A d d r e s s e e _ S u f f i x "   h i d d e n = " f a l s e " / >  
                     < f i e l d   i d = " 4 8 2 8 8 0 b c - 0 8 d f - 4 0 e 7 - 9 9 5 2 - 2 2 c c 3 9 7 1 2 2 3 4 "   n a m e = " S a l u t a t i o n "   t y p e = " "   o r d e r = " 9 9 9 "   e n t i t y I d = " 5 3 5 e d 6 4 c - 5 9 d 5 - 4 6 b b - b d b c - f b e c 0 6 7 8 1 d 4 7 "   l i n k e d E n t i t y I d = " 0 0 0 0 0 0 0 0 - 0 0 0 0 - 0 0 0 0 - 0 0 0 0 - 0 0 0 0 0 0 0 0 0 0 0 0 "   l i n k e d F i e l d I d = " 0 0 0 0 0 0 0 0 - 0 0 0 0 - 0 0 0 0 - 0 0 0 0 - 0 0 0 0 0 0 0 0 0 0 0 0 "   l i n k e d F i e l d I n d e x = " 0 "   i n d e x = " 0 "   f i e l d T y p e = " q u e s t i o n "   f o r m a t E v a l u a t o r T y p e = " f o r m a t S t r i n g "   h i d d e n = " f a l s e " / >  
                     < f i e l d   i d = " 4 e 2 1 8 1 2 3 - 2 9 3 b - 4 f e 1 - 8 2 a d - a 5 5 b 7 5 2 f 6 5 e 2 "   n a m e = " J o b   T i t l e "   t y p e = " "   o r d e r = " 9 9 9 "   e n t i t y I d = " 5 3 5 e d 6 4 c - 5 9 d 5 - 4 6 b b - b d b c - f b e c 0 6 7 8 1 d 4 7 "   l i n k e d E n t i t y I d = " 0 0 0 0 0 0 0 0 - 0 0 0 0 - 0 0 0 0 - 0 0 0 0 - 0 0 0 0 0 0 0 0 0 0 0 0 "   l i n k e d F i e l d I d = " 0 0 0 0 0 0 0 0 - 0 0 0 0 - 0 0 0 0 - 0 0 0 0 - 0 0 0 0 0 0 0 0 0 0 0 0 "   l i n k e d F i e l d I n d e x = " 0 "   i n d e x = " 0 "   f i e l d T y p e = " q u e s t i o n "   f o r m a t E v a l u a t o r T y p e = " f o r m a t S t r i n g "   h i d d e n = " f a l s e " / >  
                     < f i e l d   i d = " 4 e c a 2 d b 0 - 0 5 e 5 - 4 f a 9 - a d 2 a - 6 0 f e c e 1 c 9 5 7 9 "   n a m e = " C o m p a n y "   t y p e = " "   o r d e r = " 9 9 9 "   e n t i t y I d = " 5 3 5 e d 6 4 c - 5 9 d 5 - 4 6 b b - b d b c - f b e c 0 6 7 8 1 d 4 7 "   l i n k e d E n t i t y I d = " 0 0 0 0 0 0 0 0 - 0 0 0 0 - 0 0 0 0 - 0 0 0 0 - 0 0 0 0 0 0 0 0 0 0 0 0 "   l i n k e d F i e l d I d = " 0 0 0 0 0 0 0 0 - 0 0 0 0 - 0 0 0 0 - 0 0 0 0 - 0 0 0 0 0 0 0 0 0 0 0 0 "   l i n k e d F i e l d I n d e x = " 0 "   i n d e x = " 0 "   f i e l d T y p e = " q u e s t i o n "   f o r m a t E v a l u a t o r T y p e = " f o r m a t S t r i n g "   h i d d e n = " f a l s e " / >  
                     < f i e l d   i d = " c 9 d 1 4 e 8 2 - d d 9 d - 4 2 9 e - 8 3 4 6 - b 3 1 c 0 3 1 7 1 6 0 d "   n a m e = " T e l e p h o n e   N u m b e r "   t y p e = " "   o r d e r = " 9 9 9 "   e n t i t y I d = " 5 3 5 e d 6 4 c - 5 9 d 5 - 4 6 b b - b d b c - f b e c 0 6 7 8 1 d 4 7 "   l i n k e d E n t i t y I d = " 0 0 0 0 0 0 0 0 - 0 0 0 0 - 0 0 0 0 - 0 0 0 0 - 0 0 0 0 0 0 0 0 0 0 0 0 "   l i n k e d F i e l d I d = " 0 0 0 0 0 0 0 0 - 0 0 0 0 - 0 0 0 0 - 0 0 0 0 - 0 0 0 0 0 0 0 0 0 0 0 0 "   l i n k e d F i e l d I n d e x = " 0 "   i n d e x = " 0 "   f i e l d T y p e = " q u e s t i o n "   f o r m a t E v a l u a t o r T y p e = " f o r m a t S t r i n g "   h i d d e n = " f a l s e " / >  
                     < f i e l d   i d = " 1 0 e 7 9 f 0 c - e 1 7 0 - 4 9 c 0 - b 1 3 8 - 5 2 6 a b e 5 4 6 b 4 f "   n a m e = " F a x   N u m b e r "   t y p e = " "   o r d e r = " 9 9 9 "   e n t i t y I d = " 5 3 5 e d 6 4 c - 5 9 d 5 - 4 6 b b - b d b c - f b e c 0 6 7 8 1 d 4 7 "   l i n k e d E n t i t y I d = " 0 0 0 0 0 0 0 0 - 0 0 0 0 - 0 0 0 0 - 0 0 0 0 - 0 0 0 0 0 0 0 0 0 0 0 0 "   l i n k e d F i e l d I d = " 0 0 0 0 0 0 0 0 - 0 0 0 0 - 0 0 0 0 - 0 0 0 0 - 0 0 0 0 0 0 0 0 0 0 0 0 "   l i n k e d F i e l d I n d e x = " 0 "   i n d e x = " 0 "   f i e l d T y p e = " q u e s t i o n "   f o r m a t E v a l u a t o r T y p e = " f o r m a t S t r i n g "   h i d d e n = " f a l s e " / >  
                     < f i e l d   i d = " 5 d 9 8 e 3 3 4 - 4 a f 6 - 4 a b 3 - 8 0 0 4 - 1 7 0 c c e d 3 7 b 2 8 "   n a m e = " R e f e r e n c e "   t y p e = " "   o r d e r = " 9 9 9 "   e n t i t y I d = " 5 3 5 e d 6 4 c - 5 9 d 5 - 4 6 b b - b d b c - f b e c 0 6 7 8 1 d 4 7 "   l i n k e d E n t i t y I d = " 0 0 0 0 0 0 0 0 - 0 0 0 0 - 0 0 0 0 - 0 0 0 0 - 0 0 0 0 0 0 0 0 0 0 0 0 "   l i n k e d F i e l d I d = " 0 0 0 0 0 0 0 0 - 0 0 0 0 - 0 0 0 0 - 0 0 0 0 - 0 0 0 0 0 0 0 0 0 0 0 0 "   l i n k e d F i e l d I n d e x = " 0 "   i n d e x = " 0 "   f i e l d T y p e = " q u e s t i o n "   f o r m a t E v a l u a t o r T y p e = " f o r m a t S t r i n g "   h i d d e n = " f a l s e " / >  
                     < f i e l d   i d = " a d 4 7 3 b 1 4 - 4 5 c 6 - 4 7 2 7 - 8 b 7 a - c 0 b 9 e e 6 1 b 6 8 a "   n a m e = " I n i t i a l "   t y p e = " "   o r d e r = " 9 9 9 "   e n t i t y I d = " 5 3 5 e d 6 4 c - 5 9 d 5 - 4 6 b b - b d b c - f b e c 0 6 7 8 1 d 4 7 "   l i n k e d E n t i t y I d = " 0 0 0 0 0 0 0 0 - 0 0 0 0 - 0 0 0 0 - 0 0 0 0 - 0 0 0 0 0 0 0 0 0 0 0 0 "   l i n k e d F i e l d I d = " 0 0 0 0 0 0 0 0 - 0 0 0 0 - 0 0 0 0 - 0 0 0 0 - 0 0 0 0 0 0 0 0 0 0 0 0 "   l i n k e d F i e l d I n d e x = " 0 "   i n d e x = " 0 "   f i e l d T y p e = " q u e s t i o n "   f o r m a t E v a l u a t o r T y p e = " f o r m a t S t r i n g "   c o i D o c u m e n t F i e l d = " A d d r e s s e e _ I n i t i a l "   h i d d e n = " f a l s e " / >  
                     < f i e l d   i d = " 4 6 6 8 1 0 d 6 - 4 1 d 8 - 4 d 9 4 - 8 0 b 1 - 1 6 9 5 c 5 c 0 2 f b 5 "   n a m e = " M i d d l e   I n i t i a l "   t y p e = " "   o r d e r = " 9 9 9 "   e n t i t y I d = " 5 3 5 e d 6 4 c - 5 9 d 5 - 4 6 b b - b d b c - f b e c 0 6 7 8 1 d 4 7 "   l i n k e d E n t i t y I d = " 0 0 0 0 0 0 0 0 - 0 0 0 0 - 0 0 0 0 - 0 0 0 0 - 0 0 0 0 0 0 0 0 0 0 0 0 "   l i n k e d F i e l d I d = " 0 0 0 0 0 0 0 0 - 0 0 0 0 - 0 0 0 0 - 0 0 0 0 - 0 0 0 0 0 0 0 0 0 0 0 0 "   l i n k e d F i e l d I n d e x = " 0 "   i n d e x = " 0 "   f i e l d T y p e = " q u e s t i o n "   f o r m a t E v a l u a t o r T y p e = " f o r m a t S t r i n g "   h i d d e n = " f a l s e " / >  
                     < f i e l d   i d = " a 4 d 2 d a 0 3 - e d 3 0 - 4 f 0 a - 8 8 3 8 - 0 4 a d 7 8 2 d 0 6 4 e "   n a m e = " T i t l e "   t y p e = " "   o r d e r = " 9 9 9 "   e n t i t y I d = " 5 3 5 e d 6 4 c - 5 9 d 5 - 4 6 b b - b d b c - f b e c 0 6 7 8 1 d 4 7 "   l i n k e d E n t i t y I d = " 0 0 0 0 0 0 0 0 - 0 0 0 0 - 0 0 0 0 - 0 0 0 0 - 0 0 0 0 0 0 0 0 0 0 0 0 "   l i n k e d F i e l d I d = " 0 0 0 0 0 0 0 0 - 0 0 0 0 - 0 0 0 0 - 0 0 0 0 - 0 0 0 0 0 0 0 0 0 0 0 0 "   l i n k e d F i e l d I n d e x = " 0 "   i n d e x = " 0 "   f i e l d T y p e = " q u e s t i o n "   f o r m a t E v a l u a t o r T y p e = " f o r m a t S t r i n g "   c o i D o c u m e n t F i e l d = " A d d r e s s e e _ T i t l e "   h i d d e n = " f a l s e " / >  
                     < f i e l d   i d = " 3 8 3 a 6 e 4 c - c 1 3 0 - 4 8 6 d - 9 d 3 f - 9 2 e d b 3 9 d 1 3 d f "   n a m e = " E m a i l "   t y p e = " "   o r d e r = " 9 9 9 "   e n t i t y I d = " 5 3 5 e d 6 4 c - 5 9 d 5 - 4 6 b b - b d b c - f b e c 0 6 7 8 1 d 4 7 "   l i n k e d E n t i t y I d = " 0 0 0 0 0 0 0 0 - 0 0 0 0 - 0 0 0 0 - 0 0 0 0 - 0 0 0 0 0 0 0 0 0 0 0 0 "   l i n k e d F i e l d I d = " 0 0 0 0 0 0 0 0 - 0 0 0 0 - 0 0 0 0 - 0 0 0 0 - 0 0 0 0 0 0 0 0 0 0 0 0 "   l i n k e d F i e l d I n d e x = " 0 "   i n d e x = " 0 "   f i e l d T y p e = " q u e s t i o n "   f o r m a t E v a l u a t o r T y p e = " f o r m a t S t r i n g "   h i d d e n = " f a l s e " / >  
                     < f i e l d   i d = " c c 2 2 6 c f 8 - d 3 1 1 - 4 d 6 6 - a 9 e c - a 0 f 9 f 3 2 d c e 0 a "   n a m e = " A d d r e s s "   t y p e = " "   o r d e r = " 9 9 9 "   e n t i t y I d = " 5 3 5 e d 6 4 c - 5 9 d 5 - 4 6 b b - b d b c - f b e c 0 6 7 8 1 d 4 7 "   l i n k e d E n t i t y I d = " 0 0 0 0 0 0 0 0 - 0 0 0 0 - 0 0 0 0 - 0 0 0 0 - 0 0 0 0 0 0 0 0 0 0 0 0 "   l i n k e d F i e l d I d = " 0 0 0 0 0 0 0 0 - 0 0 0 0 - 0 0 0 0 - 0 0 0 0 - 0 0 0 0 0 0 0 0 0 0 0 0 "   l i n k e d F i e l d I n d e x = " 0 "   i n d e x = " 0 "   f i e l d T y p e = " q u e s t i o n "   f o r m a t E v a l u a t o r T y p e = " f o r m a t S t r i n g "   c o i D o c u m e n t F i e l d = " A d d r e s s e e _ A d d r e s s "   h i d d e n = " f a l s e " / >  
                     < f i e l d   i d = " a 6 1 c 9 a 6 6 - 1 5 0 a - 4 6 e 0 - 8 8 e 8 - f b 2 a 8 2 3 5 5 a c 0 "   n a m e = " M o b i l e "   t y p e = " "   o r d e r = " 9 9 9 "   e n t i t y I d = " 5 3 5 e d 6 4 c - 5 9 d 5 - 4 6 b b - b d b c - f b e c 0 6 7 8 1 d 4 7 "   l i n k e d E n t i t y I d = " 0 0 0 0 0 0 0 0 - 0 0 0 0 - 0 0 0 0 - 0 0 0 0 - 0 0 0 0 0 0 0 0 0 0 0 0 "   l i n k e d F i e l d I d = " 0 0 0 0 0 0 0 0 - 0 0 0 0 - 0 0 0 0 - 0 0 0 0 - 0 0 0 0 0 0 0 0 0 0 0 0 "   l i n k e d F i e l d I n d e x = " 0 "   i n d e x = " 0 "   f i e l d T y p e = " q u e s t i o n "   f o r m a t E v a l u a t o r T y p e = " f o r m a t S t r i n g "   h i d d e n = " f a l s e " / >  
                     < f i e l d   i d = " a d 5 0 c 8 4 5 - a 1 c 9 - 4 d b 1 - a e 1 4 - 2 a 7 4 0 2 2 2 b 0 e c "   n a m e = " C o u n t r y "   t y p e = " "   o r d e r = " 9 9 9 "   e n t i t y I d = " 5 3 5 e d 6 4 c - 5 9 d 5 - 4 6 b b - b d b c - f b e c 0 6 7 8 1 d 4 7 "   l i n k e d E n t i t y I d = " 0 0 0 0 0 0 0 0 - 0 0 0 0 - 0 0 0 0 - 0 0 0 0 - 0 0 0 0 0 0 0 0 0 0 0 0 "   l i n k e d F i e l d I d = " 0 0 0 0 0 0 0 0 - 0 0 0 0 - 0 0 0 0 - 0 0 0 0 - 0 0 0 0 0 0 0 0 0 0 0 0 "   l i n k e d F i e l d I n d e x = " 0 "   i n d e x = " 0 "   f i e l d T y p e = " q u e s t i o n "   f o r m a t E v a l u a t o r T y p e = " f o r m a t S t r i n g "   h i d d e n = " f a l s e " / >  
                     < f i e l d   i d = " 8 5 8 1 7 9 b d - 4 0 8 a - 4 1 2 8 - a 7 f 8 - f d 2 6 1 d 3 a 2 2 0 c "   n a m e = " O r i g i n a l   S o u r c e "   t y p e = " "   o r d e r = " 9 9 9 "   e n t i t y I d = " 5 3 5 e d 6 4 c - 5 9 d 5 - 4 6 b b - b d b c - f b e c 0 6 7 8 1 d 4 7 "   l i n k e d E n t i t y I d = " 0 0 0 0 0 0 0 0 - 0 0 0 0 - 0 0 0 0 - 0 0 0 0 - 0 0 0 0 0 0 0 0 0 0 0 0 "   l i n k e d F i e l d I d = " 0 0 0 0 0 0 0 0 - 0 0 0 0 - 0 0 0 0 - 0 0 0 0 - 0 0 0 0 0 0 0 0 0 0 0 0 "   l i n k e d F i e l d I n d e x = " 0 "   i n d e x = " 0 "   f i e l d T y p e = " q u e s t i o n "   f o r m a t E v a l u a t o r T y p e = " f o r m a t S t r i n g "   h i d d e n = " f a l s e " / >  
                     < f i e l d   i d = " a 3 d c 4 2 a 5 - 2 f 2 7 - 4 8 8 b - a 5 f 5 - 9 5 e 5 c a 8 0 9 7 4 7 "   n a m e = " U s e r   n a m e "   t y p e = " "   o r d e r = " 9 9 9 "   e n t i t y I d = " 5 3 5 e d 6 4 c - 5 9 d 5 - 4 6 b b - b d b c - f b e c 0 6 7 8 1 d 4 7 "   l i n k e d E n t i t y I d = " 0 0 0 0 0 0 0 0 - 0 0 0 0 - 0 0 0 0 - 0 0 0 0 - 0 0 0 0 0 0 0 0 0 0 0 0 "   l i n k e d F i e l d I d = " 0 0 0 0 0 0 0 0 - 0 0 0 0 - 0 0 0 0 - 0 0 0 0 - 0 0 0 0 0 0 0 0 0 0 0 0 "   l i n k e d F i e l d I n d e x = " 0 "   i n d e x = " 0 "   f i e l d T y p e = " q u e s t i o n "   f o r m a t E v a l u a t o r T y p e = " f o r m a t S t r i n g "   h i d d e n = " f a l s e " / >  
                     < f i e l d   i d = " 3 c 8 5 3 9 9 0 - c 3 9 3 - 4 1 a f - 8 9 3 0 - 8 c 7 2 f f 7 f 8 1 2 8 "   n a m e = " D e l i v e r y   m e t h o d "   t y p e = " "   o r d e r = " 9 9 9 "   e n t i t y I d = " 5 3 5 e d 6 4 c - 5 9 d 5 - 4 6 b b - b d b c - f b e c 0 6 7 8 1 d 4 7 " 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2   C V s "   c a t e g o r y = " O C   1 6 : 9 "   t y p e I d = " 0 " / >  
                 < l i n k e d C o n t e n t I t e m   d i s p l a y N a m e = " & l t ; ? x m l   v e r s i o n = & q u o t ; 1 . 0 & q u o t ;   e n c o d i n g = & q u o t ; u t f - 1 6 & q u o t ; ? & g t ; & # x A ; & l t ; u i L o c a l i z e d S t r i n g   x m l n s : x s i = & q u o t ; h t t p : / / w w w . w 3 . o r g / 2 0 0 1 / X M L S c h e m a - i n s t a n c e & q u o t ;   x m l n s : x s d = & q u o t ; h t t p : / / w w w . w 3 . o r g / 2 0 0 1 / X M L S c h e m a & q u o t ; & g t ; & # x A ;     & l t ; t y p e & g t ; f i x e d & l t ; / t y p e & g t ; & # x A ; & l t ; / u i L o c a l i z e d S t r i n g & g t ; "   n a m e = " 2   C V s   c l r   1 "   c a t e g o r y = " O C   1 6 : 9 "   t y p e I d = " 0 " / >  
                 < l i n k e d C o n t e n t I t e m   d i s p l a y N a m e = " & l t ; ? x m l   v e r s i o n = & q u o t ; 1 . 0 & q u o t ;   e n c o d i n g = & q u o t ; u t f - 1 6 & q u o t ; ? & g t ; & # x A ; & l t ; u i L o c a l i z e d S t r i n g   x m l n s : x s i = & q u o t ; h t t p : / / w w w . w 3 . o r g / 2 0 0 1 / X M L S c h e m a - i n s t a n c e & q u o t ;   x m l n s : x s d = & q u o t ; h t t p : / / w w w . w 3 . o r g / 2 0 0 1 / X M L S c h e m a & q u o t ; & g t ; & # x A ;     & l t ; t y p e & g t ; f i x e d & l t ; / t y p e & g t ; & # x A ; & l t ; / u i L o c a l i z e d S t r i n g & g t ; "   n a m e = " 2   C V s   c l r   2 "   c a t e g o r y = " O C   1 6 : 9 "   t y p e I d = " 0 " / >  
                 < l i n k e d C o n t e n t I t e m   d i s p l a y N a m e = " & l t ; ? x m l   v e r s i o n = & q u o t ; 1 . 0 & q u o t ;   e n c o d i n g = & q u o t ; u t f - 1 6 & q u o t ; ? & g t ; & # x A ; & l t ; u i L o c a l i z e d S t r i n g   x m l n s : x s i = & q u o t ; h t t p : / / w w w . w 3 . o r g / 2 0 0 1 / X M L S c h e m a - i n s t a n c e & q u o t ;   x m l n s : x s d = & q u o t ; h t t p : / / w w w . w 3 . o r g / 2 0 0 1 / X M L S c h e m a & q u o t ; & g t ; & # x A ;     & l t ; t y p e & g t ; f i x e d & l t ; / t y p e & g t ; & # x A ; & l t ; / u i L o c a l i z e d S t r i n g & g t ; "   n a m e = " 2   C V s   c l r   3 "   c a t e g o r y = " O C   1 6 : 9 "   t y p e I d = " 0 " / >  
             < / l i n k e d C o n t e n t I t e m s >  
         < / t e m p l a t e F r a g m e n t >  
         < t e m p l a t e F r a g m e n t   d i s p l a y N a m e = " I c o n "   t y p e I d = " - 1 " >  
             < t e m p l a t e   i d = " 7 4 c c e e 8 b - c 6 4 1 - 4 4 e e - 9 8 2 4 - a 0 6 9 4 1 b 2 5 b c a " 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7 4 f 7 8 c 1 3 - f e f c - 4 f 7 7 - a 9 1 4 - 1 d 7 c 6 2 4 2 c f f 0 "   n a m e = " I c o n "   a s s e m b l y = " I p h e l i o n . O u t l i n e . W o r d . d l l "   t y p e = " I p h e l i o n . O u t l i n e . W o r d . R e n d e r e r s . I m a g e R e n d e r e r "   o r d e r = " 3 "   a c t i v e = " t r u e "   e n t i t y I d = " 4 4 1 b c e f f - 7 7 b 8 - 4 f b 6 - 8 d 0 9 - 9 b 0 c 7 8 7 5 a e 4 4 " 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b 4 7 2 6 f b c - 0 f 0 0 - 4 b 0 6 - a 8 d 5 - e a e f 3 8 8 d e 1 9 f "   n a m e = " H e i g h t "   t y p e = " S y s t e m . S i n g l e ,   m s c o r l i b ,   V e r s i o n = 4 . 0 . 0 . 0 ,   C u l t u r e = n e u t r a l ,   P u b l i c K e y T o k e n = b 7 7 a 5 c 5 6 1 9 3 4 e 0 8 9 "   o r d e r = " 9 9 9 "   k e y = " h e i g h t "   v a l u e = " 4 . 9 "   g r o u p = " S i z e "   g r o u p O r d e r = " - 1 "   i s G e n e r a t e d = " f a l s e " / >  
                             < p a r a m e t e r   i d = " d 3 d 1 7 1 2 5 - e 7 2 9 - 4 d 4 b - b b a 8 - 0 7 f 6 0 c d e 8 2 a 8 "   n a m e = " W i d t h "   t y p e = " S y s t e m . S i n g l e ,   m s c o r l i b ,   V e r s i o n = 4 . 0 . 0 . 0 ,   C u l t u r e = n e u t r a l ,   P u b l i c K e y T o k e n = b 7 7 a 5 c 5 6 1 9 3 4 e 0 8 9 "   o r d e r = " 9 9 9 "   k e y = " w i d t h "   v a l u e = " 9 . 8 "   g r o u p = " S i z e "   g r o u p O r d e r = " - 1 "   i s G e n e r a t e d = " f a l s e " / >  
                             < p a r a m e t e r   i d = " 6 3 b c c 7 8 4 - 9 a 1 9 - 4 2 1 6 - a a f e - c 1 5 6 7 5 4 2 c 7 f 3 "   n a m e = " L o c k   a s p e c t   r a t i o "   t y p e = " S y s t e m . B o o l e a n ,   m s c o r l i b ,   V e r s i o n = 4 . 0 . 0 . 0 ,   C u l t u r e = n e u t r a l ,   P u b l i c K e y T o k e n = b 7 7 a 5 c 5 6 1 9 3 4 e 0 8 9 "   o r d e r = " 9 9 9 "   k e y = " l o c k A s p e c t R a t i o "   v a l u e = " T r u e "   g r o u p O r d e r = " - 1 "   i s G e n e r a t e d = " f a l s e " / >  
                             < p a r a m e t e r   i d = " 9 2 e 3 c e 2 c - 8 2 2 e - 4 c 7 6 - 8 9 c 9 - 4 8 6 5 b 1 2 2 0 f 0 a "   n a m e = " F i e l d   i n d e x "   t y p e = " S y s t e m . I n t 3 2 ,   m s c o r l i b ,   V e r s i o n = 4 . 0 . 0 . 0 ,   C u l t u r e = n e u t r a l ,   P u b l i c K e y T o k e n = b 7 7 a 5 c 5 6 1 9 3 4 e 0 8 9 "   o r d e r = " 9 9 9 "   k e y = " i n d e x "   v a l u e = " "   g r o u p O r d e r = " - 1 "   i s G e n e r a t e d = " f a l s e " / >  
                             < p a r a m e t e r   i d = " 2 6 3 3 e c f 4 - 9 6 b 5 - 4 a 8 4 - b 5 7 b - e 0 f d c 6 6 2 2 4 0 4 "   n a m e = " U n i t   t y p e "   t y p e = " "   o r d e r = " 1 "   k e y = " u n i t T y p e T y p e "   v a l u e = " C e n t i m e t e r s "   g r o u p = " S i z e "   g r o u p O r d e r = " - 1 "   i s G e n e r a t e d = " f a l s e " / >  
                             < p a r a m e t e r   i d = " c 4 3 c f 2 9 c - c 7 6 3 - 4 5 4 7 - 8 5 0 d - 4 5 7 6 3 7 f c 2 5 6 e "   n a m e = " Z   o r d e r "   t y p e = " I p h e l i o n . O u t l i n e . P o w e r P o i n t . R e n d e r e r s . Z O r d e r ,   I p h e l i o n . O u t l i n e . P o w e r P o i n t ,   V e r s i o n = 1 . 7 . 9 . 5 ,   C u l t u r e = n e u t r a l ,   P u b l i c K e y T o k e n = n u l l "   o r d e r = " 4 "   k e y = " z O r d e r "   v a l u e = " N o n e "   g r o u p = " P o s i t i o n "   g r o u p O r d e r = " - 1 "   i s G e n e r a t e d = " f a l s e " / >  
                             < p a r a m e t e r   i d = " 4 6 d 6 8 e 9 1 - 9 3 1 8 - 4 f c 8 - a 8 d 3 - 1 0 7 d 4 3 c 2 3 0 6 9 "   n a m e = " D e l e t e   i f   e m p t y "   t y p e = " S y s t e m . B o o l e a n ,   m s c o r l i b ,   V e r s i o n = 4 . 0 . 0 . 0 ,   C u l t u r e = n e u t r a l ,   P u b l i c K e y T o k e n = b 7 7 a 5 c 5 6 1 9 3 4 e 0 8 9 "   o r d e r = " 9 9 9 "   k e y = " d e l e t e I f E m p t y "   v a l u e = " F a l s e "   g r o u p O r d e r = " - 1 "   i s G e n e r a t e d = " f a l s e " / >  
                         < / p a r a m e t e r s >  
                     < / c o n t e n t C o n t r o l >  
                     < c o n t e n t C o n t r o l   i d = " d 4 8 2 a c c c - e 8 6 8 - 4 9 3 2 - 8 b 2 8 - b 7 e 2 7 a 4 f 7 8 7 a "   n a m e = " s m a l l 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s m a l l   l i n e & q u o t ; "   f o r m a t E v a l u a t o r T y p e = " e x p r e s s i o n "   t e x t C a s e = " i g n o r e C a s e "   r e m o v e C o n t r o l = " f a l s e "   i g n o r e F o r m a t I f E m p t y = " f a l s e " >  
                         < p a r a m e t e r s >  
                             < p a r a m e t e r   i d = " 7 3 1 7 f c 1 9 - 2 4 a 0 - 4 3 d 1 - 8 b a b - 5 c e 1 3 2 6 e 6 f d 1 " 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9 8 6 b 7 7 e 5 - 3 1 c 9 - 4 e 8 4 - 8 2 d 4 - 3 e d 7 1 7 a 1 4 6 5 8 "   n a m e = " S e t   s h a p e   s i z e "   t y p e = " S y s t e m . B o o l e a n ,   m s c o r l i b ,   V e r s i o n = 4 . 0 . 0 . 0 ,   C u l t u r e = n e u t r a l ,   P u b l i c K e y T o k e n = b 7 7 a 5 c 5 6 1 9 3 4 e 0 8 9 "   o r d e r = " 9 9 9 "   k e y = " s e t S i z e "   v a l u e = " F a l s e "   g r o u p O r d e r = " - 1 "   i s G e n e r a t e d = " f a l s e " / >  
                             < p a r a m e t e r   i d = " e 8 5 5 a a 4 b - 8 9 a 7 - 4 7 f 9 - 8 7 8 e - b b b 0 7 8 9 d 2 2 a b "   n a m e = " F i e l d   i n d e x "   t y p e = " S y s t e m . I n t 3 2 ,   m s c o r l i b ,   V e r s i o n = 4 . 0 . 0 . 0 ,   C u l t u r e = n e u t r a l ,   P u b l i c K e y T o k e n = b 7 7 a 5 c 5 6 1 9 3 4 e 0 8 9 "   o r d e r = " 9 9 9 "   k e y = " i n d e x "   v a l u e = " "   g r o u p O r d e r = " - 1 "   i s G e n e r a t e d = " f a l s e " / >  
                             < p a r a m e t e r   i d = " 9 7 4 9 8 3 9 1 - a d d 2 - 4 e 2 1 - 8 f 3 8 - 5 5 b a 3 e 1 3 e 6 4 7 "   n a m e = " D e l e t e   i f   e m p t y "   t y p e = " S y s t e m . B o o l e a n ,   m s c o r l i b ,   V e r s i o n = 4 . 0 . 0 . 0 ,   C u l t u r e = n e u t r a l ,   P u b l i c K e y T o k e n = b 7 7 a 5 c 5 6 1 9 3 4 e 0 8 9 "   o r d e r = " 9 9 9 "   k e y = " d e l e t e I f E m p t y "   v a l u e = " F a l s e "   g r o u p O r d e r = " - 1 "   i s G e n e r a t e d = " f a l s e " / >  
                             < p a r a m e t e r   i d = " 6 f c 3 5 5 f e - b 6 5 1 - 4 c f f - 9 8 d 9 - f 9 0 1 a d 6 5 3 0 8 7 "   n a m e = " U n g r o u p "   t y p e = " S y s t e m . B o o l e a n ,   m s c o r l i b ,   V e r s i o n = 4 . 0 . 0 . 0 ,   C u l t u r e = n e u t r a l ,   P u b l i c K e y T o k e n = b 7 7 a 5 c 5 6 1 9 3 4 e 0 8 9 "   o r d e r = " 9 9 9 "   k e y = " u n g r o u p "   v a l u e = " F a l s e "   g r o u p O r d e r = " - 1 "   i s G e n e r a t e d = " f a l s e " / >  
                         < / p a r a m e t e r s >  
                     < / c o n t e n t C o n t r o l >  
                 < / c o n t e n t C o n t r o l s >  
                 < q u e s t i o n s   x m l n s = " h t t p : / / i p h e l i o n . c o m / w o r d / o u t l i n e / " >  
                     < q u e s t i o n   i d = " 4 4 1 b c e f f - 7 7 b 8 - 4 f b 6 - 8 d 0 9 - 9 b 0 c 7 8 7 5 a e 4 4 "   n a m e = " I c o n " 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6 f 8 d a 5 2 d - 1 1 0 b - 4 1 f e - 8 c 7 0 - 1 8 b d f 8 0 b 0 7 4 6 " 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1 5 4 6 9 d 3 3 - f 3 c 2 - 4 0 d b - b d 6 7 - a f 0 6 0 3 a 9 d 5 3 3 "   n a m e = " M a x   s e l e c t i o n s "   t y p e = " S y s t e m . I n t 3 2 ,   m s c o r l i b ,   V e r s i o n = 4 . 0 . 0 . 0 ,   C u l t u r e = n e u t r a l ,   P u b l i c K e y T o k e n = b 7 7 a 5 c 5 6 1 9 3 4 e 0 8 9 "   o r d e r = " 9 9 9 "   k e y = " m a x S e l e c t e d "   v a l u e = " 1 "   g r o u p O r d e r = " - 1 "   i s G e n e r a t e d = " f a l s e " / >  
                             < p a r a m e t e r   i d = " 9 e e 4 4 c 9 a - 7 1 f d - 4 8 f e - 9 6 6 0 - 2 0 f f 5 c 1 2 9 a 1 2 "   n a m e = " M i n   s e l e c t i o n s "   t y p e = " S y s t e m . I n t 3 2 ,   m s c o r l i b ,   V e r s i o n = 4 . 0 . 0 . 0 ,   C u l t u r e = n e u t r a l ,   P u b l i c K e y T o k e n = b 7 7 a 5 c 5 6 1 9 3 4 e 0 8 9 "   o r d e r = " 9 9 9 "   k e y = " m i n S e l e c t e d "   v a l u e = " 0 "   g r o u p O r d e r = " - 1 "   i s G e n e r a t e d = " f a l s e " / >  
                             < p a r a m e t e r   i d = " 3 f 6 2 a a e 6 - 7 2 1 1 - 4 3 2 d - 9 3 3 e - f 7 1 4 c b f 1 c 1 b 0 " 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I c o n & l t ; / t e x t & g t ; & # x A ; & l t ; / u i L o c a l i z e d S t r i n g & g t ; "   a r g u m e n t = " U I L o c a l i z e d S t r i n g "   g r o u p O r d e r = " - 1 "   i s G e n e r a t e d = " f a l s e " / >  
                             < p a r a m e t e r   i d = " 0 e 3 3 8 5 1 7 - 9 a 4 c - 4 7 5 1 - 9 b 3 c - d e 6 6 c 4 5 7 6 6 4 5 "   n a m e = " H e i g h t "   t y p e = " S y s t e m . I n t 3 2 ,   m s c o r l i b ,   V e r s i o n = 4 . 0 . 0 . 0 ,   C u l t u r e = n e u t r a l ,   P u b l i c K e y T o k e n = b 7 7 a 5 c 5 6 1 9 3 4 e 0 8 9 "   o r d e r = " 9 9 9 "   k e y = " h e i g h t "   v a l u e = " 4 4 0 "   g r o u p O r d e r = " - 1 "   i s G e n e r a t e d = " f a l s e " / >  
                             < p a r a m e t e r   i d = " 7 f 6 e a b 2 c - d e f 0 - 4 c 4 7 - 9 3 8 a - b 7 f e f 1 7 f 5 a 6 2 "   n a m e = " D e f a u l t   z o o m "   t y p e = " S y s t e m . I n t 3 2 ,   m s c o r l i b ,   V e r s i o n = 4 . 0 . 0 . 0 ,   C u l t u r e = n e u t r a l ,   P u b l i c K e y T o k e n = b 7 7 a 5 c 5 6 1 9 3 4 e 0 8 9 "   o r d e r = " 9 9 9 "   k e y = " z o o m "   v a l u e = " 0 "   g r o u p O r d e r = " - 1 "   i s G e n e r a t e d = " f a l s e " / >  
                             < p a r a m e t e r   i d = " d 3 7 b 4 d a 0 - c 7 a 7 - 4 1 3 1 - a 3 4 c - 5 f d 6 a f 7 d 4 4 c 5 "   n a m e = " A l l o w   u n s e l e c t   l a s t   i t e m "   t y p e = " S y s t e m . B o o l e a n ,   m s c o r l i b ,   V e r s i o n = 4 . 0 . 0 . 0 ,   C u l t u r e = n e u t r a l ,   P u b l i c K e y T o k e n = b 7 7 a 5 c 5 6 1 9 3 4 e 0 8 9 "   o r d e r = " 9 9 9 "   k e y = " u n s e l e c t L a s t "   v a l u e = " T r u e "   g r o u p O r d e r = " - 1 "   i s G e n e r a t e d = " f a l s e " / >  
                             < p a r a m e t e r   i d = " d 4 b f b 7 8 1 - f 2 e 7 - 4 3 e d - 8 3 e 0 - d 1 8 7 6 9 1 3 1 6 b 0 " 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4 4 1 b c e f f - 7 7 b 8 - 4 f b 6 - 8 d 0 9 - 9 b 0 c 7 8 7 5 a e 4 4 " 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d = & q u o t ; h t t p : / / w w w . w 3 . o r g / 2 0 0 1 / X M L S c h e m a & q u o t ;   x m l n s : x s i = & q u o t ; h t t p : / / w w w . w 3 . o r g / 2 0 0 1 / X M L S c h e m a - i n s t a n c e & q u o t ; & g t ; & # x A ;     & l t ; t y p e & g t ; f i x e d & l t ; / t y p e & g t ; & # x A ; & l t ; / u i L o c a l i z e d S t r i n g & g t ; "   n a m e = " 1   c o l u m n   +   h i g h l i g h t   q u o t e "   c a t e g o r y = " O C   1 6 : 9 "   t y p e I d = " 0 " / >  
                 < l i n k e d C o n t e n t I t e m   d i s p l a y N a m e = " & l t ; ? x m l   v e r s i o n = & q u o t ; 1 . 0 & q u o t ;   e n c o d i n g = & q u o t ; u t f - 1 6 & q u o t ; ? & g t ; & # x A ; & l t ; u i L o c a l i z e d S t r i n g   x m l n s : x s d = & q u o t ; h t t p : / / w w w . w 3 . o r g / 2 0 0 1 / X M L S c h e m a & q u o t ;   x m l n s : x s i = & q u o t ; h t t p : / / w w w . w 3 . o r g / 2 0 0 1 / X M L S c h e m a - i n s t a n c e & q u o t ; & g t ; & # x A ;     & l t ; t y p e & g t ; f i x e d & l t ; / t y p e & g t ; & # x A ; & l t ; / u i L o c a l i z e d S t r i n g & g t ; "   n a m e = " 1   c o l u m n   +   i c o n "   c a t e g o r y = " O C   1 6 : 9 "   t y p e I d = " 0 " / >  
                 < l i n k e d C o n t e n t I t e m   d i s p l a y N a m e = " & l t ; ? x m l   v e r s i o n = & q u o t ; 1 . 0 & q u o t ;   e n c o d i n g = & q u o t ; u t f - 1 6 & q u o t ; ? & g t ; & # x A ; & l t ; u i L o c a l i z e d S t r i n g   x m l n s : x s d = & q u o t ; h t t p : / / w w w . w 3 . o r g / 2 0 0 1 / X M L S c h e m a & q u o t ;   x m l n s : x s i = & q u o t ; h t t p : / / w w w . w 3 . o r g / 2 0 0 1 / X M L S c h e m a - i n s t a n c e & q u o t ; & g t ; & # x A ;     & l t ; t y p e & g t ; f i x e d & l t ; / t y p e & g t ; & # x A ; & l t ; / u i L o c a l i z e d S t r i n g & g t ; "   n a m e = " 1   c o l u m n   +   k e y   m s g   c l r 1 "   c a t e g o r y = " O C   1 6 : 9 "   t y p e I d = " 0 " / >  
                 < l i n k e d C o n t e n t I t e m   d i s p l a y N a m e = " & l t ; ? x m l   v e r s i o n = & q u o t ; 1 . 0 & q u o t ;   e n c o d i n g = & q u o t ; u t f - 1 6 & q u o t ; ? & g t ; & # x A ; & l t ; u i L o c a l i z e d S t r i n g   x m l n s : x s d = & q u o t ; h t t p : / / w w w . w 3 . o r g / 2 0 0 1 / X M L S c h e m a & q u o t ;   x m l n s : x s i = & q u o t ; h t t p : / / w w w . w 3 . o r g / 2 0 0 1 / X M L S c h e m a - i n s t a n c e & q u o t ; & g t ; & # x A ;     & l t ; t y p e & g t ; f i x e d & l t ; / t y p e & g t ; & # x A ; & l t ; / u i L o c a l i z e d S t r i n g & g t ; "   n a m e = " 1   c o l u m n   +   k e y   m s g   c l r 2 "   c a t e g o r y = " O C   1 6 : 9 "   t y p e I d = " 0 " / >  
                 < l i n k e d C o n t e n t I t e m   d i s p l a y N a m e = " & l t ; ? x m l   v e r s i o n = & q u o t ; 1 . 0 & q u o t ;   e n c o d i n g = & q u o t ; u t f - 1 6 & q u o t ; ? & g t ; & # x A ; & l t ; u i L o c a l i z e d S t r i n g   x m l n s : x s d = & q u o t ; h t t p : / / w w w . w 3 . o r g / 2 0 0 1 / X M L S c h e m a & q u o t ;   x m l n s : x s i = & q u o t ; h t t p : / / w w w . w 3 . o r g / 2 0 0 1 / X M L S c h e m a - i n s t a n c e & q u o t ; & g t ; & # x A ;     & l t ; t y p e & g t ; f i x e d & l t ; / t y p e & g t ; & # x A ; & l t ; / u i L o c a l i z e d S t r i n g & g t ; "   n a m e = " 1   c o l u m n   +   k e y   m s g   c l r 3 "   c a t e g o r y = " O C   1 6 : 9 "   t y p e I d = " 0 " / >  
                 < l i n k e d C o n t e n t I t e m   d i s p l a y N a m e = " & l t ; ? x m l   v e r s i o n = & q u o t ; 1 . 0 & q u o t ;   e n c o d i n g = & q u o t ; u t f - 1 6 & q u o t ; ? & g t ; & # x A ; & l t ; u i L o c a l i z e d S t r i n g   x m l n s : x s d = & q u o t ; h t t p : / / w w w . w 3 . o r g / 2 0 0 1 / X M L S c h e m a & q u o t ;   x m l n s : x s i = & q u o t ; h t t p : / / w w w . w 3 . o r g / 2 0 0 1 / X M L S c h e m a - i n s t a n c e & q u o t ; & g t ; & # x A ;     & l t ; t y p e & g t ; f i x e d & l t ; / t y p e & g t ; & # x A ; & l t ; / u i L o c a l i z e d S t r i n g & g t ; "   n a m e = " 1   c o l u m n   +   q u o t e "   c a t e g o r y = " O C   1 6 : 9 "   t y p e I d = " 0 " / >  
                 < l i n k e d C o n t e n t I t e m   d i s p l a y N a m e = " & l t ; ? x m l   v e r s i o n = & q u o t ; 1 . 0 & q u o t ;   e n c o d i n g = & q u o t ; u t f - 1 6 & q u o t ; ? & g t ; & # x A ; & l t ; u i L o c a l i z e d S t r i n g   x m l n s : x s d = & q u o t ; h t t p : / / w w w . w 3 . o r g / 2 0 0 1 / X M L S c h e m a & q u o t ;   x m l n s : x s i = & q u o t ; h t t p : / / w w w . w 3 . o r g / 2 0 0 1 / X M L S c h e m a - i n s t a n c e & q u o t ; & g t ; & # x A ;     & l t ; t y p e & g t ; f i x e d & l t ; / t y p e & g t ; & # x A ; & l t ; / u i L o c a l i z e d S t r i n g & g t ; "   n a m e = " 2   c o l   i n c   k e y   m s g   c l r 1 "   c a t e g o r y = " O C   1 6 : 9 "   t y p e I d = " 0 " / >  
                 < l i n k e d C o n t e n t I t e m   d i s p l a y N a m e = " & l t ; ? x m l   v e r s i o n = & q u o t ; 1 . 0 & q u o t ;   e n c o d i n g = & q u o t ; u t f - 1 6 & q u o t ; ? & g t ; & # x A ; & l t ; u i L o c a l i z e d S t r i n g   x m l n s : x s d = & q u o t ; h t t p : / / w w w . w 3 . o r g / 2 0 0 1 / X M L S c h e m a & q u o t ;   x m l n s : x s i = & q u o t ; h t t p : / / w w w . w 3 . o r g / 2 0 0 1 / X M L S c h e m a - i n s t a n c e & q u o t ; & g t ; & # x A ;     & l t ; t y p e & g t ; f i x e d & l t ; / t y p e & g t ; & # x A ; & l t ; / u i L o c a l i z e d S t r i n g & g t ; "   n a m e = " 2   c o l   i n c   k e y   m s g   c l r 2 "   c a t e g o r y = " O C   1 6 : 9 "   t y p e I d = " 0 " / >  
                 < l i n k e d C o n t e n t I t e m   d i s p l a y N a m e = " & l t ; ? x m l   v e r s i o n = & q u o t ; 1 . 0 & q u o t ;   e n c o d i n g = & q u o t ; u t f - 1 6 & q u o t ; ? & g t ; & # x A ; & l t ; u i L o c a l i z e d S t r i n g   x m l n s : x s d = & q u o t ; h t t p : / / w w w . w 3 . o r g / 2 0 0 1 / X M L S c h e m a & q u o t ;   x m l n s : x s i = & q u o t ; h t t p : / / w w w . w 3 . o r g / 2 0 0 1 / X M L S c h e m a - i n s t a n c e & q u o t ; & g t ; & # x A ;     & l t ; t y p e & g t ; f i x e d & l t ; / t y p e & g t ; & # x A ; & l t ; / u i L o c a l i z e d S t r i n g & g t ; "   n a m e = " 2   c o l   i n c   k e y   m s g   c l r 3 "   c a t e g o r y = " O C   1 6 : 9 "   t y p e I d = " 0 " / >  
                 < l i n k e d C o n t e n t I t e m   d i s p l a y N a m e = " & l t ; ? x m l   v e r s i o n = & q u o t ; 1 . 0 & q u o t ;   e n c o d i n g = & q u o t ; u t f - 1 6 & q u o t ; ? & g t ; & # x A ; & l t ; u i L o c a l i z e d S t r i n g   x m l n s : x s d = & q u o t ; h t t p : / / w w w . w 3 . o r g / 2 0 0 1 / X M L S c h e m a & q u o t ;   x m l n s : x s i = & q u o t ; h t t p : / / w w w . w 3 . o r g / 2 0 0 1 / X M L S c h e m a - i n s t a n c e & q u o t ; & g t ; & # x A ;     & l t ; t y p e & g t ; f i x e d & l t ; / t y p e & g t ; & # x A ; & l t ; / u i L o c a l i z e d S t r i n g & g t ; "   n a m e = " 2   c o l u m n   +   i c o n "   c a t e g o r y = " O C   1 6 : 9 "   t y p e I d = " 0 " / >  
                 < l i n k e d C o n t e n t I t e m   d i s p l a y N a m e = " & l t ; ? x m l   v e r s i o n = & q u o t ; 1 . 0 & q u o t ;   e n c o d i n g = & q u o t ; u t f - 1 6 & q u o t ; ? & g t ; & # x A ; & l t ; u i L o c a l i z e d S t r i n g   x m l n s : x s d = & q u o t ; h t t p : / / w w w . w 3 . o r g / 2 0 0 1 / X M L S c h e m a & q u o t ;   x m l n s : x s i = & q u o t ; h t t p : / / w w w . w 3 . o r g / 2 0 0 1 / X M L S c h e m a - i n s t a n c e & q u o t ; & g t ; & # x A ;     & l t ; t y p e & g t ; f i x e d & l t ; / t y p e & g t ; & # x A ; & l t ; / u i L o c a l i z e d S t r i n g & g t ; "   n a m e = " 3   c o l   i n c   k e y   m s g   c l r 1 "   c a t e g o r y = " O C   1 6 : 9 "   t y p e I d = " 0 " / >  
                 < l i n k e d C o n t e n t I t e m   d i s p l a y N a m e = " & l t ; ? x m l   v e r s i o n = & q u o t ; 1 . 0 & q u o t ;   e n c o d i n g = & q u o t ; u t f - 1 6 & q u o t ; ? & g t ; & # x A ; & l t ; u i L o c a l i z e d S t r i n g   x m l n s : x s d = & q u o t ; h t t p : / / w w w . w 3 . o r g / 2 0 0 1 / X M L S c h e m a & q u o t ;   x m l n s : x s i = & q u o t ; h t t p : / / w w w . w 3 . o r g / 2 0 0 1 / X M L S c h e m a - i n s t a n c e & q u o t ; & g t ; & # x A ;     & l t ; t y p e & g t ; f i x e d & l t ; / t y p e & g t ; & # x A ; & l t ; / u i L o c a l i z e d S t r i n g & g t ; "   n a m e = " 3   c o l   i n c   k e y   m s g   c l r 2 "   c a t e g o r y = " O C   1 6 : 9 "   t y p e I d = " 0 " / >  
                 < l i n k e d C o n t e n t I t e m   d i s p l a y N a m e = " & l t ; ? x m l   v e r s i o n = & q u o t ; 1 . 0 & q u o t ;   e n c o d i n g = & q u o t ; u t f - 1 6 & q u o t ; ? & g t ; & # x A ; & l t ; u i L o c a l i z e d S t r i n g   x m l n s : x s d = & q u o t ; h t t p : / / w w w . w 3 . o r g / 2 0 0 1 / X M L S c h e m a & q u o t ;   x m l n s : x s i = & q u o t ; h t t p : / / w w w . w 3 . o r g / 2 0 0 1 / X M L S c h e m a - i n s t a n c e & q u o t ; & g t ; & # x A ;     & l t ; t y p e & g t ; f i x e d & l t ; / t y p e & g t ; & # x A ; & l t ; / u i L o c a l i z e d S t r i n g & g t ; "   n a m e = " 3   c o l   i n c   k e y   m s g   c l r 3 "   c a t e g o r y = " O C   1 6 : 9 "   t y p e I d = " 0 " / >  
                 < l i n k e d C o n t e n t I t e m   d i s p l a y N a m e = " & l t ; ? x m l   v e r s i o n = & q u o t ; 1 . 0 & q u o t ;   e n c o d i n g = & q u o t ; u t f - 1 6 & q u o t ; ? & g t ; & # x A ; & l t ; u i L o c a l i z e d S t r i n g   x m l n s : x s d = & q u o t ; h t t p : / / w w w . w 3 . o r g / 2 0 0 1 / X M L S c h e m a & q u o t ;   x m l n s : x s i = & q u o t ; h t t p : / / w w w . w 3 . o r g / 2 0 0 1 / X M L S c h e m a - i n s t a n c e & q u o t ; & g t ; & # x A ;     & l t ; t y p e & g t ; f i x e d & l t ; / t y p e & g t ; & # x A ; & l t ; / u i L o c a l i z e d S t r i n g & g t ; "   n a m e = " 3   c o l u m n   +   i c o n "   c a t e g o r y = " O C   1 6 : 9 "   t y p e I d = " 0 " / >  
                 < l i n k e d C o n t e n t I t e m   d i s p l a y N a m e = " & l t ; ? x m l   v e r s i o n = & q u o t ; 1 . 0 & q u o t ;   e n c o d i n g = & q u o t ; u t f - 1 6 & q u o t ; ? & g t ; & # x A ; & l t ; u i L o c a l i z e d S t r i n g   x m l n s : x s d = & q u o t ; h t t p : / / w w w . w 3 . o r g / 2 0 0 1 / X M L S c h e m a & q u o t ;   x m l n s : x s i = & q u o t ; h t t p : / / w w w . w 3 . o r g / 2 0 0 1 / X M L S c h e m a - i n s t a n c e & q u o t ; & g t ; & # x A ;     & l t ; t y p e & g t ; f i x e d & l t ; / t y p e & g t ; & # x A ; & l t ; / u i L o c a l i z e d S t r i n g & g t ; "   n a m e = " 3   c o l u m n   i n c   h i g h l i g h t   q u o t e "   c a t e g o r y = " O C   1 6 : 9 "   t y p e I d = " 0 " / >  
                 < l i n k e d C o n t e n t I t e m   d i s p l a y N a m e = " & l t ; ? x m l   v e r s i o n = & q u o t ; 1 . 0 & q u o t ;   e n c o d i n g = & q u o t ; u t f - 1 6 & q u o t ; ? & g t ; & # x A ; & l t ; u i L o c a l i z e d S t r i n g   x m l n s : x s d = & q u o t ; h t t p : / / w w w . w 3 . o r g / 2 0 0 1 / X M L S c h e m a & q u o t ;   x m l n s : x s i = & q u o t ; h t t p : / / w w w . w 3 . o r g / 2 0 0 1 / X M L S c h e m a - i n s t a n c e & q u o t ; & g t ; & # x A ;     & l t ; t y p e & g t ; f i x e d & l t ; / t y p e & g t ; & # x A ; & l t ; / u i L o c a l i z e d S t r i n g & g t ; "   n a m e = " 3   c o l u m n   i n c   q u o t e "   c a t e g o r y = " O C   1 6 : 9 "   t y p e I d = " 0 " / >  
                 < l i n k e d C o n t e n t I t e m   d i s p l a y N a m e = " & l t ; ? x m l   v e r s i o n = & q u o t ; 1 . 0 & q u o t ;   e n c o d i n g = & q u o t ; u t f - 1 6 & q u o t ; ? & g t ; & # x A ; & l t ; u i L o c a l i z e d S t r i n g   x m l n s : x s d = & q u o t ; h t t p : / / w w w . w 3 . o r g / 2 0 0 1 / X M L S c h e m a & q u o t ;   x m l n s : x s i = & q u o t ; h t t p : / / w w w . w 3 . o r g / 2 0 0 1 / X M L S c h e m a - i n s t a n c e & q u o t ; & g t ; & # x A ;     & l t ; t y p e & g t ; f i x e d & l t ; / t y p e & g t ; & # x A ; & l t ; / u i L o c a l i z e d S t r i n g & g t ; "   n a m e = " L a r g e   t e x t   +   i c o n "   c a t e g o r y = " O C   1 6 : 9 "   t y p e I d = " 0 " / >  
             < / l i n k e d C o n t e n t I t e m s >  
         < / t e m p l a t e F r a g m e n t >  
         < t e m p l a t e F r a g m e n t   d i s p l a y N a m e = " I c o n   L "   t y p e I d = " - 1 " >  
             < t e m p l a t e   i d = " 8 f 6 d 0 6 d 8 - 1 e c f - 4 1 6 c - 9 7 5 0 - 1 8 c 8 d d 0 e 9 4 0 6 " 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4 e d d 0 9 6 f - d 1 d f - 4 3 6 7 - a d 5 e - b b 4 6 5 3 a 7 4 0 c e "   n a m e = " I c o n "   a s s e m b l y = " I p h e l i o n . O u t l i n e . W o r d . d l l "   t y p e = " I p h e l i o n . O u t l i n e . W o r d . R e n d e r e r s . I m a g e R e n d e r e r "   o r d e r = " 3 "   a c t i v e = " t r u e "   e n t i t y I d = " 6 4 d f 1 b 1 6 - 7 a d 8 - 4 9 d a - 8 a f 5 - 8 c 9 7 7 2 1 0 b 1 c e " 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7 4 7 2 4 9 2 f - 1 3 c 9 - 4 7 b c - a 0 0 3 - 4 a 9 7 c 3 a d b 1 f 1 "   n a m e = " H e i g h t "   t y p e = " S y s t e m . S i n g l e ,   m s c o r l i b ,   V e r s i o n = 4 . 0 . 0 . 0 ,   C u l t u r e = n e u t r a l ,   P u b l i c K e y T o k e n = b 7 7 a 5 c 5 6 1 9 3 4 e 0 8 9 "   o r d e r = " 9 9 9 "   k e y = " h e i g h t "   v a l u e = " 6 . 8 "   g r o u p = " S i z e "   g r o u p O r d e r = " - 1 "   i s G e n e r a t e d = " f a l s e " / >  
                             < p a r a m e t e r   i d = " c 8 5 d b e d 6 - 9 e 3 e - 4 c 2 9 - b 5 1 0 - b 3 5 b 2 1 6 7 a d 0 d "   n a m e = " W i d t h "   t y p e = " S y s t e m . S i n g l e ,   m s c o r l i b ,   V e r s i o n = 4 . 0 . 0 . 0 ,   C u l t u r e = n e u t r a l ,   P u b l i c K e y T o k e n = b 7 7 a 5 c 5 6 1 9 3 4 e 0 8 9 "   o r d e r = " 9 9 9 "   k e y = " w i d t h "   v a l u e = " 1 3 . 6 "   g r o u p = " S i z e "   g r o u p O r d e r = " - 1 "   i s G e n e r a t e d = " f a l s e " / >  
                             < p a r a m e t e r   i d = " 3 5 c a 1 1 6 1 - 9 c 5 6 - 4 5 7 4 - 8 e 5 a - b b b e 5 f b a 8 c 4 d "   n a m e = " L o c k   a s p e c t   r a t i o "   t y p e = " S y s t e m . B o o l e a n ,   m s c o r l i b ,   V e r s i o n = 4 . 0 . 0 . 0 ,   C u l t u r e = n e u t r a l ,   P u b l i c K e y T o k e n = b 7 7 a 5 c 5 6 1 9 3 4 e 0 8 9 "   o r d e r = " 9 9 9 "   k e y = " l o c k A s p e c t R a t i o "   v a l u e = " T r u e "   g r o u p O r d e r = " - 1 "   i s G e n e r a t e d = " f a l s e " / >  
                             < p a r a m e t e r   i d = " 3 4 4 3 7 d 1 9 - e 5 e 9 - 4 e 1 8 - b 7 8 e - b e e 0 3 6 8 e 3 b 5 7 "   n a m e = " F i e l d   i n d e x "   t y p e = " S y s t e m . I n t 3 2 ,   m s c o r l i b ,   V e r s i o n = 4 . 0 . 0 . 0 ,   C u l t u r e = n e u t r a l ,   P u b l i c K e y T o k e n = b 7 7 a 5 c 5 6 1 9 3 4 e 0 8 9 "   o r d e r = " 9 9 9 "   k e y = " i n d e x "   v a l u e = " "   g r o u p O r d e r = " - 1 "   i s G e n e r a t e d = " f a l s e " / >  
                             < p a r a m e t e r   i d = " b c a c 9 7 e 3 - 7 3 2 7 - 4 a 7 2 - a 6 f a - e b 1 5 d 4 e a e 4 3 4 "   n a m e = " U n i t   t y p e "   t y p e = " "   o r d e r = " 1 "   k e y = " u n i t T y p e T y p e "   v a l u e = " C e n t i m e t e r s "   g r o u p = " S i z e "   g r o u p O r d e r = " - 1 "   i s G e n e r a t e d = " f a l s e " / >  
                             < p a r a m e t e r   i d = " 5 5 f c f b e 9 - 3 3 c 2 - 4 9 8 f - 9 4 7 a - 5 1 b 2 3 d 2 1 8 5 d 0 "   n a m e = " Z   o r d e r "   t y p e = " I p h e l i o n . O u t l i n e . P o w e r P o i n t . R e n d e r e r s . Z O r d e r ,   I p h e l i o n . O u t l i n e . P o w e r P o i n t ,   V e r s i o n = 1 . 7 . 9 . 5 ,   C u l t u r e = n e u t r a l ,   P u b l i c K e y T o k e n = n u l l "   o r d e r = " 4 "   k e y = " z O r d e r "   v a l u e = " N o n e "   g r o u p = " P o s i t i o n "   g r o u p O r d e r = " - 1 "   i s G e n e r a t e d = " f a l s e " / >  
                             < p a r a m e t e r   i d = " 6 8 2 c 0 1 8 d - b 6 5 2 - 4 b 9 d - a 7 f d - 9 f 7 0 b 7 2 4 e 2 4 7 "   n a m e = " D e l e t e   i f   e m p t y "   t y p e = " S y s t e m . B o o l e a n ,   m s c o r l i b ,   V e r s i o n = 4 . 0 . 0 . 0 ,   C u l t u r e = n e u t r a l ,   P u b l i c K e y T o k e n = b 7 7 a 5 c 5 6 1 9 3 4 e 0 8 9 "   o r d e r = " 9 9 9 "   k e y = " d e l e t e I f E m p t y "   v a l u e = " F a l s e "   g r o u p O r d e r = " - 1 "   i s G e n e r a t e d = " f a l s e " / >  
                         < / p a r a m e t e r s >  
                     < / c o n t e n t C o n t r o l >  
                     < c o n t e n t C o n t r o l   i d = " 2 5 5 7 5 9 c f - 7 d 6 6 - 4 0 2 5 - 8 4 e 2 - 5 e d 1 5 f 0 8 a 8 1 4 "   n a m e = " m e d i u m 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m e d i u m   l i n e & q u o t ; "   f o r m a t E v a l u a t o r T y p e = " e x p r e s s i o n "   t e x t C a s e = " i g n o r e C a s e "   r e m o v e C o n t r o l = " f a l s e "   i g n o r e F o r m a t I f E m p t y = " f a l s e " >  
                         < p a r a m e t e r s >  
                             < p a r a m e t e r   i d = " b 8 9 5 7 e c 3 - 6 a e 6 - 4 0 3 d - a d 3 c - e f 3 3 9 7 b 8 9 b 9 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0 6 a 4 3 c d 1 - 1 c 3 b - 4 d f 2 - a 9 0 c - 6 e c 2 f 8 f e b e e 1 "   n a m e = " S e t   s h a p e   s i z e "   t y p e = " S y s t e m . B o o l e a n ,   m s c o r l i b ,   V e r s i o n = 4 . 0 . 0 . 0 ,   C u l t u r e = n e u t r a l ,   P u b l i c K e y T o k e n = b 7 7 a 5 c 5 6 1 9 3 4 e 0 8 9 "   o r d e r = " 9 9 9 "   k e y = " s e t S i z e "   v a l u e = " F a l s e "   g r o u p O r d e r = " - 1 "   i s G e n e r a t e d = " f a l s e " / >  
                             < p a r a m e t e r   i d = " a a 6 c 0 4 1 5 - 4 7 6 9 - 4 9 7 4 - a 9 e 6 - a 3 8 b f d a 4 0 9 1 7 "   n a m e = " F i e l d   i n d e x "   t y p e = " S y s t e m . I n t 3 2 ,   m s c o r l i b ,   V e r s i o n = 4 . 0 . 0 . 0 ,   C u l t u r e = n e u t r a l ,   P u b l i c K e y T o k e n = b 7 7 a 5 c 5 6 1 9 3 4 e 0 8 9 "   o r d e r = " 9 9 9 "   k e y = " i n d e x "   v a l u e = " "   g r o u p O r d e r = " - 1 "   i s G e n e r a t e d = " f a l s e " / >  
                             < p a r a m e t e r   i d = " f 7 0 8 7 1 e d - 8 a 2 1 - 4 7 0 2 - 8 3 a 9 - 8 a f c d a 7 b 6 0 0 b "   n a m e = " D e l e t e   i f   e m p t y "   t y p e = " S y s t e m . B o o l e a n ,   m s c o r l i b ,   V e r s i o n = 4 . 0 . 0 . 0 ,   C u l t u r e = n e u t r a l ,   P u b l i c K e y T o k e n = b 7 7 a 5 c 5 6 1 9 3 4 e 0 8 9 "   o r d e r = " 9 9 9 "   k e y = " d e l e t e I f E m p t y "   v a l u e = " F a l s e "   g r o u p O r d e r = " - 1 "   i s G e n e r a t e d = " f a l s e " / >  
                             < p a r a m e t e r   i d = " a 2 b 6 3 7 e 3 - 8 1 4 e - 4 e 9 d - 8 0 5 1 - 8 c 7 6 9 f c 2 6 8 5 3 "   n a m e = " U n g r o u p "   t y p e = " S y s t e m . B o o l e a n ,   m s c o r l i b ,   V e r s i o n = 4 . 0 . 0 . 0 ,   C u l t u r e = n e u t r a l ,   P u b l i c K e y T o k e n = b 7 7 a 5 c 5 6 1 9 3 4 e 0 8 9 "   o r d e r = " 9 9 9 "   k e y = " u n g r o u p "   v a l u e = " F a l s e "   g r o u p O r d e r = " - 1 "   i s G e n e r a t e d = " f a l s e " / >  
                         < / p a r a m e t e r s >  
                     < / c o n t e n t C o n t r o l >  
                 < / c o n t e n t C o n t r o l s >  
                 < q u e s t i o n s   x m l n s = " h t t p : / / i p h e l i o n . c o m / w o r d / o u t l i n e / " >  
                     < q u e s t i o n   i d = " 6 4 d f 1 b 1 6 - 7 a d 8 - 4 9 d a - 8 a f 5 - 8 c 9 7 7 2 1 0 b 1 c e "   n a m e = " I c o n " 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d 5 9 7 f 4 f 5 - 5 1 7 b - 4 8 8 9 - 8 6 6 c - 8 a b 5 3 6 3 3 7 a 9 d " 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5 6 2 b 7 a 7 5 - e 8 b 6 - 4 6 2 0 - 9 3 8 7 - 5 b f e 6 6 e 9 b 9 4 9 "   n a m e = " M a x   s e l e c t i o n s "   t y p e = " S y s t e m . I n t 3 2 ,   m s c o r l i b ,   V e r s i o n = 4 . 0 . 0 . 0 ,   C u l t u r e = n e u t r a l ,   P u b l i c K e y T o k e n = b 7 7 a 5 c 5 6 1 9 3 4 e 0 8 9 "   o r d e r = " 9 9 9 "   k e y = " m a x S e l e c t e d "   v a l u e = " 1 "   g r o u p O r d e r = " - 1 "   i s G e n e r a t e d = " f a l s e " / >  
                             < p a r a m e t e r   i d = " d a 6 f 1 2 1 8 - 4 8 7 8 - 4 1 9 f - b c d 6 - a e 9 d 6 b a 5 f f a 2 "   n a m e = " M i n   s e l e c t i o n s "   t y p e = " S y s t e m . I n t 3 2 ,   m s c o r l i b ,   V e r s i o n = 4 . 0 . 0 . 0 ,   C u l t u r e = n e u t r a l ,   P u b l i c K e y T o k e n = b 7 7 a 5 c 5 6 1 9 3 4 e 0 8 9 "   o r d e r = " 9 9 9 "   k e y = " m i n S e l e c t e d "   v a l u e = " 0 "   g r o u p O r d e r = " - 1 "   i s G e n e r a t e d = " f a l s e " / >  
                             < p a r a m e t e r   i d = " 5 5 8 7 0 a 9 b - 1 5 1 e - 4 5 1 f - 8 6 8 f - 4 1 7 b 0 c 4 c 2 a 4 5 " 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l t ; / t e x t & g t ; & # x A ; & l t ; / u i L o c a l i z e d S t r i n g & g t ; "   a r g u m e n t = " U I L o c a l i z e d S t r i n g "   g r o u p O r d e r = " - 1 "   i s G e n e r a t e d = " f a l s e " / >  
                             < p a r a m e t e r   i d = " 2 f 1 6 0 a 9 e - 6 1 a c - 4 8 6 d - a f 9 b - 3 f 5 1 b d e 8 9 d c e "   n a m e = " H e i g h t "   t y p e = " S y s t e m . I n t 3 2 ,   m s c o r l i b ,   V e r s i o n = 4 . 0 . 0 . 0 ,   C u l t u r e = n e u t r a l ,   P u b l i c K e y T o k e n = b 7 7 a 5 c 5 6 1 9 3 4 e 0 8 9 "   o r d e r = " 9 9 9 "   k e y = " h e i g h t "   v a l u e = " 4 4 0 "   g r o u p O r d e r = " - 1 "   i s G e n e r a t e d = " f a l s e " / >  
                             < p a r a m e t e r   i d = " 8 d 0 0 b 2 f 9 - e 9 4 9 - 4 8 4 a - 9 2 5 5 - 8 9 2 5 2 b 3 f d 3 d 8 "   n a m e = " D e f a u l t   z o o m "   t y p e = " S y s t e m . I n t 3 2 ,   m s c o r l i b ,   V e r s i o n = 4 . 0 . 0 . 0 ,   C u l t u r e = n e u t r a l ,   P u b l i c K e y T o k e n = b 7 7 a 5 c 5 6 1 9 3 4 e 0 8 9 "   o r d e r = " 9 9 9 "   k e y = " z o o m "   v a l u e = " 0 "   g r o u p O r d e r = " - 1 "   i s G e n e r a t e d = " f a l s e " / >  
                             < p a r a m e t e r   i d = " a d f c 7 b f e - 5 5 d e - 4 a c f - 8 9 c 3 - d 5 b 3 1 7 4 4 6 f 1 b "   n a m e = " A l l o w   u n s e l e c t   l a s t   i t e m "   t y p e = " S y s t e m . B o o l e a n ,   m s c o r l i b ,   V e r s i o n = 4 . 0 . 0 . 0 ,   C u l t u r e = n e u t r a l ,   P u b l i c K e y T o k e n = b 7 7 a 5 c 5 6 1 9 3 4 e 0 8 9 "   o r d e r = " 9 9 9 "   k e y = " u n s e l e c t L a s t "   v a l u e = " T r u e "   g r o u p O r d e r = " - 1 "   i s G e n e r a t e d = " f a l s e " / >  
                             < p a r a m e t e r   i d = " 1 a 0 c 7 0 b a - c d b 8 - 4 b 7 9 - a d 0 d - 9 5 7 5 a 3 8 6 d 0 c 6 " 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6 4 d f 1 b 1 6 - 7 a d 8 - 4 9 d a - 8 a f 5 - 8 c 9 7 7 2 1 0 b 1 c e " 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2   c o l u m n   i n c   q u o t e "   c a t e g o r y = " O C   1 6 : 9 "   t y p e I d = " 0 " / >  
                 < l i n k e d C o n t e n t I t e m   d i s p l a y N a m e = " & l t ; ? x m l   v e r s i o n = & q u o t ; 1 . 0 & q u o t ;   e n c o d i n g = & q u o t ; u t f - 1 6 & q u o t ; ? & g t ; & # x A ; & l t ; u i L o c a l i z e d S t r i n g   x m l n s : x s i = & q u o t ; h t t p : / / w w w . w 3 . o r g / 2 0 0 1 / X M L S c h e m a - i n s t a n c e & q u o t ;   x m l n s : x s d = & q u o t ; h t t p : / / w w w . w 3 . o r g / 2 0 0 1 / X M L S c h e m a & q u o t ; & g t ; & # x A ;     & l t ; t y p e & g t ; f i x e d & l t ; / t y p e & g t ; & # x A ; & l t ; / u i L o c a l i z e d S t r i n g & g t ; "   n a m e = " 2   c o l u m n   i n c   h i g h l i g h t   q u o t e "   c a t e g o r y = " O C   1 6 : 9 "   t y p e I d = " 0 " / >  
             < / l i n k e d C o n t e n t I t e m s >  
         < / t e m p l a t e F r a g m e n t >  
         < t e m p l a t e F r a g m e n t   d i s p l a y N a m e = " I c o n s   x   2 "   t y p e I d = " - 1 " >  
             < t e m p l a t e   i d = " c 3 5 0 2 8 c 2 - 6 f 7 a - 4 3 4 1 - b 6 9 e - 1 c f 0 b d f 8 d 6 2 1 " 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7 a a a 2 c 4 3 - 4 f 8 c - 4 2 9 a - 9 b e 8 - 1 6 d c 1 6 1 6 7 b 5 0 "   n a m e = " I c o n   1 "   a s s e m b l y = " I p h e l i o n . O u t l i n e . W o r d . d l l "   t y p e = " I p h e l i o n . O u t l i n e . W o r d . R e n d e r e r s . I m a g e R e n d e r e r "   o r d e r = " 3 "   a c t i v e = " t r u e "   e n t i t y I d = " 0 e 1 b 7 f 6 c - 4 f 9 6 - 4 0 6 2 - b e 8 4 - 9 9 a a 5 3 5 e 0 8 c 8 " 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f 2 f c f a 9 8 - 9 2 2 2 - 4 6 5 f - a a 9 7 - 8 c 2 5 d 0 4 a 3 0 2 c "   n a m e = " H e i g h t "   t y p e = " S y s t e m . S i n g l e ,   m s c o r l i b ,   V e r s i o n = 4 . 0 . 0 . 0 ,   C u l t u r e = n e u t r a l ,   P u b l i c K e y T o k e n = b 7 7 a 5 c 5 6 1 9 3 4 e 0 8 9 "   o r d e r = " 9 9 9 "   k e y = " h e i g h t "   v a l u e = " 4 . 9 "   g r o u p = " S i z e "   g r o u p O r d e r = " - 1 "   i s G e n e r a t e d = " f a l s e " / >  
                             < p a r a m e t e r   i d = " 9 4 7 b a 1 a e - 3 9 0 7 - 4 1 c 1 - 8 1 7 6 - 1 e 1 7 2 3 b 8 6 7 d b "   n a m e = " W i d t h "   t y p e = " S y s t e m . S i n g l e ,   m s c o r l i b ,   V e r s i o n = 4 . 0 . 0 . 0 ,   C u l t u r e = n e u t r a l ,   P u b l i c K e y T o k e n = b 7 7 a 5 c 5 6 1 9 3 4 e 0 8 9 "   o r d e r = " 9 9 9 "   k e y = " w i d t h "   v a l u e = " 9 . 8 "   g r o u p = " S i z e "   g r o u p O r d e r = " - 1 "   i s G e n e r a t e d = " f a l s e " / >  
                             < p a r a m e t e r   i d = " 6 2 e 2 3 2 f 0 - 0 4 b 2 - 4 b b 3 - b e c c - 2 6 0 0 8 6 7 4 8 7 e 1 "   n a m e = " L o c k   a s p e c t   r a t i o "   t y p e = " S y s t e m . B o o l e a n ,   m s c o r l i b ,   V e r s i o n = 4 . 0 . 0 . 0 ,   C u l t u r e = n e u t r a l ,   P u b l i c K e y T o k e n = b 7 7 a 5 c 5 6 1 9 3 4 e 0 8 9 "   o r d e r = " 9 9 9 "   k e y = " l o c k A s p e c t R a t i o "   v a l u e = " T r u e "   g r o u p O r d e r = " - 1 "   i s G e n e r a t e d = " f a l s e " / >  
                             < p a r a m e t e r   i d = " 2 3 7 b c a 6 d - e 5 a 7 - 4 7 c 2 - 8 7 e 3 - 1 1 a 8 4 9 8 d 4 3 6 e "   n a m e = " F i e l d   i n d e x "   t y p e = " S y s t e m . I n t 3 2 ,   m s c o r l i b ,   V e r s i o n = 4 . 0 . 0 . 0 ,   C u l t u r e = n e u t r a l ,   P u b l i c K e y T o k e n = b 7 7 a 5 c 5 6 1 9 3 4 e 0 8 9 "   o r d e r = " 9 9 9 "   k e y = " i n d e x "   v a l u e = " "   g r o u p O r d e r = " - 1 "   i s G e n e r a t e d = " f a l s e " / >  
                             < p a r a m e t e r   i d = " e e 0 c d f 0 f - 8 5 2 e - 4 8 c 2 - a 0 5 c - d 6 a d d 3 b 0 d 9 e e "   n a m e = " U n i t   t y p e "   t y p e = " "   o r d e r = " 1 "   k e y = " u n i t T y p e T y p e "   v a l u e = " C e n t i m e t e r s "   g r o u p = " S i z e "   g r o u p O r d e r = " - 1 "   i s G e n e r a t e d = " f a l s e " / >  
                             < p a r a m e t e r   i d = " 8 a e 5 d a 2 4 - e 0 1 8 - 4 a c 7 - a 6 c c - 2 2 d e 8 c 3 f 2 1 3 1 "   n a m e = " Z   o r d e r "   t y p e = " I p h e l i o n . O u t l i n e . P o w e r P o i n t . R e n d e r e r s . Z O r d e r ,   I p h e l i o n . O u t l i n e . P o w e r P o i n t ,   V e r s i o n = 1 . 7 . 9 . 5 ,   C u l t u r e = n e u t r a l ,   P u b l i c K e y T o k e n = n u l l "   o r d e r = " 4 "   k e y = " z O r d e r "   v a l u e = " N o n e "   g r o u p = " P o s i t i o n "   g r o u p O r d e r = " - 1 "   i s G e n e r a t e d = " f a l s e " / >  
                             < p a r a m e t e r   i d = " 0 6 8 d 7 9 b d - a e 7 a - 4 5 f a - a d 5 0 - 5 a b d 6 9 c 5 b 4 b 6 "   n a m e = " D e l e t e   i f   e m p t y "   t y p e = " S y s t e m . B o o l e a n ,   m s c o r l i b ,   V e r s i o n = 4 . 0 . 0 . 0 ,   C u l t u r e = n e u t r a l ,   P u b l i c K e y T o k e n = b 7 7 a 5 c 5 6 1 9 3 4 e 0 8 9 "   o r d e r = " 9 9 9 "   k e y = " d e l e t e I f E m p t y "   v a l u e = " F a l s e "   g r o u p O r d e r = " - 1 "   i s G e n e r a t e d = " f a l s e " / >  
                         < / p a r a m e t e r s >  
                     < / c o n t e n t C o n t r o l >  
                     < c o n t e n t C o n t r o l   i d = " 2 2 9 4 1 0 0 0 - f d 7 c - 4 f 6 5 - 9 b 7 c - e e 8 5 6 6 6 5 d 2 a f "   n a m e = " I c o n   2 "   a s s e m b l y = " I p h e l i o n . O u t l i n e . W o r d . d l l "   t y p e = " I p h e l i o n . O u t l i n e . W o r d . R e n d e r e r s . I m a g e R e n d e r e r "   o r d e r = " 3 "   a c t i v e = " t r u e "   e n t i t y I d = " f d 0 4 6 d f e - 9 6 1 2 - 4 7 5 b - b f f f - 3 7 6 2 4 9 2 d 5 9 9 2 " 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9 c 6 3 0 2 2 0 - d 3 b b - 4 2 8 3 - a c 9 5 - e 9 2 4 0 5 7 f a b 6 6 "   n a m e = " H e i g h t "   t y p e = " S y s t e m . S i n g l e ,   m s c o r l i b ,   V e r s i o n = 4 . 0 . 0 . 0 ,   C u l t u r e = n e u t r a l ,   P u b l i c K e y T o k e n = b 7 7 a 5 c 5 6 1 9 3 4 e 0 8 9 "   o r d e r = " 9 9 9 "   k e y = " h e i g h t "   v a l u e = " 4 . 9 "   g r o u p = " S i z e "   g r o u p O r d e r = " - 1 "   i s G e n e r a t e d = " f a l s e " / >  
                             < p a r a m e t e r   i d = " 4 2 e a 6 5 e 7 - 9 b f 2 - 4 b f f - a a b e - 8 6 9 2 8 1 8 3 c c c 2 "   n a m e = " W i d t h "   t y p e = " S y s t e m . S i n g l e ,   m s c o r l i b ,   V e r s i o n = 4 . 0 . 0 . 0 ,   C u l t u r e = n e u t r a l ,   P u b l i c K e y T o k e n = b 7 7 a 5 c 5 6 1 9 3 4 e 0 8 9 "   o r d e r = " 9 9 9 "   k e y = " w i d t h "   v a l u e = " 9 . 8 "   g r o u p = " S i z e "   g r o u p O r d e r = " - 1 "   i s G e n e r a t e d = " f a l s e " / >  
                             < p a r a m e t e r   i d = " 3 c c 2 6 b 0 8 - 5 7 d a - 4 6 8 f - b 1 8 4 - 6 2 7 e 8 2 b 1 c b 7 0 "   n a m e = " L o c k   a s p e c t   r a t i o "   t y p e = " S y s t e m . B o o l e a n ,   m s c o r l i b ,   V e r s i o n = 4 . 0 . 0 . 0 ,   C u l t u r e = n e u t r a l ,   P u b l i c K e y T o k e n = b 7 7 a 5 c 5 6 1 9 3 4 e 0 8 9 "   o r d e r = " 9 9 9 "   k e y = " l o c k A s p e c t R a t i o "   v a l u e = " T r u e "   g r o u p O r d e r = " - 1 "   i s G e n e r a t e d = " f a l s e " / >  
                             < p a r a m e t e r   i d = " a a f 5 5 c c f - 7 2 5 3 - 4 2 e 5 - 9 4 3 1 - 9 6 d e 3 f a c d c a b "   n a m e = " F i e l d   i n d e x "   t y p e = " S y s t e m . I n t 3 2 ,   m s c o r l i b ,   V e r s i o n = 4 . 0 . 0 . 0 ,   C u l t u r e = n e u t r a l ,   P u b l i c K e y T o k e n = b 7 7 a 5 c 5 6 1 9 3 4 e 0 8 9 "   o r d e r = " 9 9 9 "   k e y = " i n d e x "   v a l u e = " "   g r o u p O r d e r = " - 1 "   i s G e n e r a t e d = " f a l s e " / >  
                             < p a r a m e t e r   i d = " 8 3 3 b c d 9 2 - 3 0 d a - 4 c 1 f - a f 8 a - 5 d 4 b 2 c e 9 d c d 8 "   n a m e = " U n i t   t y p e "   t y p e = " "   o r d e r = " 1 "   k e y = " u n i t T y p e T y p e "   v a l u e = " C e n t i m e t e r s "   g r o u p = " S i z e "   g r o u p O r d e r = " - 1 "   i s G e n e r a t e d = " f a l s e " / >  
                             < p a r a m e t e r   i d = " d 9 b 1 1 f 8 1 - 7 6 4 9 - 4 d 5 2 - b 0 d a - 0 9 d 0 8 1 b 2 3 8 c a "   n a m e = " Z   o r d e r "   t y p e = " I p h e l i o n . O u t l i n e . P o w e r P o i n t . R e n d e r e r s . Z O r d e r ,   I p h e l i o n . O u t l i n e . P o w e r P o i n t ,   V e r s i o n = 1 . 7 . 9 . 5 ,   C u l t u r e = n e u t r a l ,   P u b l i c K e y T o k e n = n u l l "   o r d e r = " 4 "   k e y = " z O r d e r "   v a l u e = " N o n e "   g r o u p = " P o s i t i o n "   g r o u p O r d e r = " - 1 "   i s G e n e r a t e d = " f a l s e " / >  
                             < p a r a m e t e r   i d = " 7 e 0 4 9 9 3 d - 8 b e c - 4 a 0 5 - 9 f f 6 - a 8 d 0 8 c 3 6 5 d f 8 "   n a m e = " D e l e t e   i f   e m p t y "   t y p e = " S y s t e m . B o o l e a n ,   m s c o r l i b ,   V e r s i o n = 4 . 0 . 0 . 0 ,   C u l t u r e = n e u t r a l ,   P u b l i c K e y T o k e n = b 7 7 a 5 c 5 6 1 9 3 4 e 0 8 9 "   o r d e r = " 9 9 9 "   k e y = " d e l e t e I f E m p t y "   v a l u e = " F a l s e "   g r o u p O r d e r = " - 1 "   i s G e n e r a t e d = " f a l s e " / >  
                         < / p a r a m e t e r s >  
                     < / c o n t e n t C o n t r o l >  
                     < c o n t e n t C o n t r o l   i d = " 1 b b 6 3 0 5 e - 6 e 0 2 - 4 c 2 3 - 9 8 7 3 - 3 4 5 c 1 f 3 1 c 1 8 e "   n a m e = " g   m e d i u m 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m e d i u m   l i n e & q u o t ; "   f o r m a t E v a l u a t o r T y p e = " e x p r e s s i o n "   t e x t C a s e = " i g n o r e C a s e "   r e m o v e C o n t r o l = " f a l s e "   i g n o r e F o r m a t I f E m p t y = " f a l s e " >  
                         < p a r a m e t e r s >  
                             < p a r a m e t e r   i d = " 0 3 b 0 b 4 4 2 - 1 3 3 6 - 4 d a 5 - 8 1 2 c - 9 b 8 7 e 9 1 8 7 9 2 6 " 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9 e c a 5 7 8 3 - 9 9 9 9 - 4 a 5 e - b 6 7 d - 0 d d 9 9 f 0 9 0 7 a 0 "   n a m e = " S e t   s h a p e   s i z e "   t y p e = " S y s t e m . B o o l e a n ,   m s c o r l i b ,   V e r s i o n = 4 . 0 . 0 . 0 ,   C u l t u r e = n e u t r a l ,   P u b l i c K e y T o k e n = b 7 7 a 5 c 5 6 1 9 3 4 e 0 8 9 "   o r d e r = " 9 9 9 "   k e y = " s e t S i z e "   v a l u e = " F a l s e "   g r o u p O r d e r = " - 1 "   i s G e n e r a t e d = " f a l s e " / >  
                             < p a r a m e t e r   i d = " 1 1 4 7 7 8 9 6 - f f c 2 - 4 e 1 c - b f 7 d - 9 4 e 2 b 0 1 b 6 9 0 5 "   n a m e = " F i e l d   i n d e x "   t y p e = " S y s t e m . I n t 3 2 ,   m s c o r l i b ,   V e r s i o n = 4 . 0 . 0 . 0 ,   C u l t u r e = n e u t r a l ,   P u b l i c K e y T o k e n = b 7 7 a 5 c 5 6 1 9 3 4 e 0 8 9 "   o r d e r = " 9 9 9 "   k e y = " i n d e x "   v a l u e = " "   g r o u p O r d e r = " - 1 "   i s G e n e r a t e d = " f a l s e " / >  
                             < p a r a m e t e r   i d = " d a 0 3 9 2 5 d - a 7 2 2 - 4 4 8 6 - 8 9 e 0 - 6 a b 8 f 4 f d 9 b 1 b "   n a m e = " D e l e t e   i f   e m p t y "   t y p e = " S y s t e m . B o o l e a n ,   m s c o r l i b ,   V e r s i o n = 4 . 0 . 0 . 0 ,   C u l t u r e = n e u t r a l ,   P u b l i c K e y T o k e n = b 7 7 a 5 c 5 6 1 9 3 4 e 0 8 9 "   o r d e r = " 9 9 9 "   k e y = " d e l e t e I f E m p t y "   v a l u e = " F a l s e "   g r o u p O r d e r = " - 1 "   i s G e n e r a t e d = " f a l s e " / >  
                             < p a r a m e t e r   i d = " 5 e 6 2 5 9 d 6 - 8 0 0 d - 4 b e 9 - b a 4 f - a 8 5 1 2 2 1 7 e c 9 5 "   n a m e = " U n g r o u p "   t y p e = " S y s t e m . B o o l e a n ,   m s c o r l i b ,   V e r s i o n = 4 . 0 . 0 . 0 ,   C u l t u r e = n e u t r a l ,   P u b l i c K e y T o k e n = b 7 7 a 5 c 5 6 1 9 3 4 e 0 8 9 "   o r d e r = " 9 9 9 "   k e y = " u n g r o u p "   v a l u e = " F a l s e "   g r o u p O r d e r = " - 1 "   i s G e n e r a t e d = " f a l s e " / >  
                         < / p a r a m e t e r s >  
                     < / c o n t e n t C o n t r o l >  
                     < c o n t e n t C o n t r o l   i d = " 3 8 0 c 4 7 f a - b b 4 4 - 4 1 3 5 - b 2 a 5 - 7 0 b 2 d 6 e 6 8 7 a 2 "   n a m e = " g   m e d i u m   l i n e 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m e d i u m   l i n e   2 & q u o t ; "   f o r m a t E v a l u a t o r T y p e = " e x p r e s s i o n "   t e x t C a s e = " i g n o r e C a s e "   r e m o v e C o n t r o l = " f a l s e "   i g n o r e F o r m a t I f E m p t y = " f a l s e " >  
                         < p a r a m e t e r s >  
                             < p a r a m e t e r   i d = " 5 c 4 a 5 0 7 9 - 1 f b 4 - 4 e a 7 - a 9 8 e - 3 6 d b 9 0 e 5 e 9 a 6 " 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9 4 c f 4 d b a - 7 4 0 2 - 4 c a 9 - a c 7 7 - 5 6 3 2 2 5 8 f 2 9 9 a "   n a m e = " S e t   s h a p e   s i z e "   t y p e = " S y s t e m . B o o l e a n ,   m s c o r l i b ,   V e r s i o n = 4 . 0 . 0 . 0 ,   C u l t u r e = n e u t r a l ,   P u b l i c K e y T o k e n = b 7 7 a 5 c 5 6 1 9 3 4 e 0 8 9 "   o r d e r = " 9 9 9 "   k e y = " s e t S i z e "   v a l u e = " F a l s e "   g r o u p O r d e r = " - 1 "   i s G e n e r a t e d = " f a l s e " / >  
                             < p a r a m e t e r   i d = " 3 a a f 0 9 5 8 - 5 a 1 0 - 4 8 7 6 - a 6 f b - 1 2 e 8 e 4 d 0 3 a 8 e "   n a m e = " F i e l d   i n d e x "   t y p e = " S y s t e m . I n t 3 2 ,   m s c o r l i b ,   V e r s i o n = 4 . 0 . 0 . 0 ,   C u l t u r e = n e u t r a l ,   P u b l i c K e y T o k e n = b 7 7 a 5 c 5 6 1 9 3 4 e 0 8 9 "   o r d e r = " 9 9 9 "   k e y = " i n d e x "   v a l u e = " "   g r o u p O r d e r = " - 1 "   i s G e n e r a t e d = " f a l s e " / >  
                             < p a r a m e t e r   i d = " a 4 6 0 b 8 2 5 - e 4 d b - 4 f a d - 8 b 3 f - 5 7 c a c d 5 7 7 4 b a "   n a m e = " D e l e t e   i f   e m p t y "   t y p e = " S y s t e m . B o o l e a n ,   m s c o r l i b ,   V e r s i o n = 4 . 0 . 0 . 0 ,   C u l t u r e = n e u t r a l ,   P u b l i c K e y T o k e n = b 7 7 a 5 c 5 6 1 9 3 4 e 0 8 9 "   o r d e r = " 9 9 9 "   k e y = " d e l e t e I f E m p t y "   v a l u e = " F a l s e "   g r o u p O r d e r = " - 1 "   i s G e n e r a t e d = " f a l s e " / >  
                             < p a r a m e t e r   i d = " 0 b 6 d c 3 e 7 - 0 9 1 f - 4 8 0 b - 8 4 a 4 - 0 c 8 c c 4 a 9 b 0 7 6 "   n a m e = " U n g r o u p "   t y p e = " S y s t e m . B o o l e a n ,   m s c o r l i b ,   V e r s i o n = 4 . 0 . 0 . 0 ,   C u l t u r e = n e u t r a l ,   P u b l i c K e y T o k e n = b 7 7 a 5 c 5 6 1 9 3 4 e 0 8 9 "   o r d e r = " 9 9 9 "   k e y = " u n g r o u p "   v a l u e = " F a l s e "   g r o u p O r d e r = " - 1 "   i s G e n e r a t e d = " f a l s e " / >  
                         < / p a r a m e t e r s >  
                     < / c o n t e n t C o n t r o l >  
                 < / c o n t e n t C o n t r o l s >  
                 < q u e s t i o n s   x m l n s = " h t t p : / / i p h e l i o n . c o m / w o r d / o u t l i n e / " >  
                     < q u e s t i o n   i d = " 0 e 1 b 7 f 6 c - 4 f 9 6 - 4 0 6 2 - b e 8 4 - 9 9 a a 5 3 5 e 0 8 c 8 "   n a m e = " I c o n   1 " 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3 a 7 7 a 6 c 5 - 8 7 c 5 - 4 e 7 9 - a c 0 1 - b c 3 3 9 8 b f a 8 a d " 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2 d c 6 5 a 2 7 - c d 8 f - 4 d 1 5 - 8 a 7 b - 2 d b 6 c e c 7 1 0 1 8 "   n a m e = " M a x   s e l e c t i o n s "   t y p e = " S y s t e m . I n t 3 2 ,   m s c o r l i b ,   V e r s i o n = 4 . 0 . 0 . 0 ,   C u l t u r e = n e u t r a l ,   P u b l i c K e y T o k e n = b 7 7 a 5 c 5 6 1 9 3 4 e 0 8 9 "   o r d e r = " 9 9 9 "   k e y = " m a x S e l e c t e d "   v a l u e = " 1 "   g r o u p O r d e r = " - 1 "   i s G e n e r a t e d = " f a l s e " / >  
                             < p a r a m e t e r   i d = " 6 3 e 7 8 e 7 a - 5 3 9 3 - 4 7 4 f - a d 7 c - 2 9 9 1 d 9 3 5 9 7 2 2 "   n a m e = " M i n   s e l e c t i o n s "   t y p e = " S y s t e m . I n t 3 2 ,   m s c o r l i b ,   V e r s i o n = 4 . 0 . 0 . 0 ,   C u l t u r e = n e u t r a l ,   P u b l i c K e y T o k e n = b 7 7 a 5 c 5 6 1 9 3 4 e 0 8 9 "   o r d e r = " 9 9 9 "   k e y = " m i n S e l e c t e d "   v a l u e = " 1 "   g r o u p O r d e r = " - 1 "   i s G e n e r a t e d = " f a l s e " / >  
                             < p a r a m e t e r   i d = " f 0 3 1 3 0 7 f - 3 8 4 1 - 4 9 4 4 - 8 f a f - c 4 e 0 4 b 6 5 8 2 f 1 " 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l t ; / t e x t & g t ; & # x A ; & l t ; / u i L o c a l i z e d S t r i n g & g t ; "   a r g u m e n t = " U I L o c a l i z e d S t r i n g "   g r o u p O r d e r = " - 1 "   i s G e n e r a t e d = " f a l s e " / >  
                             < p a r a m e t e r   i d = " 6 6 8 4 3 1 8 1 - 5 7 2 4 - 4 6 b 9 - 9 d 0 9 - 0 5 c f 3 f a 1 5 7 1 8 "   n a m e = " H e i g h t "   t y p e = " S y s t e m . I n t 3 2 ,   m s c o r l i b ,   V e r s i o n = 4 . 0 . 0 . 0 ,   C u l t u r e = n e u t r a l ,   P u b l i c K e y T o k e n = b 7 7 a 5 c 5 6 1 9 3 4 e 0 8 9 "   o r d e r = " 9 9 9 "   k e y = " h e i g h t "   v a l u e = " 2 7 0 "   g r o u p O r d e r = " - 1 "   i s G e n e r a t e d = " f a l s e " / >  
                             < p a r a m e t e r   i d = " 2 e b 7 2 a 7 9 - d d c c - 4 b 2 a - 9 c e 2 - c d d d c 3 5 a 7 6 4 4 "   n a m e = " D e f a u l t   z o o m "   t y p e = " S y s t e m . I n t 3 2 ,   m s c o r l i b ,   V e r s i o n = 4 . 0 . 0 . 0 ,   C u l t u r e = n e u t r a l ,   P u b l i c K e y T o k e n = b 7 7 a 5 c 5 6 1 9 3 4 e 0 8 9 "   o r d e r = " 9 9 9 "   k e y = " z o o m "   v a l u e = " 0 "   g r o u p O r d e r = " - 1 "   i s G e n e r a t e d = " f a l s e " / >  
                             < p a r a m e t e r   i d = " e a c 9 0 0 0 6 - 8 a c 9 - 4 9 3 e - 8 a 1 d - 5 6 7 e f d 0 7 c c f 5 "   n a m e = " A l l o w   u n s e l e c t   l a s t   i t e m "   t y p e = " S y s t e m . B o o l e a n ,   m s c o r l i b ,   V e r s i o n = 4 . 0 . 0 . 0 ,   C u l t u r e = n e u t r a l ,   P u b l i c K e y T o k e n = b 7 7 a 5 c 5 6 1 9 3 4 e 0 8 9 "   o r d e r = " 9 9 9 "   k e y = " u n s e l e c t L a s t "   v a l u e = " T r u e "   g r o u p O r d e r = " - 1 "   i s G e n e r a t e d = " f a l s e " / >  
                             < p a r a m e t e r   i d = " b 2 8 c f e a b - 6 1 6 a - 4 5 f e - 8 7 6 a - 3 d 3 b 5 7 6 c a f 2 3 "   n a m e = " H i d e   f i l e   e x t e n s i o n "   t y p e = " S y s t e m . B o o l e a n ,   m s c o r l i b ,   V e r s i o n = 4 . 0 . 0 . 0 ,   C u l t u r e = n e u t r a l ,   P u b l i c K e y T o k e n = b 7 7 a 5 c 5 6 1 9 3 4 e 0 8 9 "   o r d e r = " 9 9 9 "   k e y = " h i d e F i l e E x t "   v a l u e = " T r u e "   g r o u p O r d e r = " - 1 "   i s G e n e r a t e d = " f a l s e " / >  
                         < / p a r a m e t e r s >  
                     < / q u e s t i o n >  
                     < q u e s t i o n   i d = " f d 0 4 6 d f e - 9 6 1 2 - 4 7 5 b - b f f f - 3 7 6 2 4 9 2 d 5 9 9 2 "   n a m e = " I c o n   2 "   a s s e m b l y = " I p h e l i o n . O u t l i n e . C o n t r o l s . d l l "   t y p e = " I p h e l i o n . O u t l i n e . C o n t r o l s . Q u e s t i o n C o n t r o l s . V i e w M o d e l s . I m a g e L i s t V i e w M o d e l "   o r d e r = " 1 "   a c t i v e = " t r u e "   g r o u p = " & l t ; D e f a u l t & g t ; "   r e s u l t T y p e = " s i n g l e "   d i s p l a y T y p e = " A l l "   p a g e C o l u m n S p a n = " c o l u m n S p a n 6 "   p a r e n t I d = " 0 0 0 0 0 0 0 0 - 0 0 0 0 - 0 0 0 0 - 0 0 0 0 - 0 0 0 0 0 0 0 0 0 0 0 0 " >  
                         < p a r a m e t e r s >  
                             < p a r a m e t e r   i d = " 3 8 3 8 2 6 c 3 - 0 6 a 6 - 4 9 2 f - 9 7 a a - e e 8 b 8 d c 2 c e 7 c " 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c 3 a 1 0 6 8 d - 4 0 5 1 - 4 3 b 7 - 8 6 f c - d 6 7 0 2 d 8 b f 9 a 8 "   n a m e = " M a x   s e l e c t i o n s "   t y p e = " S y s t e m . I n t 3 2 ,   m s c o r l i b ,   V e r s i o n = 4 . 0 . 0 . 0 ,   C u l t u r e = n e u t r a l ,   P u b l i c K e y T o k e n = b 7 7 a 5 c 5 6 1 9 3 4 e 0 8 9 "   o r d e r = " 9 9 9 "   k e y = " m a x S e l e c t e d "   v a l u e = " 1 "   g r o u p O r d e r = " - 1 "   i s G e n e r a t e d = " f a l s e " / >  
                             < p a r a m e t e r   i d = " b d 3 0 5 7 1 5 - d 3 9 f - 4 a 8 c - b 7 e 4 - d 4 1 4 1 a 3 d 2 1 1 d "   n a m e = " M i n   s e l e c t i o n s "   t y p e = " S y s t e m . I n t 3 2 ,   m s c o r l i b ,   V e r s i o n = 4 . 0 . 0 . 0 ,   C u l t u r e = n e u t r a l ,   P u b l i c K e y T o k e n = b 7 7 a 5 c 5 6 1 9 3 4 e 0 8 9 "   o r d e r = " 9 9 9 "   k e y = " m i n S e l e c t e d "   v a l u e = " 1 "   g r o u p O r d e r = " - 1 "   i s G e n e r a t e d = " f a l s e " / >  
                             < p a r a m e t e r   i d = " 3 8 6 b a d 3 2 - 7 b b e - 4 b 3 5 - 8 a c 2 - 7 f 7 2 2 f a 3 6 4 0 4 " 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i s G e n e r a t e d = " f a l s e " / >  
                             < p a r a m e t e r   i d = " 1 6 5 6 8 d 2 1 - d 7 e 2 - 4 8 1 5 - b e 1 d - 0 1 e 4 d 6 a 6 8 a e d "   n a m e = " H e i g h t "   t y p e = " S y s t e m . I n t 3 2 ,   m s c o r l i b ,   V e r s i o n = 4 . 0 . 0 . 0 ,   C u l t u r e = n e u t r a l ,   P u b l i c K e y T o k e n = b 7 7 a 5 c 5 6 1 9 3 4 e 0 8 9 "   o r d e r = " 9 9 9 "   k e y = " h e i g h t "   v a l u e = " 2 7 0 "   g r o u p O r d e r = " - 1 "   i s G e n e r a t e d = " f a l s e " / >  
                             < p a r a m e t e r   i d = " 2 5 0 f 1 9 2 7 - 5 6 c 9 - 4 1 2 0 - 8 d 2 a - f e 0 b 3 9 3 4 4 a 4 b "   n a m e = " D e f a u l t   z o o m "   t y p e = " S y s t e m . I n t 3 2 ,   m s c o r l i b ,   V e r s i o n = 4 . 0 . 0 . 0 ,   C u l t u r e = n e u t r a l ,   P u b l i c K e y T o k e n = b 7 7 a 5 c 5 6 1 9 3 4 e 0 8 9 "   o r d e r = " 9 9 9 "   k e y = " z o o m "   v a l u e = " 0 "   g r o u p O r d e r = " - 1 "   i s G e n e r a t e d = " f a l s e " / >  
                             < p a r a m e t e r   i d = " 5 e 1 c b d d f - e 1 1 4 - 4 b f a - 8 a 9 e - 8 6 8 e 9 9 a 6 1 b c 8 "   n a m e = " A l l o w   u n s e l e c t   l a s t   i t e m "   t y p e = " S y s t e m . B o o l e a n ,   m s c o r l i b ,   V e r s i o n = 4 . 0 . 0 . 0 ,   C u l t u r e = n e u t r a l ,   P u b l i c K e y T o k e n = b 7 7 a 5 c 5 6 1 9 3 4 e 0 8 9 "   o r d e r = " 9 9 9 "   k e y = " u n s e l e c t L a s t "   v a l u e = " T r u e "   g r o u p O r d e r = " - 1 "   i s G e n e r a t e d = " f a l s e " / >  
                             < p a r a m e t e r   i d = " a 2 c c 1 c b 1 - 9 f 9 1 - 4 4 b c - b 9 b 5 - 5 f 2 5 b d 2 e 8 7 9 5 " 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0 e 1 b 7 f 6 c - 4 f 9 6 - 4 0 6 2 - b e 8 4 - 9 9 a a 5 3 5 e 0 8 c 8 "   l i n k e d E n t i t y I d = " 0 0 0 0 0 0 0 0 - 0 0 0 0 - 0 0 0 0 - 0 0 0 0 - 0 0 0 0 0 0 0 0 0 0 0 0 "   l i n k e d F i e l d I d = " 0 0 0 0 0 0 0 0 - 0 0 0 0 - 0 0 0 0 - 0 0 0 0 - 0 0 0 0 0 0 0 0 0 0 0 0 "   l i n k e d F i e l d I n d e x = " 0 "   i n d e x = " 0 "   f i e l d T y p e = " q u e s t i o n "   f o r m a t E v a l u a t o r T y p e = " f o r m a t S t r i n g "   h i d d e n = " f a l s e " / >  
                     < f i e l d   i d = " a 8 9 2 6 b a 1 - 7 2 1 c - 4 0 c 7 - b 5 1 2 - 8 6 f 2 f 6 e b 9 b 5 5 "   n a m e = " I m a g e P a t h "   t y p e = " "   o r d e r = " 9 9 9 "   e n t i t y I d = " f d 0 4 6 d f e - 9 6 1 2 - 4 7 5 b - b f f f - 3 7 6 2 4 9 2 d 5 9 9 2 " 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2   c o l   b l o c k   c l r 1 "   c a t e g o r y = " O C   1 6 : 9 "   t y p e I d = " 0 " / >  
                 < l i n k e d C o n t e n t I t e m   d i s p l a y N a m e = " & l t ; ? x m l   v e r s i o n = & q u o t ; 1 . 0 & q u o t ;   e n c o d i n g = & q u o t ; u t f - 1 6 & q u o t ; ? & g t ; & # x A ; & l t ; u i L o c a l i z e d S t r i n g   x m l n s : x s i = & q u o t ; h t t p : / / w w w . w 3 . o r g / 2 0 0 1 / X M L S c h e m a - i n s t a n c e & q u o t ;   x m l n s : x s d = & q u o t ; h t t p : / / w w w . w 3 . o r g / 2 0 0 1 / X M L S c h e m a & q u o t ; & g t ; & # x A ;     & l t ; t y p e & g t ; f i x e d & l t ; / t y p e & g t ; & # x A ; & l t ; / u i L o c a l i z e d S t r i n g & g t ; "   n a m e = " 2   c o l   b l o c k   c l r 2 "   c a t e g o r y = " O C   1 6 : 9 "   t y p e I d = " 0 " / >  
                 < l i n k e d C o n t e n t I t e m   d i s p l a y N a m e = " & l t ; ? x m l   v e r s i o n = & q u o t ; 1 . 0 & q u o t ;   e n c o d i n g = & q u o t ; u t f - 1 6 & q u o t ; ? & g t ; & # x A ; & l t ; u i L o c a l i z e d S t r i n g   x m l n s : x s i = & q u o t ; h t t p : / / w w w . w 3 . o r g / 2 0 0 1 / X M L S c h e m a - i n s t a n c e & q u o t ;   x m l n s : x s d = & q u o t ; h t t p : / / w w w . w 3 . o r g / 2 0 0 1 / X M L S c h e m a & q u o t ; & g t ; & # x A ;     & l t ; t y p e & g t ; f i x e d & l t ; / t y p e & g t ; & # x A ; & l t ; / u i L o c a l i z e d S t r i n g & g t ; "   n a m e = " 2   c o l   b l o c k   c l r 3 "   c a t e g o r y = " O C   1 6 : 9 "   t y p e I d = " 0 " / >  
                 < l i n k e d C o n t e n t I t e m   d i s p l a y N a m e = " & l t ; ? x m l   v e r s i o n = & q u o t ; 1 . 0 & q u o t ;   e n c o d i n g = & q u o t ; u t f - 1 6 & q u o t ; ? & g t ; & # x A ; & l t ; u i L o c a l i z e d S t r i n g   x m l n s : x s i = & q u o t ; h t t p : / / w w w . w 3 . o r g / 2 0 0 1 / X M L S c h e m a - i n s t a n c e & q u o t ;   x m l n s : x s d = & q u o t ; h t t p : / / w w w . w 3 . o r g / 2 0 0 1 / X M L S c h e m a & q u o t ; & g t ; & # x A ;     & l t ; t y p e & g t ; f i x e d & l t ; / t y p e & g t ; & # x A ; & l t ; / u i L o c a l i z e d S t r i n g & g t ; "   n a m e = " 2   c o l u m n   t e x t   g r a p h i c "   c a t e g o r y = " O C   1 6 : 9 "   t y p e I d = " 0 " / >  
             < / l i n k e d C o n t e n t I t e m s >  
         < / t e m p l a t e F r a g m e n t >  
         < t e m p l a t e F r a g m e n t   d i s p l a y N a m e = " I c o n s   x   3 "   t y p e I d = " - 1 " >  
             < t e m p l a t e   i d = " 7 3 4 8 1 4 7 3 - 5 f 7 5 - 4 d 8 e - b 0 d a - 8 6 1 7 3 5 d 0 1 8 6 7 " 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6 6 3 e 2 9 2 3 - 0 0 a b - 4 8 2 6 - 8 0 9 1 - 4 3 b 8 e 5 1 6 e 5 d d "   n a m e = " I c o n   1 . I m a g e P a t h "   a s s e m b l y = " I p h e l i o n . O u t l i n e . W o r d . d l l "   t y p e = " I p h e l i o n . O u t l i n e . W o r d . R e n d e r e r s . I m a g e R e n d e r e r "   o r d e r = " 3 "   a c t i v e = " t r u e "   e n t i t y I d = " e 0 8 0 0 2 b 0 - 5 1 0 1 - 4 4 6 f - a b 5 4 - 3 c 6 9 0 e 1 7 0 6 6 b " 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d c 0 3 7 e 9 7 - a 7 e f - 4 a f 9 - b 5 0 6 - e c 2 f a 2 9 c 0 4 d 9 "   n a m e = " H e i g h t "   t y p e = " S y s t e m . S i n g l e ,   m s c o r l i b ,   V e r s i o n = 4 . 0 . 0 . 0 ,   C u l t u r e = n e u t r a l ,   P u b l i c K e y T o k e n = b 7 7 a 5 c 5 6 1 9 3 4 e 0 8 9 "   o r d e r = " 9 9 9 "   k e y = " h e i g h t "   v a l u e = " 4 . 9 "   g r o u p = " S i z e "   g r o u p O r d e r = " - 1 "   i s G e n e r a t e d = " f a l s e " / >  
                             < p a r a m e t e r   i d = " 1 9 9 c f a 4 2 - a 7 9 2 - 4 6 0 6 - a 3 f 2 - 8 0 4 f 6 7 6 8 0 1 d c "   n a m e = " W i d t h "   t y p e = " S y s t e m . S i n g l e ,   m s c o r l i b ,   V e r s i o n = 4 . 0 . 0 . 0 ,   C u l t u r e = n e u t r a l ,   P u b l i c K e y T o k e n = b 7 7 a 5 c 5 6 1 9 3 4 e 0 8 9 "   o r d e r = " 9 9 9 "   k e y = " w i d t h "   v a l u e = " 9 . 8 "   g r o u p = " S i z e "   g r o u p O r d e r = " - 1 "   i s G e n e r a t e d = " f a l s e " / >  
                             < p a r a m e t e r   i d = " 6 5 f 8 9 6 2 2 - 9 8 5 f - 4 b 0 e - 9 4 a 3 - e 8 1 b f f 2 4 0 5 e b "   n a m e = " L o c k   a s p e c t   r a t i o "   t y p e = " S y s t e m . B o o l e a n ,   m s c o r l i b ,   V e r s i o n = 4 . 0 . 0 . 0 ,   C u l t u r e = n e u t r a l ,   P u b l i c K e y T o k e n = b 7 7 a 5 c 5 6 1 9 3 4 e 0 8 9 "   o r d e r = " 9 9 9 "   k e y = " l o c k A s p e c t R a t i o "   v a l u e = " T r u e "   g r o u p O r d e r = " - 1 "   i s G e n e r a t e d = " f a l s e " / >  
                             < p a r a m e t e r   i d = " 0 d 6 8 9 3 9 d - b 8 f 2 - 4 4 6 d - a d b 9 - 9 0 0 e 1 e 7 5 5 6 1 1 "   n a m e = " F i e l d   i n d e x "   t y p e = " S y s t e m . I n t 3 2 ,   m s c o r l i b ,   V e r s i o n = 4 . 0 . 0 . 0 ,   C u l t u r e = n e u t r a l ,   P u b l i c K e y T o k e n = b 7 7 a 5 c 5 6 1 9 3 4 e 0 8 9 "   o r d e r = " 9 9 9 "   k e y = " i n d e x "   v a l u e = " "   g r o u p O r d e r = " - 1 "   i s G e n e r a t e d = " f a l s e " / >  
                             < p a r a m e t e r   i d = " d d 9 a a 6 6 9 - 7 9 3 d - 4 a 5 5 - b 1 9 e - d f 0 2 c d e b e 7 6 0 "   n a m e = " U n i t   t y p e "   t y p e = " "   o r d e r = " 1 "   k e y = " u n i t T y p e T y p e "   v a l u e = " C e n t i m e t e r s "   g r o u p = " S i z e "   g r o u p O r d e r = " - 1 "   i s G e n e r a t e d = " f a l s e " / >  
                             < p a r a m e t e r   i d = " a a 2 8 b f 5 2 - 2 8 2 4 - 4 0 5 f - b 7 7 9 - 8 6 9 c 7 3 e 0 d 2 d 6 "   n a m e = " Z   o r d e r "   t y p e = " I p h e l i o n . O u t l i n e . P o w e r P o i n t . R e n d e r e r s . Z O r d e r ,   I p h e l i o n . O u t l i n e . P o w e r P o i n t ,   V e r s i o n = 1 . 7 . 9 . 5 ,   C u l t u r e = n e u t r a l ,   P u b l i c K e y T o k e n = n u l l "   o r d e r = " 4 "   k e y = " z O r d e r "   v a l u e = " N o n e "   g r o u p = " P o s i t i o n "   g r o u p O r d e r = " - 1 "   i s G e n e r a t e d = " f a l s e " / >  
                             < p a r a m e t e r   i d = " 0 8 d 0 8 0 5 9 - c 3 4 a - 4 6 3 5 - 8 e 6 0 - 5 c 9 6 2 8 5 9 a a 9 f "   n a m e = " D e l e t e   i f   e m p t y "   t y p e = " S y s t e m . B o o l e a n ,   m s c o r l i b ,   V e r s i o n = 4 . 0 . 0 . 0 ,   C u l t u r e = n e u t r a l ,   P u b l i c K e y T o k e n = b 7 7 a 5 c 5 6 1 9 3 4 e 0 8 9 "   o r d e r = " 9 9 9 "   k e y = " d e l e t e I f E m p t y "   v a l u e = " F a l s e "   g r o u p O r d e r = " - 1 "   i s G e n e r a t e d = " f a l s e " / >  
                         < / p a r a m e t e r s >  
                     < / c o n t e n t C o n t r o l >  
                     < c o n t e n t C o n t r o l   i d = " e 1 3 0 5 4 d 1 - 9 1 d b - 4 b 5 5 - a f 7 5 - d b 9 f f 4 8 b e f 8 8 "   n a m e = " I c o n   2 . I m a g e P a t h "   a s s e m b l y = " I p h e l i o n . O u t l i n e . W o r d . d l l "   t y p e = " I p h e l i o n . O u t l i n e . W o r d . R e n d e r e r s . I m a g e R e n d e r e r "   o r d e r = " 3 "   a c t i v e = " t r u e "   e n t i t y I d = " d b 7 b 6 0 b 3 - c a f b - 4 4 0 4 - 8 e a a - f c b 8 d 9 0 e 6 c b 1 " 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6 9 6 6 0 f d 4 - 1 8 1 8 - 4 f 7 6 - b a c 1 - 2 9 4 7 b c f 5 9 a 2 1 "   n a m e = " H e i g h t "   t y p e = " S y s t e m . S i n g l e ,   m s c o r l i b ,   V e r s i o n = 4 . 0 . 0 . 0 ,   C u l t u r e = n e u t r a l ,   P u b l i c K e y T o k e n = b 7 7 a 5 c 5 6 1 9 3 4 e 0 8 9 "   o r d e r = " 9 9 9 "   k e y = " h e i g h t "   v a l u e = " 4 . 9 "   g r o u p = " S i z e "   g r o u p O r d e r = " - 1 "   i s G e n e r a t e d = " f a l s e " / >  
                             < p a r a m e t e r   i d = " a 4 4 b b 6 c 8 - 9 5 9 f - 4 9 c 5 - 9 1 8 2 - 0 6 b f 6 0 7 b 3 c 8 9 "   n a m e = " W i d t h "   t y p e = " S y s t e m . S i n g l e ,   m s c o r l i b ,   V e r s i o n = 4 . 0 . 0 . 0 ,   C u l t u r e = n e u t r a l ,   P u b l i c K e y T o k e n = b 7 7 a 5 c 5 6 1 9 3 4 e 0 8 9 "   o r d e r = " 9 9 9 "   k e y = " w i d t h "   v a l u e = " 9 . 8 "   g r o u p = " S i z e "   g r o u p O r d e r = " - 1 "   i s G e n e r a t e d = " f a l s e " / >  
                             < p a r a m e t e r   i d = " e e c c 7 1 f d - c f 2 a - 4 5 a c - b 7 0 d - 5 5 5 0 7 a e e 0 b 9 6 "   n a m e = " L o c k   a s p e c t   r a t i o "   t y p e = " S y s t e m . B o o l e a n ,   m s c o r l i b ,   V e r s i o n = 4 . 0 . 0 . 0 ,   C u l t u r e = n e u t r a l ,   P u b l i c K e y T o k e n = b 7 7 a 5 c 5 6 1 9 3 4 e 0 8 9 "   o r d e r = " 9 9 9 "   k e y = " l o c k A s p e c t R a t i o "   v a l u e = " T r u e "   g r o u p O r d e r = " - 1 "   i s G e n e r a t e d = " f a l s e " / >  
                             < p a r a m e t e r   i d = " 5 7 2 3 c 2 f 4 - 3 d 2 8 - 4 8 3 3 - 8 9 a 4 - e 7 3 7 5 b e 4 1 d d b "   n a m e = " F i e l d   i n d e x "   t y p e = " S y s t e m . I n t 3 2 ,   m s c o r l i b ,   V e r s i o n = 4 . 0 . 0 . 0 ,   C u l t u r e = n e u t r a l ,   P u b l i c K e y T o k e n = b 7 7 a 5 c 5 6 1 9 3 4 e 0 8 9 "   o r d e r = " 9 9 9 "   k e y = " i n d e x "   v a l u e = " "   g r o u p O r d e r = " - 1 "   i s G e n e r a t e d = " f a l s e " / >  
                             < p a r a m e t e r   i d = " c 7 c 0 e d 9 9 - 7 9 6 9 - 4 d 1 1 - a 5 d 8 - 1 7 a 5 b 1 6 8 8 5 4 e "   n a m e = " U n i t   t y p e "   t y p e = " "   o r d e r = " 1 "   k e y = " u n i t T y p e T y p e "   v a l u e = " C e n t i m e t e r s "   g r o u p = " S i z e "   g r o u p O r d e r = " - 1 "   i s G e n e r a t e d = " f a l s e " / >  
                             < p a r a m e t e r   i d = " b 5 1 4 b 9 8 1 - c 5 c a - 4 c 9 0 - a d 4 c - a a 6 a c 6 5 b 9 b 0 7 "   n a m e = " Z   o r d e r "   t y p e = " I p h e l i o n . O u t l i n e . P o w e r P o i n t . R e n d e r e r s . Z O r d e r ,   I p h e l i o n . O u t l i n e . P o w e r P o i n t ,   V e r s i o n = 1 . 7 . 9 . 5 ,   C u l t u r e = n e u t r a l ,   P u b l i c K e y T o k e n = n u l l "   o r d e r = " 4 "   k e y = " z O r d e r "   v a l u e = " N o n e "   g r o u p = " P o s i t i o n "   g r o u p O r d e r = " - 1 "   i s G e n e r a t e d = " f a l s e " / >  
                             < p a r a m e t e r   i d = " 9 9 2 0 0 5 f 5 - 4 c 1 4 - 4 8 8 3 - b 1 a d - 0 3 6 0 2 1 1 a 6 b 0 6 "   n a m e = " D e l e t e   i f   e m p t y "   t y p e = " S y s t e m . B o o l e a n ,   m s c o r l i b ,   V e r s i o n = 4 . 0 . 0 . 0 ,   C u l t u r e = n e u t r a l ,   P u b l i c K e y T o k e n = b 7 7 a 5 c 5 6 1 9 3 4 e 0 8 9 "   o r d e r = " 9 9 9 "   k e y = " d e l e t e I f E m p t y "   v a l u e = " F a l s e "   g r o u p O r d e r = " - 1 "   i s G e n e r a t e d = " f a l s e " / >  
                         < / p a r a m e t e r s >  
                     < / c o n t e n t C o n t r o l >  
                     < c o n t e n t C o n t r o l   i d = " d a 8 a 4 e e d - f 8 a 9 - 4 6 b 4 - b 7 8 7 - 5 f 6 4 5 8 0 d a c 1 c "   n a m e = " I c o n   3 . I m a g e P a t h "   a s s e m b l y = " I p h e l i o n . O u t l i n e . W o r d . d l l "   t y p e = " I p h e l i o n . O u t l i n e . W o r d . R e n d e r e r s . I m a g e R e n d e r e r "   o r d e r = " 3 "   a c t i v e = " t r u e "   e n t i t y I d = " 9 6 3 b 0 2 a d - 5 8 d b - 4 d 3 e - a b 2 5 - 0 1 d 9 3 f d 8 6 7 3 9 " 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1 d 1 2 d 5 3 9 - 6 1 c 2 - 4 8 c a - 9 b 2 c - 1 9 2 e 6 f e 6 d 7 8 7 "   n a m e = " H e i g h t "   t y p e = " S y s t e m . S i n g l e ,   m s c o r l i b ,   V e r s i o n = 4 . 0 . 0 . 0 ,   C u l t u r e = n e u t r a l ,   P u b l i c K e y T o k e n = b 7 7 a 5 c 5 6 1 9 3 4 e 0 8 9 "   o r d e r = " 9 9 9 "   k e y = " h e i g h t "   v a l u e = " 4 . 9 "   g r o u p = " S i z e "   g r o u p O r d e r = " - 1 "   i s G e n e r a t e d = " f a l s e " / >  
                             < p a r a m e t e r   i d = " 8 a b c 9 9 8 c - 1 8 b 3 - 4 2 8 1 - b b 8 0 - d 0 d d 6 9 b 2 b 8 2 c "   n a m e = " W i d t h "   t y p e = " S y s t e m . S i n g l e ,   m s c o r l i b ,   V e r s i o n = 4 . 0 . 0 . 0 ,   C u l t u r e = n e u t r a l ,   P u b l i c K e y T o k e n = b 7 7 a 5 c 5 6 1 9 3 4 e 0 8 9 "   o r d e r = " 9 9 9 "   k e y = " w i d t h "   v a l u e = " 9 . 8 "   g r o u p = " S i z e "   g r o u p O r d e r = " - 1 "   i s G e n e r a t e d = " f a l s e " / >  
                             < p a r a m e t e r   i d = " 1 4 7 9 4 8 5 8 - 3 c d a - 4 f d d - 8 0 c 9 - c 0 0 0 e 2 7 5 c e 3 e "   n a m e = " L o c k   a s p e c t   r a t i o "   t y p e = " S y s t e m . B o o l e a n ,   m s c o r l i b ,   V e r s i o n = 4 . 0 . 0 . 0 ,   C u l t u r e = n e u t r a l ,   P u b l i c K e y T o k e n = b 7 7 a 5 c 5 6 1 9 3 4 e 0 8 9 "   o r d e r = " 9 9 9 "   k e y = " l o c k A s p e c t R a t i o "   v a l u e = " T r u e "   g r o u p O r d e r = " - 1 "   i s G e n e r a t e d = " f a l s e " / >  
                             < p a r a m e t e r   i d = " b 1 4 b 5 c 5 c - d 0 3 8 - 4 1 7 9 - b 9 f a - b 2 5 e 2 a 8 0 b 5 d a "   n a m e = " F i e l d   i n d e x "   t y p e = " S y s t e m . I n t 3 2 ,   m s c o r l i b ,   V e r s i o n = 4 . 0 . 0 . 0 ,   C u l t u r e = n e u t r a l ,   P u b l i c K e y T o k e n = b 7 7 a 5 c 5 6 1 9 3 4 e 0 8 9 "   o r d e r = " 9 9 9 "   k e y = " i n d e x "   v a l u e = " "   g r o u p O r d e r = " - 1 "   i s G e n e r a t e d = " f a l s e " / >  
                             < p a r a m e t e r   i d = " d 0 5 f 2 9 6 7 - 4 4 c 9 - 4 3 9 8 - 9 5 e d - d 3 b d 9 5 d b 8 5 4 6 "   n a m e = " U n i t   t y p e "   t y p e = " "   o r d e r = " 1 "   k e y = " u n i t T y p e T y p e "   v a l u e = " C e n t i m e t e r s "   g r o u p = " S i z e "   g r o u p O r d e r = " - 1 "   i s G e n e r a t e d = " f a l s e " / >  
                             < p a r a m e t e r   i d = " 7 b 7 d 9 a 6 9 - 4 b 6 7 - 4 2 b 0 - b 4 5 9 - 7 b 6 3 d a f e 9 c 3 d "   n a m e = " Z   o r d e r "   t y p e = " I p h e l i o n . O u t l i n e . P o w e r P o i n t . R e n d e r e r s . Z O r d e r ,   I p h e l i o n . O u t l i n e . P o w e r P o i n t ,   V e r s i o n = 1 . 7 . 9 . 5 ,   C u l t u r e = n e u t r a l ,   P u b l i c K e y T o k e n = n u l l "   o r d e r = " 4 "   k e y = " z O r d e r "   v a l u e = " N o n e "   g r o u p = " P o s i t i o n "   g r o u p O r d e r = " - 1 "   i s G e n e r a t e d = " f a l s e " / >  
                             < p a r a m e t e r   i d = " 1 3 0 4 f f 6 1 - a 5 e 4 - 4 2 9 7 - 9 f 5 4 - 2 5 2 c b 8 3 b 7 2 6 8 "   n a m e = " D e l e t e   i f   e m p t y "   t y p e = " S y s t e m . B o o l e a n ,   m s c o r l i b ,   V e r s i o n = 4 . 0 . 0 . 0 ,   C u l t u r e = n e u t r a l ,   P u b l i c K e y T o k e n = b 7 7 a 5 c 5 6 1 9 3 4 e 0 8 9 "   o r d e r = " 9 9 9 "   k e y = " d e l e t e I f E m p t y "   v a l u e = " F a l s e "   g r o u p O r d e r = " - 1 "   i s G e n e r a t e d = " f a l s e " / >  
                         < / p a r a m e t e r s >  
                     < / c o n t e n t C o n t r o l >  
                     < c o n t e n t C o n t r o l   i d = " 1 9 8 0 f 9 8 1 - 8 d 2 6 - 4 e 8 a - 8 3 0 7 - a 8 1 9 3 a d e 3 2 f c "   n a m e = " g   s m a l l 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q u o t ; "   f o r m a t E v a l u a t o r T y p e = " e x p r e s s i o n "   t e x t C a s e = " i g n o r e C a s e "   r e m o v e C o n t r o l = " f a l s e "   i g n o r e F o r m a t I f E m p t y = " f a l s e " >  
                         < p a r a m e t e r s >  
                             < p a r a m e t e r   i d = " 4 7 9 e 6 0 6 9 - 9 1 a 5 - 4 6 e b - 8 6 5 5 - a 2 8 2 6 1 b 7 6 0 c 2 " 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7 4 0 1 e 2 e f - 6 1 8 0 - 4 5 3 2 - b 7 c 7 - 1 8 5 e 5 e 8 9 7 e 9 1 "   n a m e = " S e t   s h a p e   s i z e "   t y p e = " S y s t e m . B o o l e a n ,   m s c o r l i b ,   V e r s i o n = 4 . 0 . 0 . 0 ,   C u l t u r e = n e u t r a l ,   P u b l i c K e y T o k e n = b 7 7 a 5 c 5 6 1 9 3 4 e 0 8 9 "   o r d e r = " 9 9 9 "   k e y = " s e t S i z e "   v a l u e = " F a l s e "   g r o u p O r d e r = " - 1 "   i s G e n e r a t e d = " f a l s e " / >  
                             < p a r a m e t e r   i d = " 7 3 6 e 8 c 0 1 - 4 3 5 6 - 4 e b 3 - 8 0 5 f - 6 a b f 6 a f e c b f 2 "   n a m e = " F i e l d   i n d e x "   t y p e = " S y s t e m . I n t 3 2 ,   m s c o r l i b ,   V e r s i o n = 4 . 0 . 0 . 0 ,   C u l t u r e = n e u t r a l ,   P u b l i c K e y T o k e n = b 7 7 a 5 c 5 6 1 9 3 4 e 0 8 9 "   o r d e r = " 9 9 9 "   k e y = " i n d e x "   v a l u e = " "   g r o u p O r d e r = " - 1 "   i s G e n e r a t e d = " f a l s e " / >  
                             < p a r a m e t e r   i d = " e 6 4 8 6 6 e 3 - c 5 d 3 - 4 d 6 b - 9 8 0 3 - f 4 8 e 7 4 e b 8 8 d 0 "   n a m e = " D e l e t e   i f   e m p t y "   t y p e = " S y s t e m . B o o l e a n ,   m s c o r l i b ,   V e r s i o n = 4 . 0 . 0 . 0 ,   C u l t u r e = n e u t r a l ,   P u b l i c K e y T o k e n = b 7 7 a 5 c 5 6 1 9 3 4 e 0 8 9 "   o r d e r = " 9 9 9 "   k e y = " d e l e t e I f E m p t y "   v a l u e = " F a l s e "   g r o u p O r d e r = " - 1 "   i s G e n e r a t e d = " f a l s e " / >  
                             < p a r a m e t e r   i d = " a 2 8 1 0 4 7 e - e 4 e 9 - 4 7 2 8 - a d a 1 - 1 6 d b d 3 2 d 3 f 2 5 "   n a m e = " U n g r o u p "   t y p e = " S y s t e m . B o o l e a n ,   m s c o r l i b ,   V e r s i o n = 4 . 0 . 0 . 0 ,   C u l t u r e = n e u t r a l ,   P u b l i c K e y T o k e n = b 7 7 a 5 c 5 6 1 9 3 4 e 0 8 9 "   o r d e r = " 9 9 9 "   k e y = " u n g r o u p "   v a l u e = " F a l s e "   g r o u p O r d e r = " - 1 "   i s G e n e r a t e d = " f a l s e " / >  
                         < / p a r a m e t e r s >  
                     < / c o n t e n t C o n t r o l >  
                     < c o n t e n t C o n t r o l   i d = " c e c 9 4 6 2 e - 4 5 7 4 - 4 4 9 a - 8 7 3 6 - 2 e 4 1 b 0 b e 4 c 7 f "   n a m e = " g   s m a l l   l i n e 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2 & q u o t ; "   f o r m a t E v a l u a t o r T y p e = " e x p r e s s i o n "   t e x t C a s e = " i g n o r e C a s e "   r e m o v e C o n t r o l = " f a l s e "   i g n o r e F o r m a t I f E m p t y = " f a l s e " >  
                         < p a r a m e t e r s >  
                             < p a r a m e t e r   i d = " c 1 5 7 1 5 3 f - b e 8 5 - 4 7 5 1 - 8 7 5 f - a a 7 b a c e 3 c a 2 8 " 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5 a d c 2 d 3 f - 2 d 3 8 - 4 c d e - b 5 2 c - d 7 4 f 3 3 0 7 d d 1 d "   n a m e = " S e t   s h a p e   s i z e "   t y p e = " S y s t e m . B o o l e a n ,   m s c o r l i b ,   V e r s i o n = 4 . 0 . 0 . 0 ,   C u l t u r e = n e u t r a l ,   P u b l i c K e y T o k e n = b 7 7 a 5 c 5 6 1 9 3 4 e 0 8 9 "   o r d e r = " 9 9 9 "   k e y = " s e t S i z e "   v a l u e = " F a l s e "   g r o u p O r d e r = " - 1 "   i s G e n e r a t e d = " f a l s e " / >  
                             < p a r a m e t e r   i d = " d 5 0 7 c 3 e e - 2 4 f 1 - 4 e 5 3 - 9 5 c a - 6 b 3 3 9 4 b 2 c 0 4 8 "   n a m e = " F i e l d   i n d e x "   t y p e = " S y s t e m . I n t 3 2 ,   m s c o r l i b ,   V e r s i o n = 4 . 0 . 0 . 0 ,   C u l t u r e = n e u t r a l ,   P u b l i c K e y T o k e n = b 7 7 a 5 c 5 6 1 9 3 4 e 0 8 9 "   o r d e r = " 9 9 9 "   k e y = " i n d e x "   v a l u e = " "   g r o u p O r d e r = " - 1 "   i s G e n e r a t e d = " f a l s e " / >  
                             < p a r a m e t e r   i d = " 6 9 a 1 5 c 1 3 - a 5 6 7 - 4 d 3 c - a b 1 3 - e 8 9 7 a 4 e 9 5 d a a "   n a m e = " D e l e t e   i f   e m p t y "   t y p e = " S y s t e m . B o o l e a n ,   m s c o r l i b ,   V e r s i o n = 4 . 0 . 0 . 0 ,   C u l t u r e = n e u t r a l ,   P u b l i c K e y T o k e n = b 7 7 a 5 c 5 6 1 9 3 4 e 0 8 9 "   o r d e r = " 9 9 9 "   k e y = " d e l e t e I f E m p t y "   v a l u e = " F a l s e "   g r o u p O r d e r = " - 1 "   i s G e n e r a t e d = " f a l s e " / >  
                             < p a r a m e t e r   i d = " 7 e 9 3 f 6 b 6 - 4 a a 7 - 4 7 b 0 - 9 8 7 3 - 3 9 2 f 9 9 a a b 5 5 b "   n a m e = " U n g r o u p "   t y p e = " S y s t e m . B o o l e a n ,   m s c o r l i b ,   V e r s i o n = 4 . 0 . 0 . 0 ,   C u l t u r e = n e u t r a l ,   P u b l i c K e y T o k e n = b 7 7 a 5 c 5 6 1 9 3 4 e 0 8 9 "   o r d e r = " 9 9 9 "   k e y = " u n g r o u p "   v a l u e = " F a l s e "   g r o u p O r d e r = " - 1 "   i s G e n e r a t e d = " f a l s e " / >  
                         < / p a r a m e t e r s >  
                     < / c o n t e n t C o n t r o l >  
                     < c o n t e n t C o n t r o l   i d = " 0 1 a 9 b b 5 5 - d 8 f 5 - 4 1 d 2 - b 3 b 4 - 7 1 e 8 f 3 a a 2 4 3 f "   n a m e = " g   s m a l l   l i n e 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3 & q u o t ; "   f o r m a t E v a l u a t o r T y p e = " e x p r e s s i o n "   t e x t C a s e = " i g n o r e C a s e "   r e m o v e C o n t r o l = " f a l s e "   i g n o r e F o r m a t I f E m p t y = " f a l s e " >  
                         < p a r a m e t e r s >  
                             < p a r a m e t e r   i d = " 0 f 6 f 6 2 2 a - c c e 8 - 4 a e 0 - b e d 3 - 4 d 0 7 f 9 6 e e 8 a 3 " 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d 3 d 3 c 4 1 c - 4 9 4 7 - 4 e 1 1 - 9 6 d 2 - 5 1 d 4 f 2 7 1 2 1 e 8 "   n a m e = " S e t   s h a p e   s i z e "   t y p e = " S y s t e m . B o o l e a n ,   m s c o r l i b ,   V e r s i o n = 4 . 0 . 0 . 0 ,   C u l t u r e = n e u t r a l ,   P u b l i c K e y T o k e n = b 7 7 a 5 c 5 6 1 9 3 4 e 0 8 9 "   o r d e r = " 9 9 9 "   k e y = " s e t S i z e "   v a l u e = " F a l s e "   g r o u p O r d e r = " - 1 "   i s G e n e r a t e d = " f a l s e " / >  
                             < p a r a m e t e r   i d = " 4 2 0 5 c 2 c d - 7 8 d 0 - 4 2 5 2 - 9 f 4 8 - d 0 a d d 1 e 3 e 5 d 2 "   n a m e = " F i e l d   i n d e x "   t y p e = " S y s t e m . I n t 3 2 ,   m s c o r l i b ,   V e r s i o n = 4 . 0 . 0 . 0 ,   C u l t u r e = n e u t r a l ,   P u b l i c K e y T o k e n = b 7 7 a 5 c 5 6 1 9 3 4 e 0 8 9 "   o r d e r = " 9 9 9 "   k e y = " i n d e x "   v a l u e = " "   g r o u p O r d e r = " - 1 "   i s G e n e r a t e d = " f a l s e " / >  
                             < p a r a m e t e r   i d = " c 2 b 5 c 1 4 7 - 8 d 8 9 - 4 3 a 4 - 9 7 0 f - b d 5 a f 9 5 7 6 3 2 4 "   n a m e = " D e l e t e   i f   e m p t y "   t y p e = " S y s t e m . B o o l e a n ,   m s c o r l i b ,   V e r s i o n = 4 . 0 . 0 . 0 ,   C u l t u r e = n e u t r a l ,   P u b l i c K e y T o k e n = b 7 7 a 5 c 5 6 1 9 3 4 e 0 8 9 "   o r d e r = " 9 9 9 "   k e y = " d e l e t e I f E m p t y "   v a l u e = " F a l s e "   g r o u p O r d e r = " - 1 "   i s G e n e r a t e d = " f a l s e " / >  
                             < p a r a m e t e r   i d = " b 8 5 7 f 1 5 1 - 7 b 2 a - 4 b 4 3 - 9 c 8 5 - 5 d 6 5 4 8 a 1 1 9 9 5 "   n a m e = " U n g r o u p "   t y p e = " S y s t e m . B o o l e a n ,   m s c o r l i b ,   V e r s i o n = 4 . 0 . 0 . 0 ,   C u l t u r e = n e u t r a l ,   P u b l i c K e y T o k e n = b 7 7 a 5 c 5 6 1 9 3 4 e 0 8 9 "   o r d e r = " 9 9 9 "   k e y = " u n g r o u p "   v a l u e = " F a l s e "   g r o u p O r d e r = " - 1 "   i s G e n e r a t e d = " f a l s e " / >  
                         < / p a r a m e t e r s >  
                     < / c o n t e n t C o n t r o l >  
                 < / c o n t e n t C o n t r o l s >  
                 < q u e s t i o n s   x m l n s = " h t t p : / / i p h e l i o n . c o m / w o r d / o u t l i n e / " >  
                     < q u e s t i o n   i d = " e 0 8 0 0 2 b 0 - 5 1 0 1 - 4 4 6 f - a b 5 4 - 3 c 6 9 0 e 1 7 0 6 6 b "   n a m e = " I c o n   1 " 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1 1 3 1 8 3 f 2 - 9 a 5 c - 4 1 f 0 - 9 5 0 e - 0 d 6 0 c 4 0 b 6 2 3 6 " 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0 1 f b 2 1 2 f - 1 4 4 7 - 4 e 6 6 - b 9 0 b - 6 1 a 3 7 a 1 e d 6 a 2 "   n a m e = " M a x   s e l e c t i o n s "   t y p e = " S y s t e m . I n t 3 2 ,   m s c o r l i b ,   V e r s i o n = 4 . 0 . 0 . 0 ,   C u l t u r e = n e u t r a l ,   P u b l i c K e y T o k e n = b 7 7 a 5 c 5 6 1 9 3 4 e 0 8 9 "   o r d e r = " 9 9 9 "   k e y = " m a x S e l e c t e d "   v a l u e = " 1 "   g r o u p O r d e r = " - 1 "   i s G e n e r a t e d = " f a l s e " / >  
                             < p a r a m e t e r   i d = " 2 d 9 0 1 1 8 5 - a 0 4 1 - 4 6 f f - 9 a e 7 - f 0 1 3 a c 6 3 4 b 1 d "   n a m e = " M i n   s e l e c t i o n s "   t y p e = " S y s t e m . I n t 3 2 ,   m s c o r l i b ,   V e r s i o n = 4 . 0 . 0 . 0 ,   C u l t u r e = n e u t r a l ,   P u b l i c K e y T o k e n = b 7 7 a 5 c 5 6 1 9 3 4 e 0 8 9 "   o r d e r = " 9 9 9 "   k e y = " m i n S e l e c t e d "   v a l u e = " 0 "   g r o u p O r d e r = " - 1 "   i s G e n e r a t e d = " f a l s e " / >  
                             < p a r a m e t e r   i d = " a d e b a 2 f a - 8 7 c 5 - 4 a 5 4 - b 7 e a - d c c e f 4 a 0 5 d 3 c " 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l t ; / t e x t & g t ; & # x A ; & l t ; / u i L o c a l i z e d S t r i n g & g t ; "   a r g u m e n t = " U I L o c a l i z e d S t r i n g "   g r o u p O r d e r = " - 1 "   i s G e n e r a t e d = " f a l s e " / >  
                             < p a r a m e t e r   i d = " 8 c 6 7 8 d a 9 - 1 9 3 b - 4 1 f 8 - 9 e 1 e - e c d 3 c 2 f 6 b a 7 2 "   n a m e = " H e i g h t "   t y p e = " S y s t e m . I n t 3 2 ,   m s c o r l i b ,   V e r s i o n = 4 . 0 . 0 . 0 ,   C u l t u r e = n e u t r a l ,   P u b l i c K e y T o k e n = b 7 7 a 5 c 5 6 1 9 3 4 e 0 8 9 "   o r d e r = " 9 9 9 "   k e y = " h e i g h t "   v a l u e = " 2 0 0 "   g r o u p O r d e r = " - 1 "   i s G e n e r a t e d = " f a l s e " / >  
                             < p a r a m e t e r   i d = " 8 0 2 9 3 3 0 9 - 7 7 c b - 4 3 9 4 - 8 c c 1 - 9 a 8 1 7 b 2 f 7 7 8 8 "   n a m e = " D e f a u l t   z o o m "   t y p e = " S y s t e m . I n t 3 2 ,   m s c o r l i b ,   V e r s i o n = 4 . 0 . 0 . 0 ,   C u l t u r e = n e u t r a l ,   P u b l i c K e y T o k e n = b 7 7 a 5 c 5 6 1 9 3 4 e 0 8 9 "   o r d e r = " 9 9 9 "   k e y = " z o o m "   v a l u e = " 0 "   g r o u p O r d e r = " - 1 "   i s G e n e r a t e d = " f a l s e " / >  
                             < p a r a m e t e r   i d = " 3 8 3 a 3 2 a 3 - 4 7 6 3 - 4 2 b 1 - a 7 c c - 3 d 8 4 c 5 d 9 0 5 4 0 "   n a m e = " A l l o w   u n s e l e c t   l a s t   i t e m "   t y p e = " S y s t e m . B o o l e a n ,   m s c o r l i b ,   V e r s i o n = 4 . 0 . 0 . 0 ,   C u l t u r e = n e u t r a l ,   P u b l i c K e y T o k e n = b 7 7 a 5 c 5 6 1 9 3 4 e 0 8 9 "   o r d e r = " 9 9 9 "   k e y = " u n s e l e c t L a s t "   v a l u e = " T r u e "   g r o u p O r d e r = " - 1 "   i s G e n e r a t e d = " f a l s e " / >  
                             < p a r a m e t e r   i d = " 6 1 7 7 a b 8 2 - 8 8 5 9 - 4 f c 1 - 8 9 2 1 - c 9 9 8 1 4 6 a a 7 6 3 "   n a m e = " H i d e   f i l e   e x t e n s i o n "   t y p e = " S y s t e m . B o o l e a n ,   m s c o r l i b ,   V e r s i o n = 4 . 0 . 0 . 0 ,   C u l t u r e = n e u t r a l ,   P u b l i c K e y T o k e n = b 7 7 a 5 c 5 6 1 9 3 4 e 0 8 9 "   o r d e r = " 9 9 9 "   k e y = " h i d e F i l e E x t "   v a l u e = " T r u e "   g r o u p O r d e r = " - 1 "   i s G e n e r a t e d = " f a l s e " / >  
                         < / p a r a m e t e r s >  
                     < / q u e s t i o n >  
                     < q u e s t i o n   i d = " d b 7 b 6 0 b 3 - c a f b - 4 4 0 4 - 8 e a a - f c b 8 d 9 0 e 6 c b 1 "   n a m e = " I c o n   2 "   a s s e m b l y = " I p h e l i o n . O u t l i n e . C o n t r o l s . d l l "   t y p e = " I p h e l i o n . O u t l i n e . C o n t r o l s . Q u e s t i o n C o n t r o l s . V i e w M o d e l s . I m a g e L i s t V i e w M o d e l "   o r d e r = " 1 "   a c t i v e = " t r u e "   g r o u p = " & l t ; D e f a u l t & g t ; "   r e s u l t T y p e = " s i n g l e "   d i s p l a y T y p e = " A l l "   p a g e C o l u m n S p a n = " c o l u m n S p a n 6 "   p a r e n t I d = " 0 0 0 0 0 0 0 0 - 0 0 0 0 - 0 0 0 0 - 0 0 0 0 - 0 0 0 0 0 0 0 0 0 0 0 0 " >  
                         < p a r a m e t e r s >  
                             < p a r a m e t e r   i d = " 3 5 8 e f 6 4 1 - a e a 0 - 4 0 1 2 - b 7 e b - 9 1 8 f 6 2 5 c 1 7 3 3 " 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3 8 f 3 c b 4 a - 8 7 c 3 - 4 9 a 5 - a 8 2 a - 1 e 3 8 6 c e 1 8 b f e "   n a m e = " M a x   s e l e c t i o n s "   t y p e = " S y s t e m . I n t 3 2 ,   m s c o r l i b ,   V e r s i o n = 4 . 0 . 0 . 0 ,   C u l t u r e = n e u t r a l ,   P u b l i c K e y T o k e n = b 7 7 a 5 c 5 6 1 9 3 4 e 0 8 9 "   o r d e r = " 9 9 9 "   k e y = " m a x S e l e c t e d "   v a l u e = " 1 "   g r o u p O r d e r = " - 1 "   i s G e n e r a t e d = " f a l s e " / >  
                             < p a r a m e t e r   i d = " a 7 2 a 9 d 2 3 - 1 8 3 f - 4 e e f - b d 2 a - f c d f d 1 2 0 c 1 6 a "   n a m e = " M i n   s e l e c t i o n s "   t y p e = " S y s t e m . I n t 3 2 ,   m s c o r l i b ,   V e r s i o n = 4 . 0 . 0 . 0 ,   C u l t u r e = n e u t r a l ,   P u b l i c K e y T o k e n = b 7 7 a 5 c 5 6 1 9 3 4 e 0 8 9 "   o r d e r = " 9 9 9 "   k e y = " m i n S e l e c t e d "   v a l u e = " 0 "   g r o u p O r d e r = " - 1 "   i s G e n e r a t e d = " f a l s e " / >  
                             < p a r a m e t e r   i d = " e 7 2 f c 1 a a - f b f 3 - 4 c 5 f - 8 8 6 9 - 4 d 3 c 2 0 1 2 9 8 7 e " 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i s G e n e r a t e d = " f a l s e " / >  
                             < p a r a m e t e r   i d = " 7 e 5 c 4 e c e - b 8 0 a - 4 2 6 9 - 9 4 9 d - 4 b 3 8 f 5 8 d 9 7 6 8 "   n a m e = " H e i g h t "   t y p e = " S y s t e m . I n t 3 2 ,   m s c o r l i b ,   V e r s i o n = 4 . 0 . 0 . 0 ,   C u l t u r e = n e u t r a l ,   P u b l i c K e y T o k e n = b 7 7 a 5 c 5 6 1 9 3 4 e 0 8 9 "   o r d e r = " 9 9 9 "   k e y = " h e i g h t "   v a l u e = " 2 0 0 "   g r o u p O r d e r = " - 1 "   i s G e n e r a t e d = " f a l s e " / >  
                             < p a r a m e t e r   i d = " c 0 3 a 0 1 e 6 - f a d 3 - 4 5 3 5 - 8 f 7 7 - 2 0 5 7 2 4 5 5 7 5 c 8 "   n a m e = " D e f a u l t   z o o m "   t y p e = " S y s t e m . I n t 3 2 ,   m s c o r l i b ,   V e r s i o n = 4 . 0 . 0 . 0 ,   C u l t u r e = n e u t r a l ,   P u b l i c K e y T o k e n = b 7 7 a 5 c 5 6 1 9 3 4 e 0 8 9 "   o r d e r = " 9 9 9 "   k e y = " z o o m "   v a l u e = " 0 "   g r o u p O r d e r = " - 1 "   i s G e n e r a t e d = " f a l s e " / >  
                             < p a r a m e t e r   i d = " 5 7 8 0 8 c c a - 1 4 0 5 - 4 4 5 c - a b 9 c - 6 3 8 f 4 a 1 4 6 0 5 3 "   n a m e = " A l l o w   u n s e l e c t   l a s t   i t e m "   t y p e = " S y s t e m . B o o l e a n ,   m s c o r l i b ,   V e r s i o n = 4 . 0 . 0 . 0 ,   C u l t u r e = n e u t r a l ,   P u b l i c K e y T o k e n = b 7 7 a 5 c 5 6 1 9 3 4 e 0 8 9 "   o r d e r = " 9 9 9 "   k e y = " u n s e l e c t L a s t "   v a l u e = " T r u e "   g r o u p O r d e r = " - 1 "   i s G e n e r a t e d = " f a l s e " / >  
                             < p a r a m e t e r   i d = " 3 d 2 d f c 8 4 - 2 a 3 0 - 4 a 9 3 - b 0 8 e - a f a 2 7 5 9 2 8 1 a 7 "   n a m e = " H i d e   f i l e   e x t e n s i o n "   t y p e = " S y s t e m . B o o l e a n ,   m s c o r l i b ,   V e r s i o n = 4 . 0 . 0 . 0 ,   C u l t u r e = n e u t r a l ,   P u b l i c K e y T o k e n = b 7 7 a 5 c 5 6 1 9 3 4 e 0 8 9 "   o r d e r = " 9 9 9 "   k e y = " h i d e F i l e E x t "   v a l u e = " T r u e "   g r o u p O r d e r = " - 1 "   i s G e n e r a t e d = " f a l s e " / >  
                         < / p a r a m e t e r s >  
                     < / q u e s t i o n >  
                     < q u e s t i o n   i d = " 9 6 3 b 0 2 a d - 5 8 d b - 4 d 3 e - a b 2 5 - 0 1 d 9 3 f d 8 6 7 3 9 "   n a m e = " I c o n   3 "   a s s e m b l y = " I p h e l i o n . O u t l i n e . C o n t r o l s . d l l "   t y p e = " I p h e l i o n . O u t l i n e . C o n t r o l s . Q u e s t i o n C o n t r o l s . V i e w M o d e l s . I m a g e L i s t V i e w M o d e l "   o r d e r = " 2 "   a c t i v e = " t r u e "   g r o u p = " & l t ; D e f a u l t & g t ; "   r e s u l t T y p e = " s i n g l e "   d i s p l a y T y p e = " A l l "   p a g e C o l u m n S p a n = " c o l u m n S p a n 6 "   p a r e n t I d = " 0 0 0 0 0 0 0 0 - 0 0 0 0 - 0 0 0 0 - 0 0 0 0 - 0 0 0 0 0 0 0 0 0 0 0 0 " >  
                         < p a r a m e t e r s >  
                             < p a r a m e t e r   i d = " f 2 8 5 6 8 b 3 - 5 1 9 d - 4 7 0 a - b f 8 7 - 9 9 9 6 3 6 a c 3 2 5 4 " 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0 9 3 f b 7 e 2 - a a 9 c - 4 4 e 2 - b 3 8 e - 9 2 0 2 7 e f b a 2 b c "   n a m e = " M a x   s e l e c t i o n s "   t y p e = " S y s t e m . I n t 3 2 ,   m s c o r l i b ,   V e r s i o n = 4 . 0 . 0 . 0 ,   C u l t u r e = n e u t r a l ,   P u b l i c K e y T o k e n = b 7 7 a 5 c 5 6 1 9 3 4 e 0 8 9 "   o r d e r = " 9 9 9 "   k e y = " m a x S e l e c t e d "   v a l u e = " 1 "   g r o u p O r d e r = " - 1 "   i s G e n e r a t e d = " f a l s e " / >  
                             < p a r a m e t e r   i d = " 8 5 c 3 4 d 1 f - c 7 f 6 - 4 1 7 8 - 8 3 c 3 - f 4 7 5 c a a f c a 1 7 "   n a m e = " M i n   s e l e c t i o n s "   t y p e = " S y s t e m . I n t 3 2 ,   m s c o r l i b ,   V e r s i o n = 4 . 0 . 0 . 0 ,   C u l t u r e = n e u t r a l ,   P u b l i c K e y T o k e n = b 7 7 a 5 c 5 6 1 9 3 4 e 0 8 9 "   o r d e r = " 9 9 9 "   k e y = " m i n S e l e c t e d "   v a l u e = " 0 "   g r o u p O r d e r = " - 1 "   i s G e n e r a t e d = " f a l s e " / >  
                             < p a r a m e t e r   i d = " 6 3 b 5 0 d e 7 - d c a 5 - 4 5 2 0 - b 6 e 3 - a 8 b c 2 d b c 6 0 0 1 " 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i s G e n e r a t e d = " f a l s e " / >  
                             < p a r a m e t e r   i d = " 7 6 9 9 a 3 4 f - 8 8 2 9 - 4 9 9 4 - 9 9 e 8 - 2 8 8 e 4 f 5 b 9 3 e 6 "   n a m e = " H e i g h t "   t y p e = " S y s t e m . I n t 3 2 ,   m s c o r l i b ,   V e r s i o n = 4 . 0 . 0 . 0 ,   C u l t u r e = n e u t r a l ,   P u b l i c K e y T o k e n = b 7 7 a 5 c 5 6 1 9 3 4 e 0 8 9 "   o r d e r = " 9 9 9 "   k e y = " h e i g h t "   v a l u e = " 2 0 0 "   g r o u p O r d e r = " - 1 "   i s G e n e r a t e d = " f a l s e " / >  
                             < p a r a m e t e r   i d = " 0 0 8 d 6 0 a 5 - 8 7 d 0 - 4 8 a e - 9 6 0 c - a 1 0 e c 7 8 d 9 c 0 0 "   n a m e = " D e f a u l t   z o o m "   t y p e = " S y s t e m . I n t 3 2 ,   m s c o r l i b ,   V e r s i o n = 4 . 0 . 0 . 0 ,   C u l t u r e = n e u t r a l ,   P u b l i c K e y T o k e n = b 7 7 a 5 c 5 6 1 9 3 4 e 0 8 9 "   o r d e r = " 9 9 9 "   k e y = " z o o m "   v a l u e = " 0 "   g r o u p O r d e r = " - 1 "   i s G e n e r a t e d = " f a l s e " / >  
                             < p a r a m e t e r   i d = " b 2 8 6 7 f 4 1 - 1 8 6 8 - 4 b e 5 - b 9 0 6 - f 2 7 3 f 8 3 d 0 3 a 8 "   n a m e = " A l l o w   u n s e l e c t   l a s t   i t e m "   t y p e = " S y s t e m . B o o l e a n ,   m s c o r l i b ,   V e r s i o n = 4 . 0 . 0 . 0 ,   C u l t u r e = n e u t r a l ,   P u b l i c K e y T o k e n = b 7 7 a 5 c 5 6 1 9 3 4 e 0 8 9 "   o r d e r = " 9 9 9 "   k e y = " u n s e l e c t L a s t "   v a l u e = " T r u e "   g r o u p O r d e r = " - 1 "   i s G e n e r a t e d = " f a l s e " / >  
                             < p a r a m e t e r   i d = " d 1 a 7 2 e f 3 - e 7 c 0 - 4 5 d 3 - b 7 d 5 - 2 5 e d 7 2 1 c 0 e 2 4 " 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d b 7 b 6 0 b 3 - c a f b - 4 4 0 4 - 8 e a a - f c b 8 d 9 0 e 6 c b 1 "   l i n k e d E n t i t y I d = " 0 0 0 0 0 0 0 0 - 0 0 0 0 - 0 0 0 0 - 0 0 0 0 - 0 0 0 0 0 0 0 0 0 0 0 0 "   l i n k e d F i e l d I d = " 0 0 0 0 0 0 0 0 - 0 0 0 0 - 0 0 0 0 - 0 0 0 0 - 0 0 0 0 0 0 0 0 0 0 0 0 "   l i n k e d F i e l d I n d e x = " 0 "   i n d e x = " 0 "   f i e l d T y p e = " q u e s t i o n "   f o r m a t E v a l u a t o r T y p e = " f o r m a t S t r i n g "   h i d d e n = " f a l s e " / >  
                     < f i e l d   i d = " a 8 9 2 6 b a 1 - 7 2 1 c - 4 0 c 7 - b 5 1 2 - 8 6 f 2 f 6 e b 9 b 5 5 "   n a m e = " I m a g e P a t h "   t y p e = " "   o r d e r = " 9 9 9 "   e n t i t y I d = " 9 6 3 b 0 2 a d - 5 8 d b - 4 d 3 e - a b 2 5 - 0 1 d 9 3 f d 8 6 7 3 9 "   l i n k e d E n t i t y I d = " 0 0 0 0 0 0 0 0 - 0 0 0 0 - 0 0 0 0 - 0 0 0 0 - 0 0 0 0 0 0 0 0 0 0 0 0 "   l i n k e d F i e l d I d = " 0 0 0 0 0 0 0 0 - 0 0 0 0 - 0 0 0 0 - 0 0 0 0 - 0 0 0 0 0 0 0 0 0 0 0 0 "   l i n k e d F i e l d I n d e x = " 0 "   i n d e x = " 0 "   f i e l d T y p e = " q u e s t i o n "   f o r m a t E v a l u a t o r T y p e = " f o r m a t S t r i n g "   h i d d e n = " f a l s e " / >  
                     < f i e l d   i d = " a 8 9 2 6 b a 1 - 7 2 1 c - 4 0 c 7 - b 5 1 2 - 8 6 f 2 f 6 e b 9 b 5 5 "   n a m e = " I m a g e P a t h "   t y p e = " "   o r d e r = " 9 9 9 "   e n t i t y I d = " e 0 8 0 0 2 b 0 - 5 1 0 1 - 4 4 6 f - a b 5 4 - 3 c 6 9 0 e 1 7 0 6 6 b " 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3   c o l   b l o c k   c l r 1 "   c a t e g o r y = " O C   1 6 : 9 "   t y p e I d = " 0 " / >  
                 < l i n k e d C o n t e n t I t e m   d i s p l a y N a m e = " & l t ; ? x m l   v e r s i o n = & q u o t ; 1 . 0 & q u o t ;   e n c o d i n g = & q u o t ; u t f - 1 6 & q u o t ; ? & g t ; & # x A ; & l t ; u i L o c a l i z e d S t r i n g   x m l n s : x s i = & q u o t ; h t t p : / / w w w . w 3 . o r g / 2 0 0 1 / X M L S c h e m a - i n s t a n c e & q u o t ;   x m l n s : x s d = & q u o t ; h t t p : / / w w w . w 3 . o r g / 2 0 0 1 / X M L S c h e m a & q u o t ; & g t ; & # x A ;     & l t ; t y p e & g t ; f i x e d & l t ; / t y p e & g t ; & # x A ; & l t ; / u i L o c a l i z e d S t r i n g & g t ; "   n a m e = " 3   c o l u m n   t e x t   g r a p h i c "   c a t e g o r y = " O C   1 6 : 9 "   t y p e I d = " 0 " / >  
                 < l i n k e d C o n t e n t I t e m   d i s p l a y N a m e = " & l t ; ? x m l   v e r s i o n = & q u o t ; 1 . 0 & q u o t ;   e n c o d i n g = & q u o t ; u t f - 1 6 & q u o t ; ? & g t ; & # x A ; & l t ; u i L o c a l i z e d S t r i n g   x m l n s : x s i = & q u o t ; h t t p : / / w w w . w 3 . o r g / 2 0 0 1 / X M L S c h e m a - i n s t a n c e & q u o t ;   x m l n s : x s d = & q u o t ; h t t p : / / w w w . w 3 . o r g / 2 0 0 1 / X M L S c h e m a & q u o t ; & g t ; & # x A ;     & l t ; t y p e & g t ; f i x e d & l t ; / t y p e & g t ; & # x A ; & l t ; / u i L o c a l i z e d S t r i n g & g t ; "   n a m e = " 3   c o l   b l o c k   c l r 2 "   c a t e g o r y = " O C   1 6 : 9 "   t y p e I d = " 0 " / >  
                 < l i n k e d C o n t e n t I t e m   d i s p l a y N a m e = " & l t ; ? x m l   v e r s i o n = & q u o t ; 1 . 0 & q u o t ;   e n c o d i n g = & q u o t ; u t f - 1 6 & q u o t ; ? & g t ; & # x A ; & l t ; u i L o c a l i z e d S t r i n g   x m l n s : x s i = & q u o t ; h t t p : / / w w w . w 3 . o r g / 2 0 0 1 / X M L S c h e m a - i n s t a n c e & q u o t ;   x m l n s : x s d = & q u o t ; h t t p : / / w w w . w 3 . o r g / 2 0 0 1 / X M L S c h e m a & q u o t ; & g t ; & # x A ;     & l t ; t y p e & g t ; f i x e d & l t ; / t y p e & g t ; & # x A ; & l t ; / u i L o c a l i z e d S t r i n g & g t ; "   n a m e = " 3   c o l   b l o c k   c l r 3 "   c a t e g o r y = " O C   1 6 : 9 "   t y p e I d = " 0 " / >  
             < / l i n k e d C o n t e n t I t e m s >  
         < / t e m p l a t e F r a g m e n t >  
         < t e m p l a t e F r a g m e n t   d i s p l a y N a m e = " I c o n s   x   4 "   t y p e I d = " - 1 " >  
             < t e m p l a t e   i d = " 5 7 0 6 5 3 6 7 - d 1 1 e - 4 8 5 6 - b e 2 a - 0 4 5 3 4 b 2 7 0 c 5 b " 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3 c 9 b f a 6 3 - f e c f - 4 1 5 0 - 8 8 9 3 - 8 6 c 2 2 b 9 8 3 f 6 c "   n a m e = " I c o n   1 . I m a g e P a t h "   a s s e m b l y = " I p h e l i o n . O u t l i n e . W o r d . d l l "   t y p e = " I p h e l i o n . O u t l i n e . W o r d . R e n d e r e r s . I m a g e R e n d e r e r "   o r d e r = " 3 "   a c t i v e = " t r u e "   e n t i t y I d = " c 1 7 4 c 8 a 9 - a 5 4 3 - 4 c 3 6 - 8 7 c 3 - c 7 7 0 5 2 5 5 1 3 a 2 " 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0 a 8 3 c 5 3 e - b f 4 b - 4 7 6 7 - b 2 8 c - 9 1 b 9 9 f 0 f e c 6 0 "   n a m e = " H e i g h t "   t y p e = " S y s t e m . S i n g l e ,   m s c o r l i b ,   V e r s i o n = 4 . 0 . 0 . 0 ,   C u l t u r e = n e u t r a l ,   P u b l i c K e y T o k e n = b 7 7 a 5 c 5 6 1 9 3 4 e 0 8 9 "   o r d e r = " 9 9 9 "   k e y = " h e i g h t "   v a l u e = " 3 "   g r o u p = " S i z e "   g r o u p O r d e r = " - 1 "   i s G e n e r a t e d = " f a l s e " / >  
                             < p a r a m e t e r   i d = " b 9 3 3 e 4 c a - 8 9 e a - 4 8 9 9 - 9 0 8 5 - 3 f 8 4 7 8 8 1 f 7 b c "   n a m e = " W i d t h "   t y p e = " S y s t e m . S i n g l e ,   m s c o r l i b ,   V e r s i o n = 4 . 0 . 0 . 0 ,   C u l t u r e = n e u t r a l ,   P u b l i c K e y T o k e n = b 7 7 a 5 c 5 6 1 9 3 4 e 0 8 9 "   o r d e r = " 9 9 9 "   k e y = " w i d t h "   v a l u e = " 6 "   g r o u p = " S i z e "   g r o u p O r d e r = " - 1 "   i s G e n e r a t e d = " f a l s e " / >  
                             < p a r a m e t e r   i d = " 2 f a 9 8 d f 5 - 7 f 8 a - 4 e 9 e - b 5 2 e - 4 7 6 6 2 7 b 8 d 8 e f "   n a m e = " L o c k   a s p e c t   r a t i o "   t y p e = " S y s t e m . B o o l e a n ,   m s c o r l i b ,   V e r s i o n = 4 . 0 . 0 . 0 ,   C u l t u r e = n e u t r a l ,   P u b l i c K e y T o k e n = b 7 7 a 5 c 5 6 1 9 3 4 e 0 8 9 "   o r d e r = " 9 9 9 "   k e y = " l o c k A s p e c t R a t i o "   v a l u e = " T r u e "   g r o u p O r d e r = " - 1 "   i s G e n e r a t e d = " f a l s e " / >  
                             < p a r a m e t e r   i d = " f d 2 7 c 3 b 7 - 6 1 e 5 - 4 a 2 f - 9 f 1 e - 5 6 a b b 1 6 0 e f b c "   n a m e = " F i e l d   i n d e x "   t y p e = " S y s t e m . I n t 3 2 ,   m s c o r l i b ,   V e r s i o n = 4 . 0 . 0 . 0 ,   C u l t u r e = n e u t r a l ,   P u b l i c K e y T o k e n = b 7 7 a 5 c 5 6 1 9 3 4 e 0 8 9 "   o r d e r = " 9 9 9 "   k e y = " i n d e x "   v a l u e = " "   g r o u p O r d e r = " - 1 "   i s G e n e r a t e d = " f a l s e " / >  
                             < p a r a m e t e r   i d = " 0 c 4 3 e d 0 d - 2 b b a - 4 8 d 1 - 9 9 6 b - e e e f 1 0 9 e 4 c 9 8 "   n a m e = " U n i t   t y p e "   t y p e = " "   o r d e r = " 1 "   k e y = " u n i t T y p e T y p e "   v a l u e = " C e n t i m e t e r s "   g r o u p = " S i z e "   g r o u p O r d e r = " - 1 "   i s G e n e r a t e d = " f a l s e " / >  
                             < p a r a m e t e r   i d = " 8 d 5 d e c 3 b - 4 4 6 9 - 4 c 9 b - b 0 c 5 - 9 e 7 6 9 4 3 6 3 f 7 5 "   n a m e = " Z   o r d e r "   t y p e = " I p h e l i o n . O u t l i n e . P o w e r P o i n t . R e n d e r e r s . Z O r d e r ,   I p h e l i o n . O u t l i n e . P o w e r P o i n t ,   V e r s i o n = 1 . 7 . 9 . 5 ,   C u l t u r e = n e u t r a l ,   P u b l i c K e y T o k e n = n u l l "   o r d e r = " 4 "   k e y = " z O r d e r "   v a l u e = " N o n e "   g r o u p = " P o s i t i o n "   g r o u p O r d e r = " - 1 "   i s G e n e r a t e d = " f a l s e " / >  
                             < p a r a m e t e r   i d = " 0 c a d 1 d e b - e 3 1 a - 4 3 2 5 - 8 6 9 f - 6 d c 2 8 4 0 f 8 5 6 a "   n a m e = " D e l e t e   i f   e m p t y "   t y p e = " S y s t e m . B o o l e a n ,   m s c o r l i b ,   V e r s i o n = 4 . 0 . 0 . 0 ,   C u l t u r e = n e u t r a l ,   P u b l i c K e y T o k e n = b 7 7 a 5 c 5 6 1 9 3 4 e 0 8 9 "   o r d e r = " 9 9 9 "   k e y = " d e l e t e I f E m p t y "   v a l u e = " F a l s e "   g r o u p O r d e r = " - 1 "   i s G e n e r a t e d = " f a l s e " / >  
                         < / p a r a m e t e r s >  
                     < / c o n t e n t C o n t r o l >  
                     < c o n t e n t C o n t r o l   i d = " b b 8 b c 0 3 3 - 2 f 7 1 - 4 d 5 f - a e 8 6 - 9 b 9 9 0 c c d 3 0 4 6 "   n a m e = " I c o n   2 . I m a g e P a t h "   a s s e m b l y = " I p h e l i o n . O u t l i n e . W o r d . d l l "   t y p e = " I p h e l i o n . O u t l i n e . W o r d . R e n d e r e r s . I m a g e R e n d e r e r "   o r d e r = " 3 "   a c t i v e = " t r u e "   e n t i t y I d = " 0 3 e f 7 e 5 c - f 0 6 a - 4 5 0 0 - b 0 4 f - 4 9 a 1 8 3 0 c d 4 3 0 " 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3 5 4 7 2 3 6 3 - 3 1 9 f - 4 1 b 1 - 9 7 4 6 - 9 f 0 6 f 0 1 a e 1 7 7 "   n a m e = " H e i g h t "   t y p e = " S y s t e m . S i n g l e ,   m s c o r l i b ,   V e r s i o n = 4 . 0 . 0 . 0 ,   C u l t u r e = n e u t r a l ,   P u b l i c K e y T o k e n = b 7 7 a 5 c 5 6 1 9 3 4 e 0 8 9 "   o r d e r = " 9 9 9 "   k e y = " h e i g h t "   v a l u e = " 3 "   g r o u p = " S i z e "   g r o u p O r d e r = " - 1 "   i s G e n e r a t e d = " f a l s e " / >  
                             < p a r a m e t e r   i d = " d 2 4 4 1 2 d 1 - b 4 7 d - 4 5 3 1 - 8 2 4 1 - 9 1 3 0 b 7 a c 9 4 3 f "   n a m e = " W i d t h "   t y p e = " S y s t e m . S i n g l e ,   m s c o r l i b ,   V e r s i o n = 4 . 0 . 0 . 0 ,   C u l t u r e = n e u t r a l ,   P u b l i c K e y T o k e n = b 7 7 a 5 c 5 6 1 9 3 4 e 0 8 9 "   o r d e r = " 9 9 9 "   k e y = " w i d t h "   v a l u e = " 6 "   g r o u p = " S i z e "   g r o u p O r d e r = " - 1 "   i s G e n e r a t e d = " f a l s e " / >  
                             < p a r a m e t e r   i d = " 1 3 8 c 8 0 f 5 - 8 7 9 a - 4 6 f 2 - b 6 8 5 - 1 1 3 c 6 e 4 c 9 5 3 8 "   n a m e = " L o c k   a s p e c t   r a t i o "   t y p e = " S y s t e m . B o o l e a n ,   m s c o r l i b ,   V e r s i o n = 4 . 0 . 0 . 0 ,   C u l t u r e = n e u t r a l ,   P u b l i c K e y T o k e n = b 7 7 a 5 c 5 6 1 9 3 4 e 0 8 9 "   o r d e r = " 9 9 9 "   k e y = " l o c k A s p e c t R a t i o "   v a l u e = " T r u e "   g r o u p O r d e r = " - 1 "   i s G e n e r a t e d = " f a l s e " / >  
                             < p a r a m e t e r   i d = " 8 7 d e f a 6 2 - 1 2 9 8 - 4 c 8 9 - b 5 a 8 - 9 7 3 a 1 c 1 b 6 3 5 8 "   n a m e = " F i e l d   i n d e x "   t y p e = " S y s t e m . I n t 3 2 ,   m s c o r l i b ,   V e r s i o n = 4 . 0 . 0 . 0 ,   C u l t u r e = n e u t r a l ,   P u b l i c K e y T o k e n = b 7 7 a 5 c 5 6 1 9 3 4 e 0 8 9 "   o r d e r = " 9 9 9 "   k e y = " i n d e x "   v a l u e = " "   g r o u p O r d e r = " - 1 "   i s G e n e r a t e d = " f a l s e " / >  
                             < p a r a m e t e r   i d = " 8 9 f b 3 c 6 5 - 1 4 1 f - 4 2 a 9 - 8 e 1 c - 4 0 a e c 3 b 1 7 f b a "   n a m e = " U n i t   t y p e "   t y p e = " "   o r d e r = " 1 "   k e y = " u n i t T y p e T y p e "   v a l u e = " C e n t i m e t e r s "   g r o u p = " S i z e "   g r o u p O r d e r = " - 1 "   i s G e n e r a t e d = " f a l s e " / >  
                             < p a r a m e t e r   i d = " 8 2 0 c 5 7 4 e - a 2 6 8 - 4 3 8 a - 9 b 3 5 - e 3 6 7 8 7 1 e a 1 5 1 "   n a m e = " Z   o r d e r "   t y p e = " I p h e l i o n . O u t l i n e . P o w e r P o i n t . R e n d e r e r s . Z O r d e r ,   I p h e l i o n . O u t l i n e . P o w e r P o i n t ,   V e r s i o n = 1 . 7 . 9 . 5 ,   C u l t u r e = n e u t r a l ,   P u b l i c K e y T o k e n = n u l l "   o r d e r = " 4 "   k e y = " z O r d e r "   v a l u e = " N o n e "   g r o u p = " P o s i t i o n "   g r o u p O r d e r = " - 1 "   i s G e n e r a t e d = " f a l s e " / >  
                             < p a r a m e t e r   i d = " 7 b 6 8 9 9 4 8 - 3 1 0 d - 4 c 7 9 - 8 6 c a - 3 e f 5 1 4 a 1 d 1 1 0 "   n a m e = " D e l e t e   i f   e m p t y "   t y p e = " S y s t e m . B o o l e a n ,   m s c o r l i b ,   V e r s i o n = 4 . 0 . 0 . 0 ,   C u l t u r e = n e u t r a l ,   P u b l i c K e y T o k e n = b 7 7 a 5 c 5 6 1 9 3 4 e 0 8 9 "   o r d e r = " 9 9 9 "   k e y = " d e l e t e I f E m p t y "   v a l u e = " F a l s e "   g r o u p O r d e r = " - 1 "   i s G e n e r a t e d = " f a l s e " / >  
                         < / p a r a m e t e r s >  
                     < / c o n t e n t C o n t r o l >  
                     < c o n t e n t C o n t r o l   i d = " 8 2 b 7 d 4 b 6 - a 8 b a - 4 d 2 3 - 8 6 2 b - 1 a b 0 f 3 0 b e b f 6 "   n a m e = " I c o n   3 . I m a g e P a t h "   a s s e m b l y = " I p h e l i o n . O u t l i n e . W o r d . d l l "   t y p e = " I p h e l i o n . O u t l i n e . W o r d . R e n d e r e r s . I m a g e R e n d e r e r "   o r d e r = " 3 "   a c t i v e = " t r u e "   e n t i t y I d = " 1 d c 5 3 d 8 3 - 5 a 5 5 - 4 2 a f - a e e 0 - 2 f b a d b 4 3 1 0 e 9 " 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e 0 d c 3 8 5 3 - 2 f 6 e - 4 4 c 6 - 8 b b 0 - 0 c e a 8 6 e e d 2 0 4 "   n a m e = " H e i g h t "   t y p e = " S y s t e m . S i n g l e ,   m s c o r l i b ,   V e r s i o n = 4 . 0 . 0 . 0 ,   C u l t u r e = n e u t r a l ,   P u b l i c K e y T o k e n = b 7 7 a 5 c 5 6 1 9 3 4 e 0 8 9 "   o r d e r = " 9 9 9 "   k e y = " h e i g h t "   v a l u e = " 3 "   g r o u p = " S i z e "   g r o u p O r d e r = " - 1 "   i s G e n e r a t e d = " f a l s e " / >  
                             < p a r a m e t e r   i d = " b e 8 4 4 f d e - e 5 2 1 - 4 c 1 2 - 9 3 4 5 - 4 1 9 4 2 b 9 a 4 6 2 9 "   n a m e = " W i d t h "   t y p e = " S y s t e m . S i n g l e ,   m s c o r l i b ,   V e r s i o n = 4 . 0 . 0 . 0 ,   C u l t u r e = n e u t r a l ,   P u b l i c K e y T o k e n = b 7 7 a 5 c 5 6 1 9 3 4 e 0 8 9 "   o r d e r = " 9 9 9 "   k e y = " w i d t h "   v a l u e = " 6 "   g r o u p = " S i z e "   g r o u p O r d e r = " - 1 "   i s G e n e r a t e d = " f a l s e " / >  
                             < p a r a m e t e r   i d = " c e 5 5 d 0 d 5 - 2 e b 5 - 4 f 6 d - 8 d c f - 8 9 1 e d 7 8 6 3 1 e c "   n a m e = " L o c k   a s p e c t   r a t i o "   t y p e = " S y s t e m . B o o l e a n ,   m s c o r l i b ,   V e r s i o n = 4 . 0 . 0 . 0 ,   C u l t u r e = n e u t r a l ,   P u b l i c K e y T o k e n = b 7 7 a 5 c 5 6 1 9 3 4 e 0 8 9 "   o r d e r = " 9 9 9 "   k e y = " l o c k A s p e c t R a t i o "   v a l u e = " T r u e "   g r o u p O r d e r = " - 1 "   i s G e n e r a t e d = " f a l s e " / >  
                             < p a r a m e t e r   i d = " f 9 4 2 8 d 6 d - 9 5 6 a - 4 8 2 d - 8 8 1 a - a f e 3 2 d 5 a 7 d 0 3 "   n a m e = " F i e l d   i n d e x "   t y p e = " S y s t e m . I n t 3 2 ,   m s c o r l i b ,   V e r s i o n = 4 . 0 . 0 . 0 ,   C u l t u r e = n e u t r a l ,   P u b l i c K e y T o k e n = b 7 7 a 5 c 5 6 1 9 3 4 e 0 8 9 "   o r d e r = " 9 9 9 "   k e y = " i n d e x "   v a l u e = " "   g r o u p O r d e r = " - 1 "   i s G e n e r a t e d = " f a l s e " / >  
                             < p a r a m e t e r   i d = " d 7 0 7 2 6 d e - f 6 d 2 - 4 5 0 d - 8 7 0 8 - 9 8 3 4 3 8 6 8 f 0 c 6 "   n a m e = " U n i t   t y p e "   t y p e = " "   o r d e r = " 1 "   k e y = " u n i t T y p e T y p e "   v a l u e = " C e n t i m e t e r s "   g r o u p = " S i z e "   g r o u p O r d e r = " - 1 "   i s G e n e r a t e d = " f a l s e " / >  
                             < p a r a m e t e r   i d = " c c c 1 f f 3 6 - 3 3 2 9 - 4 0 c 0 - b 7 0 a - 2 b f 0 3 f 9 1 e 2 5 5 "   n a m e = " Z   o r d e r "   t y p e = " I p h e l i o n . O u t l i n e . P o w e r P o i n t . R e n d e r e r s . Z O r d e r ,   I p h e l i o n . O u t l i n e . P o w e r P o i n t ,   V e r s i o n = 1 . 7 . 9 . 5 ,   C u l t u r e = n e u t r a l ,   P u b l i c K e y T o k e n = n u l l "   o r d e r = " 4 "   k e y = " z O r d e r "   v a l u e = " N o n e "   g r o u p = " P o s i t i o n "   g r o u p O r d e r = " - 1 "   i s G e n e r a t e d = " f a l s e " / >  
                             < p a r a m e t e r   i d = " b 8 c f 0 a 9 6 - 3 a 3 c - 4 1 e d - b 5 a 7 - a 4 4 4 a 4 3 4 b 2 c e "   n a m e = " D e l e t e   i f   e m p t y "   t y p e = " S y s t e m . B o o l e a n ,   m s c o r l i b ,   V e r s i o n = 4 . 0 . 0 . 0 ,   C u l t u r e = n e u t r a l ,   P u b l i c K e y T o k e n = b 7 7 a 5 c 5 6 1 9 3 4 e 0 8 9 "   o r d e r = " 9 9 9 "   k e y = " d e l e t e I f E m p t y "   v a l u e = " F a l s e "   g r o u p O r d e r = " - 1 "   i s G e n e r a t e d = " f a l s e " / >  
                         < / p a r a m e t e r s >  
                     < / c o n t e n t C o n t r o l >  
                     < c o n t e n t C o n t r o l   i d = " 5 4 b c 7 1 a f - b 5 9 3 - 4 f f b - a a 6 f - 8 b a 4 c f 8 4 c a d 7 "   n a m e = " I c o n   4 . I m a g e P a t h "   a s s e m b l y = " I p h e l i o n . O u t l i n e . W o r d . d l l "   t y p e = " I p h e l i o n . O u t l i n e . W o r d . R e n d e r e r s . I m a g e R e n d e r e r "   o r d e r = " 3 "   a c t i v e = " t r u e "   e n t i t y I d = " b 0 a 2 4 5 a a - d 2 e 5 - 4 7 b 7 - b 1 0 e - b b 8 e 0 7 9 5 7 9 7 3 " 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b 1 3 2 a 0 f e - 5 5 2 d - 4 f 9 b - 8 6 f c - 2 d 9 c 2 3 a 1 c 3 c 5 "   n a m e = " H e i g h t "   t y p e = " S y s t e m . S i n g l e ,   m s c o r l i b ,   V e r s i o n = 4 . 0 . 0 . 0 ,   C u l t u r e = n e u t r a l ,   P u b l i c K e y T o k e n = b 7 7 a 5 c 5 6 1 9 3 4 e 0 8 9 "   o r d e r = " 9 9 9 "   k e y = " h e i g h t "   v a l u e = " 3 "   g r o u p = " S i z e "   g r o u p O r d e r = " - 1 "   i s G e n e r a t e d = " f a l s e " / >  
                             < p a r a m e t e r   i d = " 2 3 4 e 8 6 1 f - 9 5 b 0 - 4 e 1 7 - 9 4 2 d - 7 0 5 a 2 b 8 5 f a d 4 "   n a m e = " W i d t h "   t y p e = " S y s t e m . S i n g l e ,   m s c o r l i b ,   V e r s i o n = 4 . 0 . 0 . 0 ,   C u l t u r e = n e u t r a l ,   P u b l i c K e y T o k e n = b 7 7 a 5 c 5 6 1 9 3 4 e 0 8 9 "   o r d e r = " 9 9 9 "   k e y = " w i d t h "   v a l u e = " 6 "   g r o u p = " S i z e "   g r o u p O r d e r = " - 1 "   i s G e n e r a t e d = " f a l s e " / >  
                             < p a r a m e t e r   i d = " b c 6 e 9 0 4 4 - 7 6 8 9 - 4 4 7 b - b 0 f f - b 8 3 d c 8 2 9 8 9 2 2 "   n a m e = " L o c k   a s p e c t   r a t i o "   t y p e = " S y s t e m . B o o l e a n ,   m s c o r l i b ,   V e r s i o n = 4 . 0 . 0 . 0 ,   C u l t u r e = n e u t r a l ,   P u b l i c K e y T o k e n = b 7 7 a 5 c 5 6 1 9 3 4 e 0 8 9 "   o r d e r = " 9 9 9 "   k e y = " l o c k A s p e c t R a t i o "   v a l u e = " T r u e "   g r o u p O r d e r = " - 1 "   i s G e n e r a t e d = " f a l s e " / >  
                             < p a r a m e t e r   i d = " d b a a 3 8 2 c - 1 a 4 7 - 4 3 e 0 - 9 5 6 5 - 4 f 6 7 7 8 5 e 6 d 9 4 "   n a m e = " F i e l d   i n d e x "   t y p e = " S y s t e m . I n t 3 2 ,   m s c o r l i b ,   V e r s i o n = 4 . 0 . 0 . 0 ,   C u l t u r e = n e u t r a l ,   P u b l i c K e y T o k e n = b 7 7 a 5 c 5 6 1 9 3 4 e 0 8 9 "   o r d e r = " 9 9 9 "   k e y = " i n d e x "   v a l u e = " "   g r o u p O r d e r = " - 1 "   i s G e n e r a t e d = " f a l s e " / >  
                             < p a r a m e t e r   i d = " a 9 7 8 1 2 c a - 3 d 1 4 - 4 f e f - a a 7 1 - a 8 1 2 6 7 9 4 d a 1 c "   n a m e = " U n i t   t y p e "   t y p e = " "   o r d e r = " 1 "   k e y = " u n i t T y p e T y p e "   v a l u e = " C e n t i m e t e r s "   g r o u p = " S i z e "   g r o u p O r d e r = " - 1 "   i s G e n e r a t e d = " f a l s e " / >  
                             < p a r a m e t e r   i d = " 8 f a 9 4 9 7 c - 7 f e d - 4 e 2 a - b a 9 3 - 0 4 4 7 6 f e 1 b 4 1 f "   n a m e = " Z   o r d e r "   t y p e = " I p h e l i o n . O u t l i n e . P o w e r P o i n t . R e n d e r e r s . Z O r d e r ,   I p h e l i o n . O u t l i n e . P o w e r P o i n t ,   V e r s i o n = 1 . 7 . 9 . 5 ,   C u l t u r e = n e u t r a l ,   P u b l i c K e y T o k e n = n u l l "   o r d e r = " 4 "   k e y = " z O r d e r "   v a l u e = " N o n e "   g r o u p = " P o s i t i o n "   g r o u p O r d e r = " - 1 "   i s G e n e r a t e d = " f a l s e " / >  
                             < p a r a m e t e r   i d = " 4 5 8 e a 0 f c - 3 2 9 5 - 4 e 7 6 - 9 6 7 f - 6 c 2 e 8 0 6 7 6 f 6 8 "   n a m e = " D e l e t e   i f   e m p t y "   t y p e = " S y s t e m . B o o l e a n ,   m s c o r l i b ,   V e r s i o n = 4 . 0 . 0 . 0 ,   C u l t u r e = n e u t r a l ,   P u b l i c K e y T o k e n = b 7 7 a 5 c 5 6 1 9 3 4 e 0 8 9 "   o r d e r = " 9 9 9 "   k e y = " d e l e t e I f E m p t y "   v a l u e = " F a l s e "   g r o u p O r d e r = " - 1 "   i s G e n e r a t e d = " f a l s e " / >  
                         < / p a r a m e t e r s >  
                     < / c o n t e n t C o n t r o l >  
                     < c o n t e n t C o n t r o l   i d = " c f e 0 0 c 2 b - 6 6 b d - 4 5 8 0 - a 2 b e - e f 5 f c 1 5 f 0 7 f 1 "   n a m e = " l i n e   1 " 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i n y   l i n e & q u o t ; "   f o r m a t E v a l u a t o r T y p e = " e x p r e s s i o n "   t e x t C a s e = " i g n o r e C a s e "   r e m o v e C o n t r o l = " f a l s e "   i g n o r e F o r m a t I f E m p t y = " f a l s e " >  
                         < p a r a m e t e r s >  
                             < p a r a m e t e r   i d = " c 8 e 3 4 8 a e - a 6 2 e - 4 2 b 7 - b 8 3 8 - b b 0 a b c f f 0 0 b 5 " 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d 6 3 0 7 4 5 a - e 0 3 8 - 4 e 4 5 - 9 c a 3 - 7 d 0 4 4 6 2 3 a d 5 4 "   n a m e = " S e t   s h a p e   s i z e "   t y p e = " S y s t e m . B o o l e a n ,   m s c o r l i b ,   V e r s i o n = 4 . 0 . 0 . 0 ,   C u l t u r e = n e u t r a l ,   P u b l i c K e y T o k e n = b 7 7 a 5 c 5 6 1 9 3 4 e 0 8 9 "   o r d e r = " 9 9 9 "   k e y = " s e t S i z e "   v a l u e = " F a l s e "   g r o u p O r d e r = " - 1 "   i s G e n e r a t e d = " f a l s e " / >  
                             < p a r a m e t e r   i d = " 2 3 3 9 0 d f e - 3 c 3 c - 4 0 9 2 - 8 0 f 8 - 8 0 0 9 0 c 7 7 0 8 e b "   n a m e = " F i e l d   i n d e x "   t y p e = " S y s t e m . I n t 3 2 ,   m s c o r l i b ,   V e r s i o n = 4 . 0 . 0 . 0 ,   C u l t u r e = n e u t r a l ,   P u b l i c K e y T o k e n = b 7 7 a 5 c 5 6 1 9 3 4 e 0 8 9 "   o r d e r = " 9 9 9 "   k e y = " i n d e x "   v a l u e = " "   g r o u p O r d e r = " - 1 "   i s G e n e r a t e d = " f a l s e " / >  
                             < p a r a m e t e r   i d = " f 6 2 3 6 7 2 1 - 1 8 c 3 - 4 6 2 d - 8 7 d c - 5 9 a 2 4 7 8 f e 3 b b "   n a m e = " D e l e t e   i f   e m p t y "   t y p e = " S y s t e m . B o o l e a n ,   m s c o r l i b ,   V e r s i o n = 4 . 0 . 0 . 0 ,   C u l t u r e = n e u t r a l ,   P u b l i c K e y T o k e n = b 7 7 a 5 c 5 6 1 9 3 4 e 0 8 9 "   o r d e r = " 9 9 9 "   k e y = " d e l e t e I f E m p t y "   v a l u e = " F a l s e "   g r o u p O r d e r = " - 1 "   i s G e n e r a t e d = " f a l s e " / >  
                             < p a r a m e t e r   i d = " 5 1 f c 3 3 6 e - e 9 4 a - 4 6 5 5 - a a 6 a - c 0 a 5 c 0 9 f 5 0 1 d "   n a m e = " U n g r o u p "   t y p e = " S y s t e m . B o o l e a n ,   m s c o r l i b ,   V e r s i o n = 4 . 0 . 0 . 0 ,   C u l t u r e = n e u t r a l ,   P u b l i c K e y T o k e n = b 7 7 a 5 c 5 6 1 9 3 4 e 0 8 9 "   o r d e r = " 9 9 9 "   k e y = " u n g r o u p "   v a l u e = " F a l s e "   g r o u p O r d e r = " - 1 "   i s G e n e r a t e d = " f a l s e " / >  
                         < / p a r a m e t e r s >  
                     < / c o n t e n t C o n t r o l >  
                     < c o n t e n t C o n t r o l   i d = " 3 3 f a f e 9 c - 0 a d 0 - 4 2 a a - a 3 7 7 - d 0 8 1 6 f e 1 a 8 e 9 "   n a m e = " l i n e 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i n y   l i n e   2 & q u o t ; "   f o r m a t E v a l u a t o r T y p e = " e x p r e s s i o n "   t e x t C a s e = " i g n o r e C a s e "   r e m o v e C o n t r o l = " f a l s e "   i g n o r e F o r m a t I f E m p t y = " f a l s e " >  
                         < p a r a m e t e r s >  
                             < p a r a m e t e r   i d = " 8 9 4 5 f 8 2 a - 1 4 6 8 - 4 2 0 8 - b 6 3 3 - 1 8 0 e 2 4 8 4 7 8 5 b " 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e 7 a 4 9 7 7 3 - 8 d 2 c - 4 2 7 4 - 9 3 1 3 - b 0 3 1 d 8 c f 2 a 3 1 "   n a m e = " S e t   s h a p e   s i z e "   t y p e = " S y s t e m . B o o l e a n ,   m s c o r l i b ,   V e r s i o n = 4 . 0 . 0 . 0 ,   C u l t u r e = n e u t r a l ,   P u b l i c K e y T o k e n = b 7 7 a 5 c 5 6 1 9 3 4 e 0 8 9 "   o r d e r = " 9 9 9 "   k e y = " s e t S i z e "   v a l u e = " F a l s e "   g r o u p O r d e r = " - 1 "   i s G e n e r a t e d = " f a l s e " / >  
                             < p a r a m e t e r   i d = " f e 0 a 7 f 7 7 - 2 1 8 4 - 4 8 0 a - 9 2 0 8 - 3 4 b a 3 7 2 3 d 3 3 f "   n a m e = " F i e l d   i n d e x "   t y p e = " S y s t e m . I n t 3 2 ,   m s c o r l i b ,   V e r s i o n = 4 . 0 . 0 . 0 ,   C u l t u r e = n e u t r a l ,   P u b l i c K e y T o k e n = b 7 7 a 5 c 5 6 1 9 3 4 e 0 8 9 "   o r d e r = " 9 9 9 "   k e y = " i n d e x "   v a l u e = " "   g r o u p O r d e r = " - 1 "   i s G e n e r a t e d = " f a l s e " / >  
                             < p a r a m e t e r   i d = " 5 6 6 3 b 5 d 9 - b f b f - 4 2 4 8 - a 4 b c - 2 5 4 c 0 b e 1 8 1 6 d "   n a m e = " D e l e t e   i f   e m p t y "   t y p e = " S y s t e m . B o o l e a n ,   m s c o r l i b ,   V e r s i o n = 4 . 0 . 0 . 0 ,   C u l t u r e = n e u t r a l ,   P u b l i c K e y T o k e n = b 7 7 a 5 c 5 6 1 9 3 4 e 0 8 9 "   o r d e r = " 9 9 9 "   k e y = " d e l e t e I f E m p t y "   v a l u e = " F a l s e "   g r o u p O r d e r = " - 1 "   i s G e n e r a t e d = " f a l s e " / >  
                             < p a r a m e t e r   i d = " d 4 b c 8 a 3 f - d a 6 1 - 4 9 a 0 - b 2 7 6 - 5 9 8 2 7 c 2 c a 7 6 6 "   n a m e = " U n g r o u p "   t y p e = " S y s t e m . B o o l e a n ,   m s c o r l i b ,   V e r s i o n = 4 . 0 . 0 . 0 ,   C u l t u r e = n e u t r a l ,   P u b l i c K e y T o k e n = b 7 7 a 5 c 5 6 1 9 3 4 e 0 8 9 "   o r d e r = " 9 9 9 "   k e y = " u n g r o u p "   v a l u e = " F a l s e "   g r o u p O r d e r = " - 1 "   i s G e n e r a t e d = " f a l s e " / >  
                         < / p a r a m e t e r s >  
                     < / c o n t e n t C o n t r o l >  
                     < c o n t e n t C o n t r o l   i d = " e 9 d 3 3 d c 0 - e 1 c 1 - 4 1 4 a - 8 a 9 4 - 2 4 5 6 3 6 f 0 2 e 4 f "   n a m e = " l i n e 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i n y   l i n e   3 & q u o t ; "   f o r m a t E v a l u a t o r T y p e = " e x p r e s s i o n "   t e x t C a s e = " i g n o r e C a s e "   r e m o v e C o n t r o l = " f a l s e "   i g n o r e F o r m a t I f E m p t y = " f a l s e " >  
                         < p a r a m e t e r s >  
                             < p a r a m e t e r   i d = " b 1 e e d 1 e 0 - 3 8 6 e - 4 5 d 8 - b a 0 9 - 8 f d e f e 5 a 6 7 3 1 " 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a 1 2 2 b 4 0 3 - 5 a f 3 - 4 4 1 6 - 8 e e c - 8 3 0 b 6 5 d 0 c 5 d 9 "   n a m e = " S e t   s h a p e   s i z e "   t y p e = " S y s t e m . B o o l e a n ,   m s c o r l i b ,   V e r s i o n = 4 . 0 . 0 . 0 ,   C u l t u r e = n e u t r a l ,   P u b l i c K e y T o k e n = b 7 7 a 5 c 5 6 1 9 3 4 e 0 8 9 "   o r d e r = " 9 9 9 "   k e y = " s e t S i z e "   v a l u e = " F a l s e "   g r o u p O r d e r = " - 1 "   i s G e n e r a t e d = " f a l s e " / >  
                             < p a r a m e t e r   i d = " 5 c 1 c c 7 8 a - e 8 b 6 - 4 2 0 9 - 9 f 9 4 - 7 9 c 1 4 6 f f 5 7 0 5 "   n a m e = " F i e l d   i n d e x "   t y p e = " S y s t e m . I n t 3 2 ,   m s c o r l i b ,   V e r s i o n = 4 . 0 . 0 . 0 ,   C u l t u r e = n e u t r a l ,   P u b l i c K e y T o k e n = b 7 7 a 5 c 5 6 1 9 3 4 e 0 8 9 "   o r d e r = " 9 9 9 "   k e y = " i n d e x "   v a l u e = " "   g r o u p O r d e r = " - 1 "   i s G e n e r a t e d = " f a l s e " / >  
                             < p a r a m e t e r   i d = " f f 6 b d 6 3 5 - f 2 d 9 - 4 3 1 d - 9 b 6 c - 6 e 5 4 6 0 c a 6 f 3 d "   n a m e = " D e l e t e   i f   e m p t y "   t y p e = " S y s t e m . B o o l e a n ,   m s c o r l i b ,   V e r s i o n = 4 . 0 . 0 . 0 ,   C u l t u r e = n e u t r a l ,   P u b l i c K e y T o k e n = b 7 7 a 5 c 5 6 1 9 3 4 e 0 8 9 "   o r d e r = " 9 9 9 "   k e y = " d e l e t e I f E m p t y "   v a l u e = " F a l s e "   g r o u p O r d e r = " - 1 "   i s G e n e r a t e d = " f a l s e " / >  
                             < p a r a m e t e r   i d = " 5 9 9 a f f 9 0 - 1 a e 7 - 4 e a c - 8 0 c e - 4 7 d 1 7 9 1 8 1 5 6 d "   n a m e = " U n g r o u p "   t y p e = " S y s t e m . B o o l e a n ,   m s c o r l i b ,   V e r s i o n = 4 . 0 . 0 . 0 ,   C u l t u r e = n e u t r a l ,   P u b l i c K e y T o k e n = b 7 7 a 5 c 5 6 1 9 3 4 e 0 8 9 "   o r d e r = " 9 9 9 "   k e y = " u n g r o u p "   v a l u e = " F a l s e "   g r o u p O r d e r = " - 1 "   i s G e n e r a t e d = " f a l s e " / >  
                         < / p a r a m e t e r s >  
                     < / c o n t e n t C o n t r o l >  
                     < c o n t e n t C o n t r o l   i d = " a f c 0 e 6 6 2 - c b 4 d - 4 3 1 6 - 8 3 c 9 - 8 5 c b 8 7 c 1 4 9 7 0 "   n a m e = " l i n e   4 " 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i n y   l i n e   4 & q u o t ; "   f o r m a t E v a l u a t o r T y p e = " e x p r e s s i o n "   t e x t C a s e = " i g n o r e C a s e "   r e m o v e C o n t r o l = " f a l s e "   i g n o r e F o r m a t I f E m p t y = " f a l s e " >  
                         < p a r a m e t e r s >  
                             < p a r a m e t e r   i d = " e d 9 6 7 b 8 c - 0 3 9 a - 4 b 2 b - 9 d d 3 - 6 6 2 0 a 9 7 6 1 3 6 6 " 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4 c e d d 4 1 e - 2 9 0 0 - 4 4 5 1 - 9 3 a c - 8 4 f 9 8 8 e 7 1 3 6 9 "   n a m e = " S e t   s h a p e   s i z e "   t y p e = " S y s t e m . B o o l e a n ,   m s c o r l i b ,   V e r s i o n = 4 . 0 . 0 . 0 ,   C u l t u r e = n e u t r a l ,   P u b l i c K e y T o k e n = b 7 7 a 5 c 5 6 1 9 3 4 e 0 8 9 "   o r d e r = " 9 9 9 "   k e y = " s e t S i z e "   v a l u e = " F a l s e "   g r o u p O r d e r = " - 1 "   i s G e n e r a t e d = " f a l s e " / >  
                             < p a r a m e t e r   i d = " 0 a 1 f c 2 3 9 - 9 d 2 2 - 4 3 7 b - 9 d 9 d - 7 a a e 6 d b f 0 b 7 f "   n a m e = " F i e l d   i n d e x "   t y p e = " S y s t e m . I n t 3 2 ,   m s c o r l i b ,   V e r s i o n = 4 . 0 . 0 . 0 ,   C u l t u r e = n e u t r a l ,   P u b l i c K e y T o k e n = b 7 7 a 5 c 5 6 1 9 3 4 e 0 8 9 "   o r d e r = " 9 9 9 "   k e y = " i n d e x "   v a l u e = " "   g r o u p O r d e r = " - 1 "   i s G e n e r a t e d = " f a l s e " / >  
                             < p a r a m e t e r   i d = " a e 9 a 0 a e 1 - e 1 c f - 4 8 8 b - b f 9 c - 1 8 a 2 b 4 e e e e b 4 "   n a m e = " D e l e t e   i f   e m p t y "   t y p e = " S y s t e m . B o o l e a n ,   m s c o r l i b ,   V e r s i o n = 4 . 0 . 0 . 0 ,   C u l t u r e = n e u t r a l ,   P u b l i c K e y T o k e n = b 7 7 a 5 c 5 6 1 9 3 4 e 0 8 9 "   o r d e r = " 9 9 9 "   k e y = " d e l e t e I f E m p t y "   v a l u e = " F a l s e "   g r o u p O r d e r = " - 1 "   i s G e n e r a t e d = " f a l s e " / >  
                             < p a r a m e t e r   i d = " d f 7 2 1 7 6 9 - d a 0 d - 4 8 1 0 - b f c d - 1 a 4 9 9 4 c 9 c a 7 3 "   n a m e = " U n g r o u p "   t y p e = " S y s t e m . B o o l e a n ,   m s c o r l i b ,   V e r s i o n = 4 . 0 . 0 . 0 ,   C u l t u r e = n e u t r a l ,   P u b l i c K e y T o k e n = b 7 7 a 5 c 5 6 1 9 3 4 e 0 8 9 "   o r d e r = " 9 9 9 "   k e y = " u n g r o u p "   v a l u e = " F a l s e "   g r o u p O r d e r = " - 1 "   i s G e n e r a t e d = " f a l s e " / >  
                         < / p a r a m e t e r s >  
                     < / c o n t e n t C o n t r o l >  
                     < c o n t e n t C o n t r o l   i d = " 6 a 9 5 0 6 8 f - e 8 1 a - 4 6 2 1 - a e 4 c - 6 3 c b b b 2 9 a 8 4 3 "   n a m e = " a r r o w   1 " 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r r o w   1 & q u o t ; "   f o r m a t E v a l u a t o r T y p e = " e x p r e s s i o n "   t e x t C a s e = " i g n o r e C a s e "   r e m o v e C o n t r o l = " f a l s e "   i g n o r e F o r m a t I f E m p t y = " f a l s e " >  
                         < p a r a m e t e r s >  
                             < p a r a m e t e r   i d = " 7 a d 9 7 a 0 7 - c 7 d 4 - 4 1 f 2 - 9 1 c 4 - 4 3 f f 3 b d b e e 6 b " 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f c 0 2 3 8 4 e - f 9 6 c - 4 e 4 9 - 8 1 e 2 - 9 b 5 7 1 e 8 0 6 0 2 1 "   n a m e = " S e t   s h a p e   s i z e "   t y p e = " S y s t e m . B o o l e a n ,   m s c o r l i b ,   V e r s i o n = 4 . 0 . 0 . 0 ,   C u l t u r e = n e u t r a l ,   P u b l i c K e y T o k e n = b 7 7 a 5 c 5 6 1 9 3 4 e 0 8 9 "   o r d e r = " 9 9 9 "   k e y = " s e t S i z e "   v a l u e = " F a l s e "   g r o u p O r d e r = " - 1 "   i s G e n e r a t e d = " f a l s e " / >  
                             < p a r a m e t e r   i d = " 5 c 4 f 7 e b a - 7 9 0 0 - 4 5 8 f - a e 7 e - b c 8 4 9 2 9 e 5 1 8 1 "   n a m e = " F i e l d   i n d e x "   t y p e = " S y s t e m . I n t 3 2 ,   m s c o r l i b ,   V e r s i o n = 4 . 0 . 0 . 0 ,   C u l t u r e = n e u t r a l ,   P u b l i c K e y T o k e n = b 7 7 a 5 c 5 6 1 9 3 4 e 0 8 9 "   o r d e r = " 9 9 9 "   k e y = " i n d e x "   v a l u e = " "   g r o u p O r d e r = " - 1 "   i s G e n e r a t e d = " f a l s e " / >  
                             < p a r a m e t e r   i d = " 6 e 8 7 d e 4 a - 1 e f 5 - 4 b 3 a - a d 0 0 - 7 a 1 f 8 4 d e a 2 1 9 "   n a m e = " D e l e t e   i f   e m p t y "   t y p e = " S y s t e m . B o o l e a n ,   m s c o r l i b ,   V e r s i o n = 4 . 0 . 0 . 0 ,   C u l t u r e = n e u t r a l ,   P u b l i c K e y T o k e n = b 7 7 a 5 c 5 6 1 9 3 4 e 0 8 9 "   o r d e r = " 9 9 9 "   k e y = " d e l e t e I f E m p t y "   v a l u e = " F a l s e "   g r o u p O r d e r = " - 1 "   i s G e n e r a t e d = " f a l s e " / >  
                             < p a r a m e t e r   i d = " 6 8 2 5 7 0 9 c - 5 e b d - 4 3 d d - b 8 4 4 - 2 3 3 0 1 5 d 9 a b 9 a "   n a m e = " U n g r o u p "   t y p e = " S y s t e m . B o o l e a n ,   m s c o r l i b ,   V e r s i o n = 4 . 0 . 0 . 0 ,   C u l t u r e = n e u t r a l ,   P u b l i c K e y T o k e n = b 7 7 a 5 c 5 6 1 9 3 4 e 0 8 9 "   o r d e r = " 9 9 9 "   k e y = " u n g r o u p "   v a l u e = " F a l s e "   g r o u p O r d e r = " - 1 "   i s G e n e r a t e d = " f a l s e " / >  
                         < / p a r a m e t e r s >  
                     < / c o n t e n t C o n t r o l >  
                     < c o n t e n t C o n t r o l   i d = " 8 1 a 5 0 5 f e - c f 2 5 - 4 c d e - a 8 b 3 - d 2 8 6 f a a 9 7 d a 4 "   n a m e = " a r r o w 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r r o w   2 & q u o t ; "   f o r m a t E v a l u a t o r T y p e = " e x p r e s s i o n "   t e x t C a s e = " i g n o r e C a s e "   r e m o v e C o n t r o l = " f a l s e "   i g n o r e F o r m a t I f E m p t y = " f a l s e " >  
                         < p a r a m e t e r s >  
                             < p a r a m e t e r   i d = " 9 0 7 9 7 f e a - c 3 a 4 - 4 2 0 9 - 8 1 f d - 1 2 a 3 d b a a a 9 6 9 " 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5 e 9 6 4 b e 6 - 7 9 a 2 - 4 d c 4 - 8 e 0 3 - 0 5 6 5 6 a e d 5 2 5 5 "   n a m e = " S e t   s h a p e   s i z e "   t y p e = " S y s t e m . B o o l e a n ,   m s c o r l i b ,   V e r s i o n = 4 . 0 . 0 . 0 ,   C u l t u r e = n e u t r a l ,   P u b l i c K e y T o k e n = b 7 7 a 5 c 5 6 1 9 3 4 e 0 8 9 "   o r d e r = " 9 9 9 "   k e y = " s e t S i z e "   v a l u e = " F a l s e "   g r o u p O r d e r = " - 1 "   i s G e n e r a t e d = " f a l s e " / >  
                             < p a r a m e t e r   i d = " d d e 5 0 8 d 4 - a b 0 5 - 4 8 2 1 - 9 0 1 8 - 6 e 7 0 8 a 5 c b 0 5 b "   n a m e = " F i e l d   i n d e x "   t y p e = " S y s t e m . I n t 3 2 ,   m s c o r l i b ,   V e r s i o n = 4 . 0 . 0 . 0 ,   C u l t u r e = n e u t r a l ,   P u b l i c K e y T o k e n = b 7 7 a 5 c 5 6 1 9 3 4 e 0 8 9 "   o r d e r = " 9 9 9 "   k e y = " i n d e x "   v a l u e = " "   g r o u p O r d e r = " - 1 "   i s G e n e r a t e d = " f a l s e " / >  
                             < p a r a m e t e r   i d = " 8 a a e 7 d 8 e - 1 2 1 d - 4 9 8 2 - 9 a 6 1 - 0 d 1 e b f 7 2 c 1 8 b "   n a m e = " D e l e t e   i f   e m p t y "   t y p e = " S y s t e m . B o o l e a n ,   m s c o r l i b ,   V e r s i o n = 4 . 0 . 0 . 0 ,   C u l t u r e = n e u t r a l ,   P u b l i c K e y T o k e n = b 7 7 a 5 c 5 6 1 9 3 4 e 0 8 9 "   o r d e r = " 9 9 9 "   k e y = " d e l e t e I f E m p t y "   v a l u e = " F a l s e "   g r o u p O r d e r = " - 1 "   i s G e n e r a t e d = " f a l s e " / >  
                             < p a r a m e t e r   i d = " d c 1 e 1 7 b 8 - 1 8 a 8 - 4 f 9 a - a 3 a 3 - 1 7 5 4 8 2 4 d 6 e e 9 "   n a m e = " U n g r o u p "   t y p e = " S y s t e m . B o o l e a n ,   m s c o r l i b ,   V e r s i o n = 4 . 0 . 0 . 0 ,   C u l t u r e = n e u t r a l ,   P u b l i c K e y T o k e n = b 7 7 a 5 c 5 6 1 9 3 4 e 0 8 9 "   o r d e r = " 9 9 9 "   k e y = " u n g r o u p "   v a l u e = " F a l s e "   g r o u p O r d e r = " - 1 "   i s G e n e r a t e d = " f a l s e " / >  
                         < / p a r a m e t e r s >  
                     < / c o n t e n t C o n t r o l >  
                     < c o n t e n t C o n t r o l   i d = " d 4 1 2 3 8 6 6 - 6 1 b 3 - 4 e a c - b 9 5 5 - c 0 6 3 6 f 8 9 4 b 9 d "   n a m e = " a r r o w 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r r o w   3 & q u o t ; "   f o r m a t E v a l u a t o r T y p e = " e x p r e s s i o n "   t e x t C a s e = " i g n o r e C a s e "   r e m o v e C o n t r o l = " f a l s e "   i g n o r e F o r m a t I f E m p t y = " f a l s e " >  
                         < p a r a m e t e r s >  
                             < p a r a m e t e r   i d = " d 8 0 5 f 4 5 8 - 4 2 7 7 - 4 a a 2 - 8 5 1 7 - 4 0 e a 8 5 c 5 1 f 4 f " 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9 e 8 5 3 e f 9 - 3 0 9 2 - 4 3 6 2 - 8 5 9 2 - 4 0 c 6 0 d 2 9 8 6 0 a "   n a m e = " S e t   s h a p e   s i z e "   t y p e = " S y s t e m . B o o l e a n ,   m s c o r l i b ,   V e r s i o n = 4 . 0 . 0 . 0 ,   C u l t u r e = n e u t r a l ,   P u b l i c K e y T o k e n = b 7 7 a 5 c 5 6 1 9 3 4 e 0 8 9 "   o r d e r = " 9 9 9 "   k e y = " s e t S i z e "   v a l u e = " F a l s e "   g r o u p O r d e r = " - 1 "   i s G e n e r a t e d = " f a l s e " / >  
                             < p a r a m e t e r   i d = " 1 7 0 b d 5 5 6 - 5 0 a 3 - 4 d b d - 9 6 2 f - 9 6 1 b 6 e 0 2 6 0 5 6 "   n a m e = " F i e l d   i n d e x "   t y p e = " S y s t e m . I n t 3 2 ,   m s c o r l i b ,   V e r s i o n = 4 . 0 . 0 . 0 ,   C u l t u r e = n e u t r a l ,   P u b l i c K e y T o k e n = b 7 7 a 5 c 5 6 1 9 3 4 e 0 8 9 "   o r d e r = " 9 9 9 "   k e y = " i n d e x "   v a l u e = " "   g r o u p O r d e r = " - 1 "   i s G e n e r a t e d = " f a l s e " / >  
                             < p a r a m e t e r   i d = " b 2 f e b d 6 3 - d b 5 0 - 4 5 9 6 - 9 b 6 8 - 3 d b c 7 b f 1 c 1 4 0 "   n a m e = " D e l e t e   i f   e m p t y "   t y p e = " S y s t e m . B o o l e a n ,   m s c o r l i b ,   V e r s i o n = 4 . 0 . 0 . 0 ,   C u l t u r e = n e u t r a l ,   P u b l i c K e y T o k e n = b 7 7 a 5 c 5 6 1 9 3 4 e 0 8 9 "   o r d e r = " 9 9 9 "   k e y = " d e l e t e I f E m p t y "   v a l u e = " F a l s e "   g r o u p O r d e r = " - 1 "   i s G e n e r a t e d = " f a l s e " / >  
                             < p a r a m e t e r   i d = " 4 8 9 c 1 5 b d - c d 9 5 - 4 0 9 b - b d 7 c - 5 6 c 6 7 8 4 b 7 7 4 8 "   n a m e = " U n g r o u p "   t y p e = " S y s t e m . B o o l e a n ,   m s c o r l i b ,   V e r s i o n = 4 . 0 . 0 . 0 ,   C u l t u r e = n e u t r a l ,   P u b l i c K e y T o k e n = b 7 7 a 5 c 5 6 1 9 3 4 e 0 8 9 "   o r d e r = " 9 9 9 "   k e y = " u n g r o u p "   v a l u e = " F a l s e "   g r o u p O r d e r = " - 1 "   i s G e n e r a t e d = " f a l s e " / >  
                         < / p a r a m e t e r s >  
                     < / c o n t e n t C o n t r o l >  
                     < c o n t e n t C o n t r o l   i d = " 1 4 2 f 5 e 4 8 - 0 1 8 e - 4 e f a - a b 4 b - d 5 4 7 b e b 7 7 1 7 3 "   n a m e = " 2 a r r o w   1 "   a s s e m b l y = " I p h e l i o n . O u t l i n e . P o w e r P o i n t . D L L "   t y p e = " I p h e l i o n . O u t l i n e . P o w e r P o i n t . R e n d e r e r s . E x t e r n a l S h a p e R e n d e r e r "   o r d e r = " 3 "   a c t i v e = " f a l s e "   e n t i t y I d = " 9 e 7 5 e e 2 e - 5 2 e d - 4 6 1 8 - a 8 1 d - 5 f 9 2 6 3 c 3 4 5 0 3 "   f i e l d I d = " 8 1 e 9 2 d 9 c - b 5 8 3 - 4 e 1 1 - a c a 5 - 6 4 2 d 8 c a e 8 1 5 7 "   p a r e n t I d = " 0 0 0 0 0 0 0 0 - 0 0 0 0 - 0 0 0 0 - 0 0 0 0 - 0 0 0 0 0 0 0 0 0 0 0 0 "   l e v e l O r d e r = " 5 0 "   c o n t r o l T y p e = " p l a i n T e x t "   c o n t r o l E d i t T y p e = " i n l i n e "   e n c l o s i n g B o o k m a r k = " f a l s e "   f o r m a t = " & q u o t ; p r o c e s s   a r r o w   1 & q u o t ; "   f o r m a t E v a l u a t o r T y p e = " e x p r e s s i o n "   t e x t C a s e = " i g n o r e C a s e "   r e m o v e C o n t r o l = " f a l s e "   i g n o r e F o r m a t I f E m p t y = " f a l s e " >  
                         < p a r a m e t e r s >  
                             < p a r a m e t e r   i d = " 2 8 b 3 9 b 2 b - 2 6 9 7 - 4 4 a d - b a 2 7 - 8 6 5 f 2 b e 4 3 c a 2 " 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8 7 7 1 2 e 6 1 - d 0 f f - 4 3 6 4 - 9 0 3 7 - 0 4 3 8 a a b f 1 3 9 e "   n a m e = " S e t   s h a p e   s i z e "   t y p e = " S y s t e m . B o o l e a n ,   m s c o r l i b ,   V e r s i o n = 4 . 0 . 0 . 0 ,   C u l t u r e = n e u t r a l ,   P u b l i c K e y T o k e n = b 7 7 a 5 c 5 6 1 9 3 4 e 0 8 9 "   o r d e r = " 9 9 9 "   k e y = " s e t S i z e "   v a l u e = " F a l s e "   g r o u p O r d e r = " - 1 "   i s G e n e r a t e d = " f a l s e " / >  
                             < p a r a m e t e r   i d = " b 1 c 8 d 4 9 4 - 9 7 d c - 4 4 c 6 - 9 f f 4 - 8 c 2 0 b 0 5 c 3 d 7 b "   n a m e = " F i e l d   i n d e x "   t y p e = " S y s t e m . I n t 3 2 ,   m s c o r l i b ,   V e r s i o n = 4 . 0 . 0 . 0 ,   C u l t u r e = n e u t r a l ,   P u b l i c K e y T o k e n = b 7 7 a 5 c 5 6 1 9 3 4 e 0 8 9 "   o r d e r = " 9 9 9 "   k e y = " i n d e x "   v a l u e = " "   g r o u p O r d e r = " - 1 "   i s G e n e r a t e d = " f a l s e " / >  
                             < p a r a m e t e r   i d = " 1 3 7 8 a b d 9 - f 5 0 f - 4 2 b f - b d 7 8 - 0 8 7 5 b 1 e 6 9 a e 1 "   n a m e = " D e l e t e   i f   e m p t y "   t y p e = " S y s t e m . B o o l e a n ,   m s c o r l i b ,   V e r s i o n = 4 . 0 . 0 . 0 ,   C u l t u r e = n e u t r a l ,   P u b l i c K e y T o k e n = b 7 7 a 5 c 5 6 1 9 3 4 e 0 8 9 "   o r d e r = " 9 9 9 "   k e y = " d e l e t e I f E m p t y "   v a l u e = " F a l s e "   g r o u p O r d e r = " - 1 "   i s G e n e r a t e d = " f a l s e " / >  
                             < p a r a m e t e r   i d = " 3 e a 5 7 2 9 8 - 1 4 5 b - 4 d 9 b - a 4 9 7 - f b 9 8 8 2 e d b 4 6 e "   n a m e = " U n g r o u p "   t y p e = " S y s t e m . B o o l e a n ,   m s c o r l i b ,   V e r s i o n = 4 . 0 . 0 . 0 ,   C u l t u r e = n e u t r a l ,   P u b l i c K e y T o k e n = b 7 7 a 5 c 5 6 1 9 3 4 e 0 8 9 "   o r d e r = " 9 9 9 "   k e y = " u n g r o u p "   v a l u e = " F a l s e "   g r o u p O r d e r = " - 1 "   i s G e n e r a t e d = " f a l s e " / >  
                         < / p a r a m e t e r s >  
                     < / c o n t e n t C o n t r o l >  
                     < c o n t e n t C o n t r o l   i d = " 1 d a 2 0 0 c b - 0 0 4 5 - 4 6 3 7 - 9 7 0 d - 0 5 5 b e b 4 e e 5 3 9 "   n a m e = " 2 a r r o w   2 "   a s s e m b l y = " I p h e l i o n . O u t l i n e . P o w e r P o i n t . D L L "   t y p e = " I p h e l i o n . O u t l i n e . P o w e r P o i n t . R e n d e r e r s . E x t e r n a l S h a p e R e n d e r e r "   o r d e r = " 3 "   a c t i v e = " f a l s e "   e n t i t y I d = " 9 e 7 5 e e 2 e - 5 2 e d - 4 6 1 8 - a 8 1 d - 5 f 9 2 6 3 c 3 4 5 0 3 "   f i e l d I d = " 8 1 e 9 2 d 9 c - b 5 8 3 - 4 e 1 1 - a c a 5 - 6 4 2 d 8 c a e 8 1 5 7 "   p a r e n t I d = " 0 0 0 0 0 0 0 0 - 0 0 0 0 - 0 0 0 0 - 0 0 0 0 - 0 0 0 0 0 0 0 0 0 0 0 0 "   l e v e l O r d e r = " 5 0 "   c o n t r o l T y p e = " p l a i n T e x t "   c o n t r o l E d i t T y p e = " i n l i n e "   e n c l o s i n g B o o k m a r k = " f a l s e "   f o r m a t = " & q u o t ; p r o c e s s   a r r o w   2 & q u o t ; "   f o r m a t E v a l u a t o r T y p e = " e x p r e s s i o n "   t e x t C a s e = " i g n o r e C a s e "   r e m o v e C o n t r o l = " f a l s e "   i g n o r e F o r m a t I f E m p t y = " f a l s e " >  
                         < p a r a m e t e r s >  
                             < p a r a m e t e r   i d = " d e c c 7 c b 9 - 9 4 3 5 - 4 f 3 e - 8 e a 1 - e 9 c 4 1 3 1 8 5 4 3 3 " 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0 b a f c 9 d 9 - 8 6 9 a - 4 0 4 d - 9 a f 8 - 7 b 2 9 c 5 6 3 4 b 0 f "   n a m e = " S e t   s h a p e   s i z e "   t y p e = " S y s t e m . B o o l e a n ,   m s c o r l i b ,   V e r s i o n = 4 . 0 . 0 . 0 ,   C u l t u r e = n e u t r a l ,   P u b l i c K e y T o k e n = b 7 7 a 5 c 5 6 1 9 3 4 e 0 8 9 "   o r d e r = " 9 9 9 "   k e y = " s e t S i z e "   v a l u e = " F a l s e "   g r o u p O r d e r = " - 1 "   i s G e n e r a t e d = " f a l s e " / >  
                             < p a r a m e t e r   i d = " a f a f a 1 2 8 - e 6 c b - 4 f d 0 - 8 1 a b - c f 5 d 2 3 8 7 e f e 9 "   n a m e = " F i e l d   i n d e x "   t y p e = " S y s t e m . I n t 3 2 ,   m s c o r l i b ,   V e r s i o n = 4 . 0 . 0 . 0 ,   C u l t u r e = n e u t r a l ,   P u b l i c K e y T o k e n = b 7 7 a 5 c 5 6 1 9 3 4 e 0 8 9 "   o r d e r = " 9 9 9 "   k e y = " i n d e x "   v a l u e = " "   g r o u p O r d e r = " - 1 "   i s G e n e r a t e d = " f a l s e " / >  
                             < p a r a m e t e r   i d = " c 4 9 1 6 0 a f - 8 9 5 0 - 4 0 1 7 - a e 2 3 - d 7 d 2 8 f b 9 8 f f a "   n a m e = " D e l e t e   i f   e m p t y "   t y p e = " S y s t e m . B o o l e a n ,   m s c o r l i b ,   V e r s i o n = 4 . 0 . 0 . 0 ,   C u l t u r e = n e u t r a l ,   P u b l i c K e y T o k e n = b 7 7 a 5 c 5 6 1 9 3 4 e 0 8 9 "   o r d e r = " 9 9 9 "   k e y = " d e l e t e I f E m p t y "   v a l u e = " F a l s e "   g r o u p O r d e r = " - 1 "   i s G e n e r a t e d = " f a l s e " / >  
                             < p a r a m e t e r   i d = " d c 2 f f b c 7 - d c 8 a - 4 d f 0 - 8 0 c 5 - 9 9 6 2 c b 2 2 7 0 4 1 "   n a m e = " U n g r o u p "   t y p e = " S y s t e m . B o o l e a n ,   m s c o r l i b ,   V e r s i o n = 4 . 0 . 0 . 0 ,   C u l t u r e = n e u t r a l ,   P u b l i c K e y T o k e n = b 7 7 a 5 c 5 6 1 9 3 4 e 0 8 9 "   o r d e r = " 9 9 9 "   k e y = " u n g r o u p "   v a l u e = " F a l s e "   g r o u p O r d e r = " - 1 "   i s G e n e r a t e d = " f a l s e " / >  
                         < / p a r a m e t e r s >  
                     < / c o n t e n t C o n t r o l >  
                 < / c o n t e n t C o n t r o l s >  
                 < q u e s t i o n s   x m l n s = " h t t p : / / i p h e l i o n . c o m / w o r d / o u t l i n e / " >  
                     < q u e s t i o n   i d = " c 1 7 4 c 8 a 9 - a 5 4 3 - 4 c 3 6 - 8 7 c 3 - c 7 7 0 5 2 5 5 1 3 a 2 "   n a m e = " I c o n   1 " 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3 7 f 5 3 3 c f - 3 9 8 2 - 4 d 2 f - 9 4 b c - 6 1 c 7 2 e 0 8 d d 9 7 " 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4 b 6 2 0 d 1 e - 0 3 b a - 4 3 6 b - 8 c f d - 3 5 9 9 5 c 4 7 c d b a "   n a m e = " M a x   s e l e c t i o n s "   t y p e = " S y s t e m . I n t 3 2 ,   m s c o r l i b ,   V e r s i o n = 4 . 0 . 0 . 0 ,   C u l t u r e = n e u t r a l ,   P u b l i c K e y T o k e n = b 7 7 a 5 c 5 6 1 9 3 4 e 0 8 9 "   o r d e r = " 9 9 9 "   k e y = " m a x S e l e c t e d "   v a l u e = " 1 "   g r o u p O r d e r = " - 1 "   i s G e n e r a t e d = " f a l s e " / >  
                             < p a r a m e t e r   i d = " 2 d a e b c e 5 - 1 9 5 f - 4 6 3 1 - b b 1 5 - 3 d 6 f 9 e 8 2 b 6 b 7 "   n a m e = " M i n   s e l e c t i o n s "   t y p e = " S y s t e m . I n t 3 2 ,   m s c o r l i b ,   V e r s i o n = 4 . 0 . 0 . 0 ,   C u l t u r e = n e u t r a l ,   P u b l i c K e y T o k e n = b 7 7 a 5 c 5 6 1 9 3 4 e 0 8 9 "   o r d e r = " 9 9 9 "   k e y = " m i n S e l e c t e d "   v a l u e = " 1 "   g r o u p O r d e r = " - 1 "   i s G e n e r a t e d = " f a l s e " / >  
                             < p a r a m e t e r   i d = " 3 3 8 e 7 b 1 a - b b 8 e - 4 c 9 4 - 9 9 a 0 - d 4 4 1 e 1 2 9 f 6 a 6 " 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l t ; / t e x t & g t ; & # x A ; & l t ; / u i L o c a l i z e d S t r i n g & g t ; "   a r g u m e n t = " U I L o c a l i z e d S t r i n g "   g r o u p O r d e r = " - 1 "   i s G e n e r a t e d = " f a l s e " / >  
                             < p a r a m e t e r   i d = " 2 1 6 1 d 1 2 9 - 3 e c 2 - 4 1 3 5 - 8 8 4 a - 2 0 0 0 4 d e a b 7 e 2 "   n a m e = " H e i g h t "   t y p e = " S y s t e m . I n t 3 2 ,   m s c o r l i b ,   V e r s i o n = 4 . 0 . 0 . 0 ,   C u l t u r e = n e u t r a l ,   P u b l i c K e y T o k e n = b 7 7 a 5 c 5 6 1 9 3 4 e 0 8 9 "   o r d e r = " 9 9 9 "   k e y = " h e i g h t "   v a l u e = " 1 6 0 "   g r o u p O r d e r = " - 1 "   i s G e n e r a t e d = " f a l s e " / >  
                             < p a r a m e t e r   i d = " b 1 5 b d a 1 c - f 0 5 9 - 4 3 e 3 - 8 0 3 4 - 6 7 3 1 c 5 8 f 1 2 8 7 "   n a m e = " D e f a u l t   z o o m "   t y p e = " S y s t e m . I n t 3 2 ,   m s c o r l i b ,   V e r s i o n = 4 . 0 . 0 . 0 ,   C u l t u r e = n e u t r a l ,   P u b l i c K e y T o k e n = b 7 7 a 5 c 5 6 1 9 3 4 e 0 8 9 "   o r d e r = " 9 9 9 "   k e y = " z o o m "   v a l u e = " 0 "   g r o u p O r d e r = " - 1 "   i s G e n e r a t e d = " f a l s e " / >  
                             < p a r a m e t e r   i d = " 1 a 4 4 5 e 7 a - 8 9 e 5 - 4 e e 0 - a c 7 7 - c 9 2 f d c d 2 2 4 1 8 "   n a m e = " A l l o w   u n s e l e c t   l a s t   i t e m "   t y p e = " S y s t e m . B o o l e a n ,   m s c o r l i b ,   V e r s i o n = 4 . 0 . 0 . 0 ,   C u l t u r e = n e u t r a l ,   P u b l i c K e y T o k e n = b 7 7 a 5 c 5 6 1 9 3 4 e 0 8 9 "   o r d e r = " 9 9 9 "   k e y = " u n s e l e c t L a s t "   v a l u e = " T r u e "   g r o u p O r d e r = " - 1 "   i s G e n e r a t e d = " f a l s e " / >  
                             < p a r a m e t e r   i d = " 2 0 d 5 1 3 e 1 - 8 0 4 1 - 4 8 8 4 - 8 d 0 6 - 7 1 5 1 9 1 c 2 d d e 3 "   n a m e = " H i d e   f i l e   e x t e n s i o n "   t y p e = " S y s t e m . B o o l e a n ,   m s c o r l i b ,   V e r s i o n = 4 . 0 . 0 . 0 ,   C u l t u r e = n e u t r a l ,   P u b l i c K e y T o k e n = b 7 7 a 5 c 5 6 1 9 3 4 e 0 8 9 "   o r d e r = " 9 9 9 "   k e y = " h i d e F i l e E x t "   v a l u e = " T r u e "   g r o u p O r d e r = " - 1 "   i s G e n e r a t e d = " f a l s e " / >  
                         < / p a r a m e t e r s >  
                     < / q u e s t i o n >  
                     < q u e s t i o n   i d = " 0 3 e f 7 e 5 c - f 0 6 a - 4 5 0 0 - b 0 4 f - 4 9 a 1 8 3 0 c d 4 3 0 "   n a m e = " I c o n   2 "   a s s e m b l y = " I p h e l i o n . O u t l i n e . C o n t r o l s . d l l "   t y p e = " I p h e l i o n . O u t l i n e . C o n t r o l s . Q u e s t i o n C o n t r o l s . V i e w M o d e l s . I m a g e L i s t V i e w M o d e l "   o r d e r = " 1 "   a c t i v e = " t r u e "   g r o u p = " & l t ; D e f a u l t & g t ; "   r e s u l t T y p e = " s i n g l e "   d i s p l a y T y p e = " A l l "   p a g e C o l u m n S p a n = " c o l u m n S p a n 6 "   p a r e n t I d = " 0 0 0 0 0 0 0 0 - 0 0 0 0 - 0 0 0 0 - 0 0 0 0 - 0 0 0 0 0 0 0 0 0 0 0 0 " >  
                         < p a r a m e t e r s >  
                             < p a r a m e t e r   i d = " 6 4 9 5 a 7 d f - 2 e 9 a - 4 7 5 c - b 2 2 5 - 7 6 f 1 e 2 0 6 1 a 4 c " 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9 6 7 0 3 8 5 3 - 2 e 7 8 - 4 c b 2 - a 6 5 a - c c 1 3 3 9 a e f 8 7 6 "   n a m e = " M a x   s e l e c t i o n s "   t y p e = " S y s t e m . I n t 3 2 ,   m s c o r l i b ,   V e r s i o n = 4 . 0 . 0 . 0 ,   C u l t u r e = n e u t r a l ,   P u b l i c K e y T o k e n = b 7 7 a 5 c 5 6 1 9 3 4 e 0 8 9 "   o r d e r = " 9 9 9 "   k e y = " m a x S e l e c t e d "   v a l u e = " 1 "   g r o u p O r d e r = " - 1 "   i s G e n e r a t e d = " f a l s e " / >  
                             < p a r a m e t e r   i d = " 3 3 b 9 d 5 d 1 - 8 4 5 c - 4 a 5 2 - 9 a 6 e - 0 b 5 f b 8 d f 3 5 b 4 "   n a m e = " M i n   s e l e c t i o n s "   t y p e = " S y s t e m . I n t 3 2 ,   m s c o r l i b ,   V e r s i o n = 4 . 0 . 0 . 0 ,   C u l t u r e = n e u t r a l ,   P u b l i c K e y T o k e n = b 7 7 a 5 c 5 6 1 9 3 4 e 0 8 9 "   o r d e r = " 9 9 9 "   k e y = " m i n S e l e c t e d "   v a l u e = " 1 "   g r o u p O r d e r = " - 1 "   i s G e n e r a t e d = " f a l s e " / >  
                             < p a r a m e t e r   i d = " 4 8 6 e 1 8 a 8 - 7 3 c 5 - 4 f f a - a e 4 f - 3 5 6 f 6 7 f 3 8 5 7 a " 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i s G e n e r a t e d = " f a l s e " / >  
                             < p a r a m e t e r   i d = " 3 c 3 d 7 0 d 7 - f d c d - 4 7 9 0 - b 1 7 5 - 3 f 0 9 f 6 0 3 1 9 8 f "   n a m e = " H e i g h t "   t y p e = " S y s t e m . I n t 3 2 ,   m s c o r l i b ,   V e r s i o n = 4 . 0 . 0 . 0 ,   C u l t u r e = n e u t r a l ,   P u b l i c K e y T o k e n = b 7 7 a 5 c 5 6 1 9 3 4 e 0 8 9 "   o r d e r = " 9 9 9 "   k e y = " h e i g h t "   v a l u e = " 1 6 0 "   g r o u p O r d e r = " - 1 "   i s G e n e r a t e d = " f a l s e " / >  
                             < p a r a m e t e r   i d = " 0 0 3 3 8 9 e d - 3 f f e - 4 4 3 1 - 8 1 4 a - 3 0 c 0 0 3 d 0 5 8 2 6 "   n a m e = " D e f a u l t   z o o m "   t y p e = " S y s t e m . I n t 3 2 ,   m s c o r l i b ,   V e r s i o n = 4 . 0 . 0 . 0 ,   C u l t u r e = n e u t r a l ,   P u b l i c K e y T o k e n = b 7 7 a 5 c 5 6 1 9 3 4 e 0 8 9 "   o r d e r = " 9 9 9 "   k e y = " z o o m "   v a l u e = " 0 "   g r o u p O r d e r = " - 1 "   i s G e n e r a t e d = " f a l s e " / >  
                             < p a r a m e t e r   i d = " 1 2 f 2 1 8 2 a - 2 7 1 e - 4 7 e f - b a a e - 1 1 c 3 0 3 f d 9 b 1 3 "   n a m e = " A l l o w   u n s e l e c t   l a s t   i t e m "   t y p e = " S y s t e m . B o o l e a n ,   m s c o r l i b ,   V e r s i o n = 4 . 0 . 0 . 0 ,   C u l t u r e = n e u t r a l ,   P u b l i c K e y T o k e n = b 7 7 a 5 c 5 6 1 9 3 4 e 0 8 9 "   o r d e r = " 9 9 9 "   k e y = " u n s e l e c t L a s t "   v a l u e = " T r u e "   g r o u p O r d e r = " - 1 "   i s G e n e r a t e d = " f a l s e " / >  
                             < p a r a m e t e r   i d = " 1 2 c a 9 a 9 9 - 2 9 6 9 - 4 d 3 a - b 0 f 6 - 2 b f 1 d a 7 9 c a 5 a "   n a m e = " H i d e   f i l e   e x t e n s i o n "   t y p e = " S y s t e m . B o o l e a n ,   m s c o r l i b ,   V e r s i o n = 4 . 0 . 0 . 0 ,   C u l t u r e = n e u t r a l ,   P u b l i c K e y T o k e n = b 7 7 a 5 c 5 6 1 9 3 4 e 0 8 9 "   o r d e r = " 9 9 9 "   k e y = " h i d e F i l e E x t "   v a l u e = " T r u e "   g r o u p O r d e r = " - 1 "   i s G e n e r a t e d = " f a l s e " / >  
                         < / p a r a m e t e r s >  
                     < / q u e s t i o n >  
                     < q u e s t i o n   i d = " 1 d c 5 3 d 8 3 - 5 a 5 5 - 4 2 a f - a e e 0 - 2 f b a d b 4 3 1 0 e 9 "   n a m e = " I c o n   3 "   a s s e m b l y = " I p h e l i o n . O u t l i n e . C o n t r o l s . d l l "   t y p e = " I p h e l i o n . O u t l i n e . C o n t r o l s . Q u e s t i o n C o n t r o l s . V i e w M o d e l s . I m a g e L i s t V i e w M o d e l "   o r d e r = " 2 "   a c t i v e = " t r u e "   g r o u p = " & l t ; D e f a u l t & g t ; "   r e s u l t T y p e = " s i n g l e "   d i s p l a y T y p e = " A l l "   p a g e C o l u m n S p a n = " c o l u m n S p a n 6 "   p a r e n t I d = " 0 0 0 0 0 0 0 0 - 0 0 0 0 - 0 0 0 0 - 0 0 0 0 - 0 0 0 0 0 0 0 0 0 0 0 0 " >  
                         < p a r a m e t e r s >  
                             < p a r a m e t e r   i d = " 1 1 7 0 b a 4 1 - 1 7 1 5 - 4 c 5 6 - a 2 1 5 - b 0 0 8 e 5 9 1 a d 6 d " 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9 5 5 d 1 0 b e - f f f e - 4 b c 7 - 8 6 b 0 - 2 9 6 c e 2 a 7 d d b 6 "   n a m e = " M a x   s e l e c t i o n s "   t y p e = " S y s t e m . I n t 3 2 ,   m s c o r l i b ,   V e r s i o n = 4 . 0 . 0 . 0 ,   C u l t u r e = n e u t r a l ,   P u b l i c K e y T o k e n = b 7 7 a 5 c 5 6 1 9 3 4 e 0 8 9 "   o r d e r = " 9 9 9 "   k e y = " m a x S e l e c t e d "   v a l u e = " 1 "   g r o u p O r d e r = " - 1 "   i s G e n e r a t e d = " f a l s e " / >  
                             < p a r a m e t e r   i d = " 8 e 9 9 1 2 c 8 - 8 5 0 1 - 4 f 1 0 - 9 2 6 c - 0 1 d 8 6 b 6 a c 9 b 0 "   n a m e = " M i n   s e l e c t i o n s "   t y p e = " S y s t e m . I n t 3 2 ,   m s c o r l i b ,   V e r s i o n = 4 . 0 . 0 . 0 ,   C u l t u r e = n e u t r a l ,   P u b l i c K e y T o k e n = b 7 7 a 5 c 5 6 1 9 3 4 e 0 8 9 "   o r d e r = " 9 9 9 "   k e y = " m i n S e l e c t e d "   v a l u e = " 1 "   g r o u p O r d e r = " - 1 "   i s G e n e r a t e d = " f a l s e " / >  
                             < p a r a m e t e r   i d = " d 0 3 6 b 8 a 6 - 8 f d 9 - 4 c 0 0 - 9 9 b f - a 9 4 8 8 c 2 a 6 f 9 3 " 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3 & l t ; / t e x t & g t ; & # x A ; & l t ; / u i L o c a l i z e d S t r i n g & g t ; "   a r g u m e n t = " U I L o c a l i z e d S t r i n g "   g r o u p O r d e r = " - 1 "   i s G e n e r a t e d = " f a l s e " / >  
                             < p a r a m e t e r   i d = " 1 b 8 0 7 f f 0 - b f 0 3 - 4 9 6 a - 9 7 4 0 - e 8 9 8 7 2 b d f c 4 9 "   n a m e = " H e i g h t "   t y p e = " S y s t e m . I n t 3 2 ,   m s c o r l i b ,   V e r s i o n = 4 . 0 . 0 . 0 ,   C u l t u r e = n e u t r a l ,   P u b l i c K e y T o k e n = b 7 7 a 5 c 5 6 1 9 3 4 e 0 8 9 "   o r d e r = " 9 9 9 "   k e y = " h e i g h t "   v a l u e = " 1 6 0 "   g r o u p O r d e r = " - 1 "   i s G e n e r a t e d = " f a l s e " / >  
                             < p a r a m e t e r   i d = " 6 4 8 d c e 4 0 - 3 3 d 8 - 4 6 e e - 9 6 8 3 - d a a d 3 9 c a d 3 6 f "   n a m e = " D e f a u l t   z o o m "   t y p e = " S y s t e m . I n t 3 2 ,   m s c o r l i b ,   V e r s i o n = 4 . 0 . 0 . 0 ,   C u l t u r e = n e u t r a l ,   P u b l i c K e y T o k e n = b 7 7 a 5 c 5 6 1 9 3 4 e 0 8 9 "   o r d e r = " 9 9 9 "   k e y = " z o o m "   v a l u e = " 0 "   g r o u p O r d e r = " - 1 "   i s G e n e r a t e d = " f a l s e " / >  
                             < p a r a m e t e r   i d = " 4 3 1 b 4 4 8 6 - 0 e a 8 - 4 d d 6 - 9 1 1 b - 3 e f 1 2 e 0 a 8 2 7 b "   n a m e = " A l l o w   u n s e l e c t   l a s t   i t e m "   t y p e = " S y s t e m . B o o l e a n ,   m s c o r l i b ,   V e r s i o n = 4 . 0 . 0 . 0 ,   C u l t u r e = n e u t r a l ,   P u b l i c K e y T o k e n = b 7 7 a 5 c 5 6 1 9 3 4 e 0 8 9 "   o r d e r = " 9 9 9 "   k e y = " u n s e l e c t L a s t "   v a l u e = " T r u e "   g r o u p O r d e r = " - 1 "   i s G e n e r a t e d = " f a l s e " / >  
                             < p a r a m e t e r   i d = " c 0 2 a 8 b e d - e 7 f 0 - 4 f 6 6 - 9 4 e 3 - 1 0 3 4 4 c 7 b 1 e e 8 "   n a m e = " H i d e   f i l e   e x t e n s i o n "   t y p e = " S y s t e m . B o o l e a n ,   m s c o r l i b ,   V e r s i o n = 4 . 0 . 0 . 0 ,   C u l t u r e = n e u t r a l ,   P u b l i c K e y T o k e n = b 7 7 a 5 c 5 6 1 9 3 4 e 0 8 9 "   o r d e r = " 9 9 9 "   k e y = " h i d e F i l e E x t "   v a l u e = " T r u e "   g r o u p O r d e r = " - 1 "   i s G e n e r a t e d = " f a l s e " / >  
                         < / p a r a m e t e r s >  
                     < / q u e s t i o n >  
                     < q u e s t i o n   i d = " b 0 a 2 4 5 a a - d 2 e 5 - 4 7 b 7 - b 1 0 e - b b 8 e 0 7 9 5 7 9 7 3 "   n a m e = " I c o n   4 "   a s s e m b l y = " I p h e l i o n . O u t l i n e . C o n t r o l s . d l l "   t y p e = " I p h e l i o n . O u t l i n e . C o n t r o l s . Q u e s t i o n C o n t r o l s . V i e w M o d e l s . I m a g e L i s t V i e w M o d e l "   o r d e r = " 3 "   a c t i v e = " t r u e "   g r o u p = " & l t ; D e f a u l t & g t ; "   r e s u l t T y p e = " s i n g l e "   d i s p l a y T y p e = " A l l "   p a g e C o l u m n S p a n = " c o l u m n S p a n 6 "   p a r e n t I d = " 0 0 0 0 0 0 0 0 - 0 0 0 0 - 0 0 0 0 - 0 0 0 0 - 0 0 0 0 0 0 0 0 0 0 0 0 " >  
                         < p a r a m e t e r s >  
                             < p a r a m e t e r   i d = " 0 b 5 4 8 6 1 d - 0 c 4 c - 4 4 7 7 - 9 5 c 4 - 1 c 7 7 5 d e e d a b e " 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2 5 1 6 a 4 c c - 9 2 5 c - 4 d a 7 - 8 6 d 3 - 8 6 d 0 1 a 5 5 3 b 5 c "   n a m e = " M a x   s e l e c t i o n s "   t y p e = " S y s t e m . I n t 3 2 ,   m s c o r l i b ,   V e r s i o n = 4 . 0 . 0 . 0 ,   C u l t u r e = n e u t r a l ,   P u b l i c K e y T o k e n = b 7 7 a 5 c 5 6 1 9 3 4 e 0 8 9 "   o r d e r = " 9 9 9 "   k e y = " m a x S e l e c t e d "   v a l u e = " 1 "   g r o u p O r d e r = " - 1 "   i s G e n e r a t e d = " f a l s e " / >  
                             < p a r a m e t e r   i d = " d d 9 b 3 c f 9 - 9 3 6 1 - 4 7 4 7 - b 9 4 5 - 7 4 8 f 3 7 2 7 d 8 0 f "   n a m e = " M i n   s e l e c t i o n s "   t y p e = " S y s t e m . I n t 3 2 ,   m s c o r l i b ,   V e r s i o n = 4 . 0 . 0 . 0 ,   C u l t u r e = n e u t r a l ,   P u b l i c K e y T o k e n = b 7 7 a 5 c 5 6 1 9 3 4 e 0 8 9 "   o r d e r = " 9 9 9 "   k e y = " m i n S e l e c t e d "   v a l u e = " 1 "   g r o u p O r d e r = " - 1 "   i s G e n e r a t e d = " f a l s e " / >  
                             < p a r a m e t e r   i d = " 2 0 c 9 b 8 f 6 - c 3 c 4 - 4 9 e a - b 4 8 2 - 2 c 7 b 5 6 3 f d d d 9 " 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4 & l t ; / t e x t & g t ; & # x A ; & l t ; / u i L o c a l i z e d S t r i n g & g t ; "   a r g u m e n t = " U I L o c a l i z e d S t r i n g "   g r o u p O r d e r = " - 1 "   i s G e n e r a t e d = " f a l s e " / >  
                             < p a r a m e t e r   i d = " 7 1 4 a c 5 a f - 0 b 9 0 - 4 2 a 6 - b 4 3 c - e 3 d 7 6 d 6 a e e 1 3 "   n a m e = " H e i g h t "   t y p e = " S y s t e m . I n t 3 2 ,   m s c o r l i b ,   V e r s i o n = 4 . 0 . 0 . 0 ,   C u l t u r e = n e u t r a l ,   P u b l i c K e y T o k e n = b 7 7 a 5 c 5 6 1 9 3 4 e 0 8 9 "   o r d e r = " 9 9 9 "   k e y = " h e i g h t "   v a l u e = " 1 6 0 "   g r o u p O r d e r = " - 1 "   i s G e n e r a t e d = " f a l s e " / >  
                             < p a r a m e t e r   i d = " 6 b d 1 b b 8 5 - 6 2 4 0 - 4 5 3 f - b 2 e a - 0 0 0 b 3 4 b 0 7 e d d "   n a m e = " D e f a u l t   z o o m "   t y p e = " S y s t e m . I n t 3 2 ,   m s c o r l i b ,   V e r s i o n = 4 . 0 . 0 . 0 ,   C u l t u r e = n e u t r a l ,   P u b l i c K e y T o k e n = b 7 7 a 5 c 5 6 1 9 3 4 e 0 8 9 "   o r d e r = " 9 9 9 "   k e y = " z o o m "   v a l u e = " 0 "   g r o u p O r d e r = " - 1 "   i s G e n e r a t e d = " f a l s e " / >  
                             < p a r a m e t e r   i d = " 1 7 f b f d 3 4 - 6 f 7 8 - 4 3 0 5 - 9 8 2 f - a 1 2 4 5 7 2 2 f 5 6 a "   n a m e = " A l l o w   u n s e l e c t   l a s t   i t e m "   t y p e = " S y s t e m . B o o l e a n ,   m s c o r l i b ,   V e r s i o n = 4 . 0 . 0 . 0 ,   C u l t u r e = n e u t r a l ,   P u b l i c K e y T o k e n = b 7 7 a 5 c 5 6 1 9 3 4 e 0 8 9 "   o r d e r = " 9 9 9 "   k e y = " u n s e l e c t L a s t "   v a l u e = " T r u e "   g r o u p O r d e r = " - 1 "   i s G e n e r a t e d = " f a l s e " / >  
                             < p a r a m e t e r   i d = " 1 b d 7 d c 8 2 - 3 5 6 e - 4 a d b - 8 c d 8 - 1 2 5 2 1 d e 8 9 9 1 7 " 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c 1 7 4 c 8 a 9 - a 5 4 3 - 4 c 3 6 - 8 7 c 3 - c 7 7 0 5 2 5 5 1 3 a 2 "   l i n k e d E n t i t y I d = " 0 0 0 0 0 0 0 0 - 0 0 0 0 - 0 0 0 0 - 0 0 0 0 - 0 0 0 0 0 0 0 0 0 0 0 0 "   l i n k e d F i e l d I d = " 0 0 0 0 0 0 0 0 - 0 0 0 0 - 0 0 0 0 - 0 0 0 0 - 0 0 0 0 0 0 0 0 0 0 0 0 "   l i n k e d F i e l d I n d e x = " 0 "   i n d e x = " 0 "   f i e l d T y p e = " q u e s t i o n "   f o r m a t E v a l u a t o r T y p e = " f o r m a t S t r i n g "   h i d d e n = " f a l s e " / >  
                     < f i e l d   i d = " a 8 9 2 6 b a 1 - 7 2 1 c - 4 0 c 7 - b 5 1 2 - 8 6 f 2 f 6 e b 9 b 5 5 "   n a m e = " I m a g e P a t h "   t y p e = " "   o r d e r = " 9 9 9 "   e n t i t y I d = " 0 3 e f 7 e 5 c - f 0 6 a - 4 5 0 0 - b 0 4 f - 4 9 a 1 8 3 0 c d 4 3 0 "   l i n k e d E n t i t y I d = " 0 0 0 0 0 0 0 0 - 0 0 0 0 - 0 0 0 0 - 0 0 0 0 - 0 0 0 0 0 0 0 0 0 0 0 0 "   l i n k e d F i e l d I d = " 0 0 0 0 0 0 0 0 - 0 0 0 0 - 0 0 0 0 - 0 0 0 0 - 0 0 0 0 0 0 0 0 0 0 0 0 "   l i n k e d F i e l d I n d e x = " 0 "   i n d e x = " 0 "   f i e l d T y p e = " q u e s t i o n "   f o r m a t E v a l u a t o r T y p e = " f o r m a t S t r i n g "   h i d d e n = " f a l s e " / >  
                     < f i e l d   i d = " a 8 9 2 6 b a 1 - 7 2 1 c - 4 0 c 7 - b 5 1 2 - 8 6 f 2 f 6 e b 9 b 5 5 "   n a m e = " I m a g e P a t h "   t y p e = " "   o r d e r = " 9 9 9 "   e n t i t y I d = " 1 d c 5 3 d 8 3 - 5 a 5 5 - 4 2 a f - a e e 0 - 2 f b a d b 4 3 1 0 e 9 "   l i n k e d E n t i t y I d = " 0 0 0 0 0 0 0 0 - 0 0 0 0 - 0 0 0 0 - 0 0 0 0 - 0 0 0 0 0 0 0 0 0 0 0 0 "   l i n k e d F i e l d I d = " 0 0 0 0 0 0 0 0 - 0 0 0 0 - 0 0 0 0 - 0 0 0 0 - 0 0 0 0 0 0 0 0 0 0 0 0 "   l i n k e d F i e l d I n d e x = " 0 "   i n d e x = " 0 "   f i e l d T y p e = " q u e s t i o n "   f o r m a t E v a l u a t o r T y p e = " f o r m a t S t r i n g "   h i d d e n = " f a l s e " / >  
                     < f i e l d   i d = " a 8 9 2 6 b a 1 - 7 2 1 c - 4 0 c 7 - b 5 1 2 - 8 6 f 2 f 6 e b 9 b 5 5 "   n a m e = " I m a g e P a t h "   t y p e = " "   o r d e r = " 9 9 9 "   e n t i t y I d = " b 0 a 2 4 5 a a - d 2 e 5 - 4 7 b 7 - b 1 0 e - b b 8 e 0 7 9 5 7 9 7 3 " 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d = & q u o t ; h t t p : / / w w w . w 3 . o r g / 2 0 0 1 / X M L S c h e m a & q u o t ;   x m l n s : x s i = & q u o t ; h t t p : / / w w w . w 3 . o r g / 2 0 0 1 / X M L S c h e m a - i n s t a n c e & q u o t ; & g t ; & # x A ;     & l t ; t y p e & g t ; f i x e d & l t ; / t y p e & g t ; & # x A ; & l t ; / u i L o c a l i z e d S t r i n g & g t ; "   n a m e = " P r o c e s s   g r a p h i c "   c a t e g o r y = " O C   1 6 : 9 "   t y p e I d = " 0 " / >  
             < / l i n k e d C o n t e n t I t e m s >  
         < / t e m p l a t e F r a g m e n t >  
         < t e m p l a t e F r a g m e n t   d i s p l a y N a m e = " T O C "   t y p e I d = " - 1 " >  
             < t e m p l a t e   i d = " b 1 e 6 a 9 5 0 - 9 d 7 c - 4 f d d - a a e c - 3 b a a a f 6 7 3 3 0 0 " 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9 d 0 f 2 4 d 6 - e 8 4 c - 4 e 2 7 - 8 1 7 d - 9 d e 6 f 3 2 e 5 5 9 a "   n a m e = " I c o n . I m a g e P a t h "   a s s e m b l y = " I p h e l i o n . O u t l i n e . W o r d . d l l "   t y p e = " I p h e l i o n . O u t l i n e . W o r d . R e n d e r e r s . I m a g e R e n d e r e r "   o r d e r = " 3 "   a c t i v e = " t r u e "   e n t i t y I d = " 0 c 3 2 5 9 8 f - 6 f e d - 4 7 6 8 - b c e d - 5 a b 0 d 5 9 3 2 b f 5 " 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d 8 1 a f 8 7 9 - b 5 d 8 - 4 6 6 a - 9 c c 7 - 7 0 7 5 c 4 0 1 2 8 f f "   n a m e = " H e i g h t "   t y p e = " S y s t e m . S i n g l e ,   m s c o r l i b ,   V e r s i o n = 4 . 0 . 0 . 0 ,   C u l t u r e = n e u t r a l ,   P u b l i c K e y T o k e n = b 7 7 a 5 c 5 6 1 9 3 4 e 0 8 9 "   o r d e r = " 9 9 9 "   k e y = " h e i g h t "   v a l u e = " 6 . 8 "   g r o u p = " S i z e "   g r o u p O r d e r = " - 1 "   i s G e n e r a t e d = " f a l s e " / >  
                             < p a r a m e t e r   i d = " 7 1 8 c 3 a 0 c - 9 7 2 6 - 4 3 f 0 - 8 0 a d - 7 f 1 4 2 2 0 e d 4 6 9 "   n a m e = " W i d t h "   t y p e = " S y s t e m . S i n g l e ,   m s c o r l i b ,   V e r s i o n = 4 . 0 . 0 . 0 ,   C u l t u r e = n e u t r a l ,   P u b l i c K e y T o k e n = b 7 7 a 5 c 5 6 1 9 3 4 e 0 8 9 "   o r d e r = " 9 9 9 "   k e y = " w i d t h "   v a l u e = " 1 3 . 6 "   g r o u p = " S i z e "   g r o u p O r d e r = " - 1 "   i s G e n e r a t e d = " f a l s e " / >  
                             < p a r a m e t e r   i d = " d 7 6 5 8 7 5 a - c 8 c d - 4 3 6 3 - b 5 0 c - 2 b 1 2 6 3 e 3 a 4 f 9 "   n a m e = " L o c k   a s p e c t   r a t i o "   t y p e = " S y s t e m . B o o l e a n ,   m s c o r l i b ,   V e r s i o n = 4 . 0 . 0 . 0 ,   C u l t u r e = n e u t r a l ,   P u b l i c K e y T o k e n = b 7 7 a 5 c 5 6 1 9 3 4 e 0 8 9 "   o r d e r = " 9 9 9 "   k e y = " l o c k A s p e c t R a t i o "   v a l u e = " T r u e "   g r o u p O r d e r = " - 1 "   i s G e n e r a t e d = " f a l s e " / >  
                             < p a r a m e t e r   i d = " 4 7 a 6 1 4 0 6 - e 5 2 3 - 4 a d d - b b 9 b - 9 a 8 f c f 3 d c c 2 4 "   n a m e = " F i e l d   i n d e x "   t y p e = " S y s t e m . I n t 3 2 ,   m s c o r l i b ,   V e r s i o n = 4 . 0 . 0 . 0 ,   C u l t u r e = n e u t r a l ,   P u b l i c K e y T o k e n = b 7 7 a 5 c 5 6 1 9 3 4 e 0 8 9 "   o r d e r = " 9 9 9 "   k e y = " i n d e x "   v a l u e = " "   g r o u p O r d e r = " - 1 "   i s G e n e r a t e d = " f a l s e " / >  
                             < p a r a m e t e r   i d = " 6 e 8 3 8 8 f 8 - 9 7 3 b - 4 1 c b - 9 1 8 e - 5 c 3 f 9 7 0 3 d c a 8 "   n a m e = " U n i t   t y p e "   t y p e = " "   o r d e r = " 1 "   k e y = " u n i t T y p e T y p e "   v a l u e = " C e n t i m e t e r s "   g r o u p = " S i z e "   g r o u p O r d e r = " - 1 "   i s G e n e r a t e d = " f a l s e " / >  
                             < p a r a m e t e r   i d = " 1 e d 9 e 9 5 7 - 7 1 5 a - 4 1 5 c - 9 a f 8 - 8 9 c 4 3 4 4 2 c 4 f 8 "   n a m e = " Z   o r d e r "   t y p e = " I p h e l i o n . O u t l i n e . P o w e r P o i n t . R e n d e r e r s . Z O r d e r ,   I p h e l i o n . O u t l i n e . P o w e r P o i n t ,   V e r s i o n = 1 . 7 . 9 . 5 ,   C u l t u r e = n e u t r a l ,   P u b l i c K e y T o k e n = n u l l "   o r d e r = " 4 "   k e y = " z O r d e r "   v a l u e = " N o n e "   g r o u p = " P o s i t i o n "   g r o u p O r d e r = " - 1 "   i s G e n e r a t e d = " f a l s e " / >  
                             < p a r a m e t e r   i d = " 3 b 6 8 4 5 9 5 - 8 0 c 0 - 4 6 2 c - a 4 9 d - 4 0 6 b 7 e 6 7 6 0 6 d "   n a m e = " D e l e t e   i f   e m p t y "   t y p e = " S y s t e m . B o o l e a n ,   m s c o r l i b ,   V e r s i o n = 4 . 0 . 0 . 0 ,   C u l t u r e = n e u t r a l ,   P u b l i c K e y T o k e n = b 7 7 a 5 c 5 6 1 9 3 4 e 0 8 9 "   o r d e r = " 9 9 9 "   k e y = " d e l e t e I f E m p t y "   v a l u e = " F a l s e "   g r o u p O r d e r = " - 1 "   i s G e n e r a t e d = " f a l s e " / >  
                         < / p a r a m e t e r s >  
                     < / c o n t e n t C o n t r o l >  
                     < c o n t e n t C o n t r o l   i d = " f 4 f d f 6 0 f - f 6 a b - 4 b 6 2 - a 5 0 9 - d 4 4 1 0 4 5 b 9 f 8 f "   n a m e = " T O C "   a s s e m b l y = " I p h e l i o n . O u t l i n e . P o w e r P o i n t . D L L "   t y p e = " I p h e l i o n . O u t l i n e . P o w e r P o i n t . R e n d e r e r s . E x t e r n a l S h a p e R e n d e r e r "   o r d e r = " 2 "   a c t i v e = " t r u e "   e n t i t y I d = " f 9 5 d c 5 f a - 6 e 9 d - 4 b e 9 - 9 d 2 3 - e 0 a d a 2 0 d 8 4 3 8 "   f i e l d I d = " 5 5 3 e 7 7 1 7 - c 2 8 a - 4 f d c - 9 0 d 4 - 4 a 8 2 3 8 d 3 c f d 7 "   p a r e n t I d = " 0 0 0 0 0 0 0 0 - 0 0 0 0 - 0 0 0 0 - 0 0 0 0 - 0 0 0 0 0 0 0 0 0 0 0 0 "   l e v e l O r d e r = " 1 0 0 "   c o n t r o l T y p e = " p l a i n T e x t "   c o n t r o l E d i t T y p e = " i n l i n e "   e n c l o s i n g B o o k m a r k = " f a l s e "   f o r m a t E v a l u a t o r T y p e = " e x p r e s s i o n "   t e x t C a s e = " i g n o r e C a s e "   r e m o v e C o n t r o l = " t r u e "   i g n o r e F o r m a t I f E m p t y = " f a l s e " >  
                         < p a r a m e t e r s >  
                             < p a r a m e t e r   i d = " e 8 2 e d e 9 e - 1 a 1 4 - 4 b 3 0 - 9 f 3 b - 3 2 9 e f 6 e 8 9 6 8 f " 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i s G e n e r a t e d = " f a l s e " / >  
                             < p a r a m e t e r   i d = " 0 b 9 9 c b 1 3 - b 3 c b - 4 f f b - b 2 2 0 - e 7 3 8 a 5 5 8 e 3 d e "   n a m e = " S e t   s h a p e   s i z e "   t y p e = " S y s t e m . B o o l e a n ,   m s c o r l i b ,   V e r s i o n = 4 . 0 . 0 . 0 ,   C u l t u r e = n e u t r a l ,   P u b l i c K e y T o k e n = b 7 7 a 5 c 5 6 1 9 3 4 e 0 8 9 "   o r d e r = " 9 9 9 "   k e y = " s e t S i z e "   v a l u e = " F a l s e "   g r o u p O r d e r = " - 1 "   i s G e n e r a t e d = " f a l s e " / >  
                             < p a r a m e t e r   i d = " 8 a 3 5 4 b 6 2 - 1 7 a d - 4 b 9 4 - b 0 f 7 - a a 2 d c 1 c f f b 1 d "   n a m e = " F i e l d   i n d e x "   t y p e = " S y s t e m . I n t 3 2 ,   m s c o r l i b ,   V e r s i o n = 4 . 0 . 0 . 0 ,   C u l t u r e = n e u t r a l ,   P u b l i c K e y T o k e n = b 7 7 a 5 c 5 6 1 9 3 4 e 0 8 9 "   o r d e r = " 9 9 9 "   k e y = " i n d e x "   v a l u e = " "   g r o u p O r d e r = " - 1 "   i s G e n e r a t e d = " f a l s e " / >  
                             < p a r a m e t e r   i d = " d 3 3 5 1 1 2 5 - 8 d 1 8 - 4 0 9 1 - b 4 e a - 4 e 1 c 7 5 7 b 5 9 8 a "   n a m e = " D e l e t e   i f   e m p t y "   t y p e = " S y s t e m . B o o l e a n ,   m s c o r l i b ,   V e r s i o n = 4 . 0 . 0 . 0 ,   C u l t u r e = n e u t r a l ,   P u b l i c K e y T o k e n = b 7 7 a 5 c 5 6 1 9 3 4 e 0 8 9 "   o r d e r = " 9 9 9 "   k e y = " d e l e t e I f E m p t y "   v a l u e = " F a l s e "   g r o u p O r d e r = " - 1 "   i s G e n e r a t e d = " f a l s e " / >  
                         < / p a r a m e t e r s >  
                     < / c o n t e n t C o n t r o l >  
                     < c o n t e n t C o n t r o l   i d = " 3 3 8 b f 7 f c - 7 e 8 c - 4 4 1 0 - b a b 7 - 8 2 c 4 d 1 0 2 d b 7 8 "   n a m e = " I m a g e   1 "   a s s e m b l y = " I p h e l i o n . O u t l i n e . P o w e r P o i n t . D L L "   t y p e = " I p h e l i o n . O u t l i n e . P o w e r P o i n t . R e n d e r e r s . I m a g e R e n d e r e r "   o r d e r = " 3 "   a c t i v e = " t r u e "   e n t i t y I d = " a 6 6 d 2 e 7 9 - c b c 0 - 4 0 c c - 9 8 8 6 - 1 0 f 6 2 5 9 0 7 c 3 6 "   f i e l d I d = " f 0 0 e 1 b 4 c - c e b 5 - 4 d f 9 - 8 5 e d - 1 d b 3 2 3 6 8 1 7 2 0 " 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f a l s e " >  
                         < p a r a m e t e r s >  
                             < p a r a m e t e r   i d = " 9 1 3 0 1 9 6 0 - f 8 b 7 - 4 c 4 f - a c d c - 7 4 b 5 9 e 8 7 7 c 4 b "   n a m e = " H e i g h t "   t y p e = " S y s t e m . S i n g l e ,   m s c o r l i b ,   V e r s i o n = 4 . 0 . 0 . 0 ,   C u l t u r e = n e u t r a l ,   P u b l i c K e y T o k e n = b 7 7 a 5 c 5 6 1 9 3 4 e 0 8 9 "   o r d e r = " 9 9 9 "   k e y = " h e i g h t "   v a l u e = " 2 . 5 "   g r o u p = " S i z e "   g r o u p O r d e r = " - 1 "   i s G e n e r a t e d = " f a l s e " / >  
                             < p a r a m e t e r   i d = " 9 9 e c 8 2 e 9 - 7 0 b 7 - 4 0 d 9 - 8 f b 3 - 5 b 4 4 2 a e e a c e 0 "   n a m e = " W i d t h "   t y p e = " S y s t e m . S i n g l e ,   m s c o r l i b ,   V e r s i o n = 4 . 0 . 0 . 0 ,   C u l t u r e = n e u t r a l ,   P u b l i c K e y T o k e n = b 7 7 a 5 c 5 6 1 9 3 4 e 0 8 9 "   o r d e r = " 9 9 9 "   k e y = " w i d t h "   v a l u e = " 2 . 5 "   g r o u p = " S i z e "   g r o u p O r d e r = " - 1 "   i s G e n e r a t e d = " f a l s e " / >  
                             < p a r a m e t e r   i d = " 4 2 d 3 3 a a 7 - 1 8 2 6 - 4 d c 0 - 9 4 3 1 - 2 f 2 8 1 2 a 3 d 0 3 d "   n a m e = " L o c k   a s p e c t   r a t i o "   t y p e = " S y s t e m . B o o l e a n ,   m s c o r l i b ,   V e r s i o n = 4 . 0 . 0 . 0 ,   C u l t u r e = n e u t r a l ,   P u b l i c K e y T o k e n = b 7 7 a 5 c 5 6 1 9 3 4 e 0 8 9 "   o r d e r = " 9 9 9 "   k e y = " l o c k A s p e c t R a t i o "   v a l u e = " T r u e "   g r o u p O r d e r = " - 1 "   i s G e n e r a t e d = " f a l s e " / >  
                             < p a r a m e t e r   i d = " e 5 9 e 0 5 d d - d b 4 a - 4 9 2 1 - a 9 5 e - 0 7 4 3 7 3 d 9 2 7 a 1 "   n a m e = " F i e l d   i n d e x "   t y p e = " S y s t e m . I n t 3 2 ,   m s c o r l i b ,   V e r s i o n = 4 . 0 . 0 . 0 ,   C u l t u r e = n e u t r a l ,   P u b l i c K e y T o k e n = b 7 7 a 5 c 5 6 1 9 3 4 e 0 8 9 "   o r d e r = " 9 9 9 "   k e y = " i n d e x "   v a l u e = " 0 "   g r o u p O r d e r = " - 1 "   i s G e n e r a t e d = " f a l s e " / >  
                             < p a r a m e t e r   i d = " d 5 a 3 b d e 6 - 2 e 2 a - 4 7 c 2 - b b 5 6 - d f 7 e 0 a 8 5 8 f 2 c "   n a m e = " U n i t   t y p e "   t y p e = " "   o r d e r = " 1 "   k e y = " u n i t T y p e T y p e "   v a l u e = " C e n t i m e t e r s "   g r o u p = " S i z e "   g r o u p O r d e r = " - 1 "   i s G e n e r a t e d = " f a l s e " / >  
                             < p a r a m e t e r   i d = " 4 f f d e 5 d d - 8 9 0 a - 4 d d e - a 7 6 b - 9 b 4 c 3 8 9 b c 9 2 0 "   n a m e = " Z   o r d e r "   t y p e = " I p h e l i o n . O u t l i n e . P o w e r P o i n t . R e n d e r e r s . Z O r d e r ,   I p h e l i o n . O u t l i n e . P o w e r P o i n t ,   V e r s i o n = 1 . 7 . 9 . 5 ,   C u l t u r e = n e u t r a l ,   P u b l i c K e y T o k e n = n u l l "   o r d e r = " 4 "   k e y = " z O r d e r "   v a l u e = " N o n e "   g r o u p = " P o s i t i o n "   g r o u p O r d e r = " - 1 "   i s G e n e r a t e d = " f a l s e " / >  
                             < p a r a m e t e r   i d = " 7 3 b 2 5 e c b - 5 c a 0 - 4 0 1 6 - 8 7 4 3 - b d 2 7 d 2 3 9 1 b 9 a "   n a m e = " D e l e t e   i f   e m p t y "   t y p e = " S y s t e m . B o o l e a n ,   m s c o r l i b ,   V e r s i o n = 4 . 0 . 0 . 0 ,   C u l t u r e = n e u t r a l ,   P u b l i c K e y T o k e n = b 7 7 a 5 c 5 6 1 9 3 4 e 0 8 9 "   o r d e r = " 9 9 9 "   k e y = " d e l e t e I f E m p t y "   v a l u e = " T r u e "   g r o u p O r d e r = " - 1 "   i s G e n e r a t e d = " f a l s e " / >  
                         < / p a r a m e t e r s >  
                     < / c o n t e n t C o n t r o l >  
                     < c o n t e n t C o n t r o l   i d = " 2 2 b 4 5 a c 0 - 3 c 9 f - 4 c 1 6 - a 1 9 b - d 9 0 c c b 4 5 4 0 4 b "   n a m e = " I m a g e   2 "   a s s e m b l y = " I p h e l i o n . O u t l i n e . P o w e r P o i n t . D L L "   t y p e = " I p h e l i o n . O u t l i n e . P o w e r P o i n t . R e n d e r e r s . I m a g e R e n d e r e r "   o r d e r = " 3 "   a c t i v e = " t r u e "   e n t i t y I d = " a 6 6 d 2 e 7 9 - c b c 0 - 4 0 c c - 9 8 8 6 - 1 0 f 6 2 5 9 0 7 c 3 6 "   f i e l d I d = " f 0 0 e 1 b 4 c - c e b 5 - 4 d f 9 - 8 5 e d - 1 d b 3 2 3 6 8 1 7 2 0 " 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f a l s e " >  
                         < p a r a m e t e r s >  
                             < p a r a m e t e r   i d = " f d 4 d 8 f 8 b - 0 2 6 c - 4 2 4 3 - 8 e 0 4 - 5 7 0 a 6 8 9 e 7 8 f 7 "   n a m e = " H e i g h t "   t y p e = " S y s t e m . S i n g l e ,   m s c o r l i b ,   V e r s i o n = 4 . 0 . 0 . 0 ,   C u l t u r e = n e u t r a l ,   P u b l i c K e y T o k e n = b 7 7 a 5 c 5 6 1 9 3 4 e 0 8 9 "   o r d e r = " 9 9 9 "   k e y = " h e i g h t "   v a l u e = " 2 . 5 "   g r o u p = " S i z e "   g r o u p O r d e r = " - 1 "   i s G e n e r a t e d = " f a l s e " / >  
                             < p a r a m e t e r   i d = " f a 6 0 b 7 3 5 - a e 5 f - 4 7 4 2 - 8 f 1 9 - 4 e b 2 e 8 a a f c b 0 "   n a m e = " W i d t h "   t y p e = " S y s t e m . S i n g l e ,   m s c o r l i b ,   V e r s i o n = 4 . 0 . 0 . 0 ,   C u l t u r e = n e u t r a l ,   P u b l i c K e y T o k e n = b 7 7 a 5 c 5 6 1 9 3 4 e 0 8 9 "   o r d e r = " 9 9 9 "   k e y = " w i d t h "   v a l u e = " 2 . 5 "   g r o u p = " S i z e "   g r o u p O r d e r = " - 1 "   i s G e n e r a t e d = " f a l s e " / >  
                             < p a r a m e t e r   i d = " 7 8 4 a 0 0 3 9 - 1 8 4 e - 4 b 9 b - a 0 3 8 - f 7 2 9 9 7 c e 3 e 9 2 "   n a m e = " L o c k   a s p e c t   r a t i o "   t y p e = " S y s t e m . B o o l e a n ,   m s c o r l i b ,   V e r s i o n = 4 . 0 . 0 . 0 ,   C u l t u r e = n e u t r a l ,   P u b l i c K e y T o k e n = b 7 7 a 5 c 5 6 1 9 3 4 e 0 8 9 "   o r d e r = " 9 9 9 "   k e y = " l o c k A s p e c t R a t i o "   v a l u e = " T r u e "   g r o u p O r d e r = " - 1 "   i s G e n e r a t e d = " f a l s e " / >  
                             < p a r a m e t e r   i d = " 1 5 3 f 8 a 8 f - e 2 7 4 - 4 3 0 8 - a 6 e d - 3 1 d c 3 1 a 6 a d 1 0 "   n a m e = " F i e l d   i n d e x "   t y p e = " S y s t e m . I n t 3 2 ,   m s c o r l i b ,   V e r s i o n = 4 . 0 . 0 . 0 ,   C u l t u r e = n e u t r a l ,   P u b l i c K e y T o k e n = b 7 7 a 5 c 5 6 1 9 3 4 e 0 8 9 "   o r d e r = " 9 9 9 "   k e y = " i n d e x "   v a l u e = " 1 "   g r o u p O r d e r = " - 1 "   i s G e n e r a t e d = " f a l s e " / >  
                             < p a r a m e t e r   i d = " 0 f d 6 f 6 a 2 - 4 3 0 e - 4 5 5 0 - 9 e b 8 - d 3 6 c 5 b 4 3 4 d a 7 "   n a m e = " U n i t   t y p e "   t y p e = " "   o r d e r = " 1 "   k e y = " u n i t T y p e T y p e "   v a l u e = " C e n t i m e t e r s "   g r o u p = " S i z e "   g r o u p O r d e r = " - 1 "   i s G e n e r a t e d = " f a l s e " / >  
                             < p a r a m e t e r   i d = " 2 1 0 8 3 3 1 b - 9 9 d a - 4 3 a a - a 2 d 9 - a 6 c 3 6 d 6 8 0 c 0 0 "   n a m e = " Z   o r d e r "   t y p e = " I p h e l i o n . O u t l i n e . P o w e r P o i n t . R e n d e r e r s . Z O r d e r ,   I p h e l i o n . O u t l i n e . P o w e r P o i n t ,   V e r s i o n = 1 . 7 . 9 . 5 ,   C u l t u r e = n e u t r a l ,   P u b l i c K e y T o k e n = n u l l "   o r d e r = " 4 "   k e y = " z O r d e r "   v a l u e = " N o n e "   g r o u p = " P o s i t i o n "   g r o u p O r d e r = " - 1 "   i s G e n e r a t e d = " f a l s e " / >  
                             < p a r a m e t e r   i d = " 8 c 8 b c c c d - b a c 7 - 4 5 4 e - 9 f f 9 - b 6 0 3 0 c 6 0 0 9 0 c "   n a m e = " D e l e t e   i f   e m p t y "   t y p e = " S y s t e m . B o o l e a n ,   m s c o r l i b ,   V e r s i o n = 4 . 0 . 0 . 0 ,   C u l t u r e = n e u t r a l ,   P u b l i c K e y T o k e n = b 7 7 a 5 c 5 6 1 9 3 4 e 0 8 9 "   o r d e r = " 9 9 9 "   k e y = " d e l e t e I f E m p t y "   v a l u e = " F a l s e "   g r o u p O r d e r = " - 1 "   i s G e n e r a t e d = " f a l s e " / >  
                         < / p a r a m e t e r s >  
                     < / c o n t e n t C o n t r o l >  
                     < c o n t e n t C o n t r o l   i d = " b e 6 a 6 2 1 1 - 3 2 6 c - 4 f b 1 - a 7 5 f - f c 7 2 2 f c c 4 d a 3 "   n a m e = " C o n t a c t   1 "   a s s e m b l y = " I p h e l i o n . O u t l i n e . W o r d . d l l "   t y p e = " I p h e l i o n . O u t l i n e . W o r d . R e n d e r e r s . T e x t R e n d e r e r "   o r d e r = " 3 "   a c t i v e = " t r u e "   e n t i t y I d = " a 6 6 d 2 e 7 9 - c b c 0 - 4 0 c c - 9 8 8 6 - 1 0 f 6 2 5 9 0 7 c 3 6 "   f i e l d I d = " f 0 0 e 1 b 4 c - c e b 5 - 4 d f 9 - 8 5 e d - 1 d b 3 2 3 6 8 1 7 2 0 "   p a r e n t I d = " 0 0 0 0 0 0 0 0 - 0 0 0 0 - 0 0 0 0 - 0 0 0 0 - 0 0 0 0 0 0 0 0 0 0 0 0 "   l e v e l O r d e r = " 1 0 0 "   c o n t r o l T y p e = " p l a i n T e x t "   c o n t r o l E d i t T y p e = " i n l i n e "   e n c l o s i n g B o o k m a r k = " f a l s e "   f o r m a t E v a l u a t o r T y p e = " e x p r e s s i o n "   t e x t C a s e = " i g n o r e C a s e "   r e m o v e C o n t r o l = " f a l s e "   i g n o r e F o r m a t I f E m p t y = " f a l s e " >  
                         < p a r a m e t e r s >  
                             < p a r a m e t e r   i d = " b a 6 d 0 4 6 9 - e 2 6 a - 4 0 d 2 - b a b 5 - e 8 5 d 9 8 1 3 b 7 c a "   n a m e = " F i e l d   i n d e x "   t y p e = " S y s t e m . I n t 3 2 ,   m s c o r l i b ,   V e r s i o n = 4 . 0 . 0 . 0 ,   C u l t u r e = n e u t r a l ,   P u b l i c K e y T o k e n = b 7 7 a 5 c 5 6 1 9 3 4 e 0 8 9 "   o r d e r = " 9 9 9 "   k e y = " i n d e x "   v a l u e = " 0 "   g r o u p O r d e r = " - 1 "   i s G e n e r a t e d = " f a l s e " / >  
                             < p a r a m e t e r   i d = " f 3 9 d d 0 1 1 - b 8 e 6 - 4 f f 4 - 8 c e 3 - 9 d 3 1 2 4 7 3 e 3 f f "   n a m e = " P a r e n t   f i e l d   i n d e x "   t y p e = " S y s t e m . I n t 3 2 ,   m s c o r l i b ,   V e r s i o n = 4 . 0 . 0 . 0 ,   C u l t u r e = n e u t r a l ,   P u b l i c K e y T o k e n = b 7 7 a 5 c 5 6 1 9 3 4 e 0 8 9 "   o r d e r = " 9 9 9 "   k e y = " p a r e n t I n d e x "   v a l u e = " "   g r o u p O r d e r = " - 1 "   i s G e n e r a t e d = " f a l s e " / >  
                             < p a r a m e t e r   i d = " 0 0 7 5 5 a 8 1 - d c 3 5 - 4 1 e 2 - 9 e f 1 - 2 9 2 4 3 f e 2 6 b b 3 "   n a m e = " D e l e t e   i f   e m p t y "   t y p e = " S y s t e m . B o o l e a n ,   m s c o r l i b ,   V e r s i o n = 4 . 0 . 0 . 0 ,   C u l t u r e = n e u t r a l ,   P u b l i c K e y T o k e n = b 7 7 a 5 c 5 6 1 9 3 4 e 0 8 9 "   o r d e r = " 9 9 9 "   k e y = " d e l e t e I f E m p t y "   v a l u e = " T r u e "   g r o u p O r d e r = " - 1 "   i s G e n e r a t e d = " f a l s e " / >  
                             < p a r a m e t e r   i d = " b 2 2 4 9 d 0 e - 2 e 5 c - 4 d c 2 - 9 1 b b - 1 b 9 2 5 f 3 2 a e 2 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F o r e n a m e [ 0 ] }   & a m p ; a m p ; a m p ;   & a m p ; q u o t ;   & a m p ; q u o t ;   & a m p ; a m p ; a m p ;   { C o n t a c t s . S u r n a m e [ 0 ] } & 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J o b   T i t l e [ 0 ] } & 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0 ] } & 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0 ] } = & a m p ; q u o t ; & a m p ; q u o t ; ,   & a m p ; q u o t ; & a m p ; q u o t ; ,   { L a b e l s . T e l e p h o n e }   & a m p ; a m p ; a m p ;   { C o n t a c t s . T e l e p h o n e   N u m b e r [ 0 ] } ) & 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0 ] } & a m p ; l t ; / t e x t & a m p ; g t ; & a m p ; # x D ; & a m p ; # x A ; & a m p ; l t ; / l o c a l i z e d S t r i n g & a m p ; g t ; & q u o t ;   d e l e t e I f E m p t y = & q u o t ; t r u e & q u o t ;   / & g t ; & # x A ;     & l t ; / p a r a m e t e r E n t i t i e s & g t ; & # x A ; & l t ; / X m l P a r a m e t e r & g t ; "   g r o u p O r d e r = " - 1 "   i s G e n e r a t e d = " f a l s e " / >  
                         < / p a r a m e t e r s >  
                     < / c o n t e n t C o n t r o l >  
                     < c o n t e n t C o n t r o l   i d = " 9 a 0 9 1 a e 8 - 7 6 f 4 - 4 4 c 5 - a f c 2 - 4 9 2 1 3 b b e 8 0 9 4 "   n a m e = " C o n t a c t   2 "   a s s e m b l y = " I p h e l i o n . O u t l i n e . W o r d . d l l "   t y p e = " I p h e l i o n . O u t l i n e . W o r d . R e n d e r e r s . T e x t R e n d e r e r "   o r d e r = " 3 "   a c t i v e = " t r u e "   e n t i t y I d = " a 6 6 d 2 e 7 9 - c b c 0 - 4 0 c c - 9 8 8 6 - 1 0 f 6 2 5 9 0 7 c 3 6 "   f i e l d I d = " f 0 0 e 1 b 4 c - c e b 5 - 4 d f 9 - 8 5 e d - 1 d b 3 2 3 6 8 1 7 2 0 "   p a r e n t I d = " 0 0 0 0 0 0 0 0 - 0 0 0 0 - 0 0 0 0 - 0 0 0 0 - 0 0 0 0 0 0 0 0 0 0 0 0 "   l e v e l O r d e r = " 1 0 0 "   c o n t r o l T y p e = " p l a i n T e x t "   c o n t r o l E d i t T y p e = " i n l i n e "   e n c l o s i n g B o o k m a r k = " f a l s e "   f o r m a t E v a l u a t o r T y p e = " e x p r e s s i o n "   t e x t C a s e = " i g n o r e C a s e "   r e m o v e C o n t r o l = " f a l s e "   i g n o r e F o r m a t I f E m p t y = " f a l s e " >  
                         < p a r a m e t e r s >  
                             < p a r a m e t e r   i d = " 7 3 2 d 8 1 c 0 - f f c 1 - 4 b 1 c - a c 9 b - 4 8 4 e 8 8 d 1 3 f 9 e "   n a m e = " F i e l d   i n d e x "   t y p e = " S y s t e m . I n t 3 2 ,   m s c o r l i b ,   V e r s i o n = 4 . 0 . 0 . 0 ,   C u l t u r e = n e u t r a l ,   P u b l i c K e y T o k e n = b 7 7 a 5 c 5 6 1 9 3 4 e 0 8 9 "   o r d e r = " 9 9 9 "   k e y = " i n d e x "   v a l u e = " 1 "   g r o u p O r d e r = " - 1 "   i s G e n e r a t e d = " f a l s e " / >  
                             < p a r a m e t e r   i d = " 4 9 f 8 b 8 b 8 - 6 7 5 b - 4 e d 8 - a 0 3 6 - 5 7 1 2 d 0 9 6 b 8 c e "   n a m e = " P a r e n t   f i e l d   i n d e x "   t y p e = " S y s t e m . I n t 3 2 ,   m s c o r l i b ,   V e r s i o n = 4 . 0 . 0 . 0 ,   C u l t u r e = n e u t r a l ,   P u b l i c K e y T o k e n = b 7 7 a 5 c 5 6 1 9 3 4 e 0 8 9 "   o r d e r = " 9 9 9 "   k e y = " p a r e n t I n d e x "   v a l u e = " "   g r o u p O r d e r = " - 1 "   i s G e n e r a t e d = " f a l s e " / >  
                             < p a r a m e t e r   i d = " d f f b e 8 1 a - b 2 4 1 - 4 9 3 9 - a 4 6 5 - b 5 a 7 7 a b d 7 d b f "   n a m e = " D e l e t e   i f   e m p t y "   t y p e = " S y s t e m . B o o l e a n ,   m s c o r l i b ,   V e r s i o n = 4 . 0 . 0 . 0 ,   C u l t u r e = n e u t r a l ,   P u b l i c K e y T o k e n = b 7 7 a 5 c 5 6 1 9 3 4 e 0 8 9 "   o r d e r = " 9 9 9 "   k e y = " d e l e t e I f E m p t y "   v a l u e = " T r u e "   g r o u p O r d e r = " - 1 "   i s G e n e r a t e d = " f a l s e " / >  
                             < p a r a m e t e r   i d = " 1 3 5 5 8 6 a 6 - 8 e 2 c - 4 9 d f - 8 1 8 b - 7 2 2 5 f f 1 c 1 8 7 7 " 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F o r e n a m e [ 1 ] }   & a m p ; a m p ; a m p ;   & a m p ; q u o t ;   & a m p ; q u o t ;   & a m p ; a m p ; a m p ;   { C o n t a c t s . S u r n a m e [ 1 ] } & 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J o b   T i t l e [ 1 ] } & 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1 ] } & 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1 ] } = & a m p ; q u o t ; & a m p ; q u o t ; ,   & a m p ; q u o t ; & a m p ; q u o t ; ,   { L a b e l s . T e l e p h o n e }   & a m p ; a m p ; a m p ;   { C o n t a c t s . T e l e p h o n e   N u m b e r [ 1 ] } ) & a m p ; # x D ; & a m p ; # x A ; & 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1 ] } & a m p ; l t ; / t e x t & a m p ; g t ; & a m p ; # x D ; & a m p ; # x A ; & a m p ; l t ; / l o c a l i z e d S t r i n g & a m p ; g t ; & q u o t ;   d e l e t e I f E m p t y = & q u o t ; t r u e & q u o t ;   / & g t ; & # x A ;     & l t ; / p a r a m e t e r E n t i t i e s & g t ; & # x A ; & l t ; / X m l P a r a m e t e r & g t ; "   g r o u p O r d e r = " - 1 "   i s G e n e r a t e d = " f a l s e " / >  
                         < / p a r a m e t e r s >  
                     < / c o n t e n t C o n t r o l >  
                     < c o n t e n t C o n t r o l   i d = " f 2 4 a d 8 7 0 - 1 0 9 2 - 4 8 a 4 - 8 6 b 8 - 5 8 d 9 5 b 2 f e 6 3 d "   n a m e = " L a b e l s . C o n t e n t s "   a s s e m b l y = " I p h e l i o n . O u t l i n e . W o r d . d l l "   t y p e = " I p h e l i o n . O u t l i n e . W o r d . R e n d e r e r s . T e x t R e n d e r e r "   o r d e r = " 2 "   a c t i v e = " t r u e "   e n t i t y I d = " f 9 5 d c 5 f a - 6 e 9 d - 4 b e 9 - 9 d 2 3 - e 0 a d a 2 0 d 8 4 3 8 "   f i e l d I d = " c e d a 4 7 a f - a 3 d c - 4 c 2 8 - a 1 f 9 - 9 e 7 4 f 7 4 4 d 3 e b "   p a r e n t I d = " 0 0 0 0 0 0 0 0 - 0 0 0 0 - 0 0 0 0 - 0 0 0 0 - 0 0 0 0 0 0 0 0 0 0 0 0 "   l e v e l O r d e r = " 1 0 0 "   c o n t r o l T y p e = " p l a i n T e x t "   c o n t r o l E d i t T y p e = " i n l i n e "   e n c l o s i n g B o o k m a r k = " f a l s e "   f o r m a t = " "   f o r m a t E v a l u a t o r T y p e = " e x p r e s s i o n "   t e x t C a s e = " i g n o r e C a s e "   r e m o v e C o n t r o l = " f a l s e "   i g n o r e F o r m a t I f E m p t y = " f a l s e " >  
                         < p a r a m e t e r s >  
                             < p a r a m e t e r   i d = " 1 7 4 b 1 9 8 b - 7 7 0 9 - 4 7 4 8 - b 9 f 7 - 6 5 e 6 c 7 5 1 0 e c 1 "   n a m e = " F i e l d   i n d e x "   t y p e = " S y s t e m . I n t 3 2 ,   m s c o r l i b ,   V e r s i o n = 4 . 0 . 0 . 0 ,   C u l t u r e = n e u t r a l ,   P u b l i c K e y T o k e n = b 7 7 a 5 c 5 6 1 9 3 4 e 0 8 9 "   o r d e r = " 9 9 9 "   k e y = " i n d e x "   v a l u e = " "   g r o u p O r d e r = " - 1 "   i s G e n e r a t e d = " f a l s e " / >  
                             < p a r a m e t e r   i d = " d 7 4 8 9 5 2 9 - 2 a 1 a - 4 e 8 3 - 8 8 4 6 - 8 1 e 6 8 d 2 6 7 f 0 c "   n a m e = " P a r e n t   f i e l d   i n d e x "   t y p e = " S y s t e m . I n t 3 2 ,   m s c o r l i b ,   V e r s i o n = 4 . 0 . 0 . 0 ,   C u l t u r e = n e u t r a l ,   P u b l i c K e y T o k e n = b 7 7 a 5 c 5 6 1 9 3 4 e 0 8 9 "   o r d e r = " 9 9 9 "   k e y = " p a r e n t I n d e x "   v a l u e = " "   g r o u p O r d e r = " - 1 "   i s G e n e r a t e d = " f a l s e " / >  
                             < p a r a m e t e r   i d = " a 1 6 c 0 f 4 1 - 2 9 c 8 - 4 0 e 9 - 9 e 4 c - 9 3 f f 5 f 4 1 e b c f "   n a m e = " D e l e t e   i f   e m p t y "   t y p e = " S y s t e m . B o o l e a n ,   m s c o r l i b ,   V e r s i o n = 4 . 0 . 0 . 0 ,   C u l t u r e = n e u t r a l ,   P u b l i c K e y T o k e n = b 7 7 a 5 c 5 6 1 9 3 4 e 0 8 9 "   o r d e r = " 9 9 9 "   k e y = " d e l e t e I f E m p t y "   v a l u e = " F a l s e "   g r o u p O r d e r = " - 1 "   i s G e n e r a t e d = " f a l s e " / >  
                             < p a r a m e t e r   i d = " 8 4 d 3 7 a e 8 - 2 7 7 f - 4 c a 9 - a f a a - 7 a 2 d f 7 9 a f 5 2 e " 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    < q u e s t i o n   i d = " 0 c 3 2 5 9 8 f - 6 f e d - 4 7 6 8 - b c e d - 5 a b 0 d 5 9 3 2 b f 5 "   n a m e = " I c o n " 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7 2 d 0 b 8 b a - 5 2 1 c - 4 8 e 4 - b e 8 2 - f a 5 d 3 2 9 c 6 1 2 4 " 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8 4 7 6 3 9 8 e - e 9 a 4 - 4 0 4 3 - 8 6 5 d - b 0 3 4 2 4 e 6 0 a a 0 "   n a m e = " M a x   s e l e c t i o n s "   t y p e = " S y s t e m . I n t 3 2 ,   m s c o r l i b ,   V e r s i o n = 4 . 0 . 0 . 0 ,   C u l t u r e = n e u t r a l ,   P u b l i c K e y T o k e n = b 7 7 a 5 c 5 6 1 9 3 4 e 0 8 9 "   o r d e r = " 9 9 9 "   k e y = " m a x S e l e c t e d "   v a l u e = " 1 "   g r o u p O r d e r = " - 1 "   i s G e n e r a t e d = " f a l s e " / >  
                             < p a r a m e t e r   i d = " b 6 6 c 1 b 3 7 - 0 f d 6 - 4 3 7 a - 8 d 9 8 - 0 d f 8 a 0 9 1 5 7 c b "   n a m e = " M i n   s e l e c t i o n s "   t y p e = " S y s t e m . I n t 3 2 ,   m s c o r l i b ,   V e r s i o n = 4 . 0 . 0 . 0 ,   C u l t u r e = n e u t r a l ,   P u b l i c K e y T o k e n = b 7 7 a 5 c 5 6 1 9 3 4 e 0 8 9 "   o r d e r = " 9 9 9 "   k e y = " m i n S e l e c t e d "   v a l u e = " 0 "   g r o u p O r d e r = " - 1 "   i s G e n e r a t e d = " f a l s e " / >  
                             < p a r a m e t e r   i d = " 4 c 9 3 0 f d d - 5 0 0 7 - 4 8 d f - 9 7 1 6 - a 4 4 a 6 7 0 3 2 5 8 a " 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I c o n & l t ; / t e x t & g t ; & # x A ; & l t ; / u i L o c a l i z e d S t r i n g & g t ; "   a r g u m e n t = " U I L o c a l i z e d S t r i n g "   g r o u p O r d e r = " - 1 "   i s G e n e r a t e d = " f a l s e " / >  
                             < p a r a m e t e r   i d = " 9 2 8 1 c b 1 5 - 9 f c f - 4 3 d 5 - 9 8 9 4 - 0 a 4 0 a a e f 8 1 7 9 "   n a m e = " H e i g h t "   t y p e = " S y s t e m . I n t 3 2 ,   m s c o r l i b ,   V e r s i o n = 4 . 0 . 0 . 0 ,   C u l t u r e = n e u t r a l ,   P u b l i c K e y T o k e n = b 7 7 a 5 c 5 6 1 9 3 4 e 0 8 9 "   o r d e r = " 9 9 9 "   k e y = " h e i g h t "   v a l u e = " 3 6 0 "   g r o u p O r d e r = " - 1 "   i s G e n e r a t e d = " f a l s e " / >  
                             < p a r a m e t e r   i d = " c c 8 0 6 3 2 9 - a 1 e 8 - 4 2 1 d - a d a f - f d 9 d 9 a 5 e 1 8 a a "   n a m e = " D e f a u l t   z o o m "   t y p e = " S y s t e m . I n t 3 2 ,   m s c o r l i b ,   V e r s i o n = 4 . 0 . 0 . 0 ,   C u l t u r e = n e u t r a l ,   P u b l i c K e y T o k e n = b 7 7 a 5 c 5 6 1 9 3 4 e 0 8 9 "   o r d e r = " 9 9 9 "   k e y = " z o o m "   v a l u e = " 0 "   g r o u p O r d e r = " - 1 "   i s G e n e r a t e d = " f a l s e " / >  
                             < p a r a m e t e r   i d = " d c a 4 9 d 6 e - 8 3 6 3 - 4 b 5 e - 8 e e 4 - 8 f 5 d c 3 f e 4 3 c 7 "   n a m e = " A l l o w   u n s e l e c t   l a s t   i t e m "   t y p e = " S y s t e m . B o o l e a n ,   m s c o r l i b ,   V e r s i o n = 4 . 0 . 0 . 0 ,   C u l t u r e = n e u t r a l ,   P u b l i c K e y T o k e n = b 7 7 a 5 c 5 6 1 9 3 4 e 0 8 9 "   o r d e r = " 9 9 9 "   k e y = " u n s e l e c t L a s t "   v a l u e = " T r u e "   g r o u p O r d e r = " - 1 "   i s G e n e r a t e d = " f a l s e " / >  
                             < p a r a m e t e r   i d = " 7 4 3 8 5 e 1 f - 5 2 6 7 - 4 7 6 d - a 1 7 5 - 3 e 8 4 9 e a c a b 0 a "   n a m e = " H i d e   f i l e   e x t e n s i o n "   t y p e = " S y s t e m . B o o l e a n ,   m s c o r l i b ,   V e r s i o n = 4 . 0 . 0 . 0 ,   C u l t u r e = n e u t r a l ,   P u b l i c K e y T o k e n = b 7 7 a 5 c 5 6 1 9 3 4 e 0 8 9 "   o r d e r = " 9 9 9 "   k e y = " h i d e F i l e E x t "   v a l u e = " T r u e "   g r o u p O r d e r = " - 1 "   i s G e n e r a t e d = " f a l s e " / >  
                         < / p a r a m e t e r s >  
                     < / q u e s t i o n >  
                     < q u e s t i o n   i d = " a 6 6 d 2 e 7 9 - c b c 0 - 4 0 c c - 9 8 8 6 - 1 0 f 6 2 5 9 0 7 c 3 6 "   n a m e = " C o n t a c t s "   a s s e m b l y = " I p h e l i o n . O u t l i n e . C o n t r o l s . d l l "   t y p e = " I p h e l i o n . O u t l i n e . C o n t r o l s . Q u e s t i o n C o n t r o l s . V i e w M o d e l s . C o n t a c t L i s t V i e w M o d e l "   o r d e r = " 1 "   a c t i v e = " t r u e "   g r o u p = " & l t ; D e f a u l t & g t ; "   r e s u l t T y p e = " s i n g l e "   d i s p l a y T y p e = " A l l "   p a g e C o l u m n S p a n = " c o l u m n S p a n 6 "   p a r e n t I d = " 0 0 0 0 0 0 0 0 - 0 0 0 0 - 0 0 0 0 - 0 0 0 0 - 0 0 0 0 0 0 0 0 0 0 0 0 " >  
                         < p a r a m e t e r s >  
                             < p a r a m e t e r   i d = " 3 2 8 9 2 d 9 d - a 1 2 3 - 4 4 6 2 - 8 9 7 7 - 0 3 3 e f 2 7 d 0 b 5 0 "   n a m e = " V i s i b l e "   t y p e = " S y s t e m . B o o l e a n ,   m s c o r l i b ,   V e r s i o n = 4 . 0 . 0 . 0 ,   C u l t u r e = n e u t r a l ,   P u b l i c K e y T o k e n = b 7 7 a 5 c 5 6 1 9 3 4 e 0 8 9 "   o r d e r = " 9 9 9 "   k e y = " s h o w C o m b i n e d N a m e "   v a l u e = " F a l s e "   g r o u p = " C o l u m n   C o m b i n e d   N a m e "   g r o u p O r d e r = " 2 "   i s G e n e r a t e d = " f a l s e " / >  
                             < p a r a m e t e r   i d = " b a 5 a d a 3 7 - 2 4 5 b - 4 6 b 1 - a 9 a 5 - 9 2 b 4 2 f 6 2 2 7 5 d "   n a m e = " V i s i b l e "   t y p e = " S y s t e m . B o o l e a n ,   m s c o r l i b ,   V e r s i o n = 4 . 0 . 0 . 0 ,   C u l t u r e = n e u t r a l ,   P u b l i c K e y T o k e n = b 7 7 a 5 c 5 6 1 9 3 4 e 0 8 9 "   o r d e r = " 9 9 9 "   k e y = " s h o w F i r s t N a m e C o l u m n "   v a l u e = " T r u e "   g r o u p = " C o l u m n   F i r s t   N a m e "   g r o u p O r d e r = " 3 "   i s G e n e r a t e d = " f a l s e " / >  
                             < p a r a m e t e r   i d = " a 9 f 6 9 a 0 0 - 7 8 1 8 - 4 f b 4 - a 9 d 9 - 0 5 2 2 3 8 8 8 b a 9 b "   n a m e = " V i s i b l e "   t y p e = " S y s t e m . B o o l e a n ,   m s c o r l i b ,   V e r s i o n = 4 . 0 . 0 . 0 ,   C u l t u r e = n e u t r a l ,   P u b l i c K e y T o k e n = b 7 7 a 5 c 5 6 1 9 3 4 e 0 8 9 "   o r d e r = " 9 9 9 "   k e y = " s h o w M i d d l e N a m e C o l u m n "   v a l u e = " F a l s e "   g r o u p = " C o l u m n   M i d d l e   N a m e "   g r o u p O r d e r = " 4 "   i s G e n e r a t e d = " f a l s e " / >  
                             < p a r a m e t e r   i d = " a e 6 a 9 7 2 e - 4 e 9 f - 4 e 6 c - 9 6 0 4 - 2 8 9 1 b 3 b 8 4 5 5 9 "   n a m e = " V i s i b l e "   t y p e = " S y s t e m . B o o l e a n ,   m s c o r l i b ,   V e r s i o n = 4 . 0 . 0 . 0 ,   C u l t u r e = n e u t r a l ,   P u b l i c K e y T o k e n = b 7 7 a 5 c 5 6 1 9 3 4 e 0 8 9 "   o r d e r = " 9 9 9 "   k e y = " s h o w L a s t N a m e C o l u m n "   v a l u e = " T r u e "   g r o u p = " C o l u m n   L a s t   N a m e "   g r o u p O r d e r = " 5 "   i s G e n e r a t e d = " f a l s e " / >  
                             < p a r a m e t e r   i d = " c c 5 2 4 d 2 7 - e d f c - 4 f 5 d - a c b 2 - 7 4 3 8 5 c b 9 c 0 2 b "   n a m e = " V i s i b l e "   t y p e = " S y s t e m . B o o l e a n ,   m s c o r l i b ,   V e r s i o n = 4 . 0 . 0 . 0 ,   C u l t u r e = n e u t r a l ,   P u b l i c K e y T o k e n = b 7 7 a 5 c 5 6 1 9 3 4 e 0 8 9 "   o r d e r = " 9 9 9 "   k e y = " s h o w S u f f i x C o l u m n "   v a l u e = " F a l s e "   g r o u p = " C o l u m n   S u f f i x "   g r o u p O r d e r = " 6 "   i s G e n e r a t e d = " f a l s e " / >  
                             < p a r a m e t e r   i d = " 7 e f f b e c 4 - f f e 6 - 4 0 d b - 9 6 e 3 - 9 0 3 b 4 2 c e 0 3 d a "   n a m e = " V i s i b l e "   t y p e = " S y s t e m . B o o l e a n ,   m s c o r l i b ,   V e r s i o n = 4 . 0 . 0 . 0 ,   C u l t u r e = n e u t r a l ,   P u b l i c K e y T o k e n = b 7 7 a 5 c 5 6 1 9 3 4 e 0 8 9 "   o r d e r = " 9 9 9 "   k e y = " s h o w S a l u t a t i o n C o l u m n "   v a l u e = " F a l s e "   g r o u p = " C o l u m n   S a l u t a t i o n "   g r o u p O r d e r = " 7 "   i s G e n e r a t e d = " f a l s e " / >  
                             < p a r a m e t e r   i d = " b 1 6 f f d e d - d 7 3 c - 4 a 6 f - 9 8 d 7 - 9 2 b 4 f 8 e 0 3 2 6 3 "   n a m e = " V i s i b l e "   t y p e = " S y s t e m . B o o l e a n ,   m s c o r l i b ,   V e r s i o n = 4 . 0 . 0 . 0 ,   C u l t u r e = n e u t r a l ,   P u b l i c K e y T o k e n = b 7 7 a 5 c 5 6 1 9 3 4 e 0 8 9 "   o r d e r = " 9 9 9 "   k e y = " s h o w J o b T i t l e C o l u m n "   v a l u e = " T r u e "   g r o u p = " C o l u m n   J o b   T i t l e "   g r o u p O r d e r = " 8 "   i s G e n e r a t e d = " f a l s e " / >  
                             < p a r a m e t e r   i d = " e e d 3 4 4 6 2 - a f 8 9 - 4 3 7 5 - 8 e a b - 3 b 5 c 6 1 0 4 6 4 3 4 "   n a m e = " V i s i b l e "   t y p e = " S y s t e m . B o o l e a n ,   m s c o r l i b ,   V e r s i o n = 4 . 0 . 0 . 0 ,   C u l t u r e = n e u t r a l ,   P u b l i c K e y T o k e n = b 7 7 a 5 c 5 6 1 9 3 4 e 0 8 9 "   o r d e r = " 9 9 9 "   k e y = " s h o w C o m p a n y C o l u m n "   v a l u e = " F a l s e "   g r o u p = " C o l u m n   C o m p a n y "   g r o u p O r d e r = " 9 "   i s G e n e r a t e d = " f a l s e " / >  
                             < p a r a m e t e r   i d = " e 4 c 3 8 8 3 f - 0 e b 2 - 4 4 9 d - 9 6 f e - f b 8 0 a a a 7 9 0 f 0 "   n a m e = " V i s i b l e "   t y p e = " S y s t e m . B o o l e a n ,   m s c o r l i b ,   V e r s i o n = 4 . 0 . 0 . 0 ,   C u l t u r e = n e u t r a l ,   P u b l i c K e y T o k e n = b 7 7 a 5 c 5 6 1 9 3 4 e 0 8 9 "   o r d e r = " 9 9 9 "   k e y = " s h o w T e l e p h o n e C o l u m n "   v a l u e = " T r u e "   g r o u p = " C o l u m n   T e l e p h o n e "   g r o u p O r d e r = " 1 3 "   i s G e n e r a t e d = " f a l s e " / >  
                             < p a r a m e t e r   i d = " c c 9 5 4 5 e 6 - 4 d a d - 4 4 a 8 - b 2 4 6 - 8 4 6 0 5 a f 0 f 1 0 5 "   n a m e = " V i s i b l e "   t y p e = " S y s t e m . B o o l e a n ,   m s c o r l i b ,   V e r s i o n = 4 . 0 . 0 . 0 ,   C u l t u r e = n e u t r a l ,   P u b l i c K e y T o k e n = b 7 7 a 5 c 5 6 1 9 3 4 e 0 8 9 "   o r d e r = " 9 9 9 "   k e y = " s h o w F a x C o l u m n "   v a l u e = " F a l s e "   g r o u p = " C o l u m n   F a x "   g r o u p O r d e r = " 1 4 "   i s G e n e r a t e d = " f a l s e " / >  
                             < p a r a m e t e r   i d = " 9 e d b f d 7 1 - 3 c 0 8 - 4 7 1 8 - 8 e b 5 - 5 3 7 9 b 8 3 3 e 0 b 7 "   n a m e = " V i s i b l e "   t y p e = " S y s t e m . B o o l e a n ,   m s c o r l i b ,   V e r s i o n = 4 . 0 . 0 . 0 ,   C u l t u r e = n e u t r a l ,   P u b l i c K e y T o k e n = b 7 7 a 5 c 5 6 1 9 3 4 e 0 8 9 "   o r d e r = " 9 9 9 "   k e y = " s h o w R e f e r e n c e C o l u m n "   v a l u e = " F a l s e "   g r o u p = " C o l u m n   R e f e r e n c e "   g r o u p O r d e r = " 1 7 "   i s G e n e r a t e d = " f a l s e " / >  
                             < p a r a m e t e r   i d = " 7 1 3 5 1 9 3 b - 4 9 9 7 - 4 a 2 6 - 8 8 3 c - 2 5 0 4 8 a 4 4 6 d 0 c "   n a m e = " V i s i b l e "   t y p e = " S y s t e m . B o o l e a n ,   m s c o r l i b ,   V e r s i o n = 4 . 0 . 0 . 0 ,   C u l t u r e = n e u t r a l ,   P u b l i c K e y T o k e n = b 7 7 a 5 c 5 6 1 9 3 4 e 0 8 9 "   o r d e r = " 9 9 9 "   k e y = " s h o w T i t l e C o l u m n "   v a l u e = " F a l s e "   g r o u p = " C o l u m n   T i t l e "   g r o u p O r d e r = " 1 "   i s G e n e r a t e d = " f a l s e " / >  
                             < p a r a m e t e r   i d = " d b 8 d b c a 5 - 0 e 4 f - 4 b c d - 9 c a a - 8 a 9 c f b 5 f 4 b d 9 "   n a m e = " V i s i b l e "   t y p e = " S y s t e m . B o o l e a n ,   m s c o r l i b ,   V e r s i o n = 4 . 0 . 0 . 0 ,   C u l t u r e = n e u t r a l ,   P u b l i c K e y T o k e n = b 7 7 a 5 c 5 6 1 9 3 4 e 0 8 9 "   o r d e r = " 9 9 9 "   k e y = " s h o w E m a i l C o l u m n "   v a l u e = " T r u e "   g r o u p = " C o l u m n   E m a i l "   g r o u p O r d e r = " 1 6 "   i s G e n e r a t e d = " f a l s e " / >  
                             < p a r a m e t e r   i d = " 1 e 9 1 f 7 1 3 - 2 f e c - 4 d d e - b 9 d 4 - 9 0 8 2 4 b c 7 5 2 7 f "   n a m e = " V i s i b l e "   t y p e = " S y s t e m . B o o l e a n ,   m s c o r l i b ,   V e r s i o n = 4 . 0 . 0 . 0 ,   C u l t u r e = n e u t r a l ,   P u b l i c K e y T o k e n = b 7 7 a 5 c 5 6 1 9 3 4 e 0 8 9 "   o r d e r = " 9 9 9 "   k e y = " s h o w A d d r e s s C o l u m n "   v a l u e = " F a l s e "   g r o u p = " C o l u m n   A d d r e s s "   g r o u p O r d e r = " 1 1 "   i s G e n e r a t e d = " f a l s e " / >  
                             < p a r a m e t e r   i d = " 3 d 5 1 5 4 4 3 - 9 7 0 f - 4 9 d 2 - 9 b f 1 - 2 b 2 1 4 6 6 3 d a 5 2 "   n a m e = " V i s i b l e "   t y p e = " S y s t e m . B o o l e a n ,   m s c o r l i b ,   V e r s i o n = 4 . 0 . 0 . 0 ,   C u l t u r e = n e u t r a l ,   P u b l i c K e y T o k e n = b 7 7 a 5 c 5 6 1 9 3 4 e 0 8 9 "   o r d e r = " 9 9 9 "   k e y = " s h o w M o b i l e C o l u m n "   v a l u e = " F a l s e "   g r o u p = " C o l u m n   M o b i l e "   g r o u p O r d e r = " 1 5 "   i s G e n e r a t e d = " f a l s e " / >  
                             < p a r a m e t e r   i d = " f 3 8 f b d 9 b - f b 2 8 - 4 6 1 1 - 9 6 3 f - a b 8 3 d 5 a 7 5 9 8 f "   n a m e = " V i s i b l e "   t y p e = " S y s t e m . B o o l e a n ,   m s c o r l i b ,   V e r s i o n = 4 . 0 . 0 . 0 ,   C u l t u r e = n e u t r a l ,   P u b l i c K e y T o k e n = b 7 7 a 5 c 5 6 1 9 3 4 e 0 8 9 "   o r d e r = " 9 9 9 "   k e y = " s h o w C o u n t r y C o l u m n "   v a l u e = " F a l s e "   g r o u p = " C o l u m n   C o u n t r y "   g r o u p O r d e r = " 1 2 "   i s G e n e r a t e d = " f a l s e " / >  
                             < p a r a m e t e r   i d = " 1 d a e b d a 0 - c c c 7 - 4 f b 9 - b d c b - c 6 d f f a b d 0 f 0 c "   n a m e = " V i s i b l e "   t y p e = " S y s t e m . B o o l e a n ,   m s c o r l i b ,   V e r s i o n = 4 . 0 . 0 . 0 ,   C u l t u r e = n e u t r a l ,   P u b l i c K e y T o k e n = b 7 7 a 5 c 5 6 1 9 3 4 e 0 8 9 "   o r d e r = " 9 9 9 "   k e y = " s h o w L o g i n C o l u m n "   v a l u e = " F a l s e "   g r o u p = " C o l u m n   U s e r   N a m e "   g r o u p O r d e r = " 0 "   i s G e n e r a t e d = " f a l s e " / >  
                             < p a r a m e t e r   i d = " a 6 4 3 9 1 7 0 - 5 e d 3 - 4 7 f b - 8 9 7 0 - f 2 b 3 d 6 2 7 9 1 7 1 "   n a m e = " V i s i b l e "   t y p e = " S y s t e m . B o o l e a n ,   m s c o r l i b ,   V e r s i o n = 4 . 0 . 0 . 0 ,   C u l t u r e = n e u t r a l ,   P u b l i c K e y T o k e n = b 7 7 a 5 c 5 6 1 9 3 4 e 0 8 9 "   o r d e r = " 9 9 9 "   k e y = " s h o w D e l i v e r y M e t h o d C o l u m n "   v a l u e = " F a l s e "   g r o u p = " C o l u m n   D e l i v e r y   M e t h o d "   g r o u p O r d e r = " 1 0 "   i s G e n e r a t e d = " f a l s e " / >  
                             < p a r a m e t e r   i d = " 9 3 c 1 7 2 5 0 - 3 2 a 1 - 4 f 9 4 - b b 0 7 - 5 e 2 8 e 2 d e 9 9 a 0 "   n a m e = " C o n t a c t   r e q u i r e d "   t y p e = " S y s t e m . B o o l e a n ,   m s c o r l i b ,   V e r s i o n = 4 . 0 . 0 . 0 ,   C u l t u r e = n e u t r a l ,   P u b l i c K e y T o k e n = b 7 7 a 5 c 5 6 1 9 3 4 e 0 8 9 "   o r d e r = " 9 9 9 "   k e y = " i t e m R e q u i r e d "   v a l u e = " F a l s e "   g r o u p O r d e r = " - 1 "   i s G e n e r a t e d = " f a l s e " / >  
                             < p a r a m e t e r   i d = " 7 c 7 c 0 e 6 8 - d 2 5 7 - 4 e 4 c - 9 8 d c - f 7 7 6 6 b 8 7 0 b 1 9 "   n a m e = " C a n   u s e r   a d d   c o n t a c t s "   t y p e = " S y s t e m . B o o l e a n ,   m s c o r l i b ,   V e r s i o n = 4 . 0 . 0 . 0 ,   C u l t u r e = n e u t r a l ,   P u b l i c K e y T o k e n = b 7 7 a 5 c 5 6 1 9 3 4 e 0 8 9 "   o r d e r = " 9 9 9 "   k e y = " c a n U s e r A d d I t e m s "   v a l u e = " T r u e "   g r o u p O r d e r = " - 1 "   i s G e n e r a t e d = " f a l s e " / >  
                             < p a r a m e t e r   i d = " c 0 e 5 5 4 0 b - 1 7 d 9 - 4 7 3 0 - 8 b f e - 6 7 8 0 9 e e 4 7 0 a 4 " 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C o n t a c t & l t ; / t e x t & g t ; & # x A ; & l t ; / u i L o c a l i z e d S t r i n g & g t ; "   a r g u m e n t = " U I L o c a l i z e d S t r i n g "   g r o u p O r d e r = " - 1 "   i s G e n e r a t e d = " f a l s e " / >  
                             < p a r a m e t e r   i d = " 5 8 f 6 2 b d c - b f 0 4 - 4 e 7 7 - 9 5 4 f - 4 6 7 2 2 7 7 7 c 2 7 b "   n a m e = " H e i g h t "   t y p e = " S y s t e m . I n t 3 2 ,   m s c o r l i b ,   V e r s i o n = 4 . 0 . 0 . 0 ,   C u l t u r e = n e u t r a l ,   P u b l i c K e y T o k e n = b 7 7 a 5 c 5 6 1 9 3 4 e 0 8 9 "   o r d e r = " 9 9 9 "   k e y = " h e i g h t "   v a l u e = " "   g r o u p O r d e r = " - 1 "   i s G e n e r a t e d = " f a l s e " / >  
                             < p a r a m e t e r   i d = " c 1 f 5 6 9 0 0 - 6 7 c 9 - 4 2 4 0 - a 8 b 4 - e f 5 2 3 0 e f 4 6 5 9 "   n a m e = " H i d e   h e a d e r "   t y p e = " S y s t e m . B o o l e a n ,   m s c o r l i b ,   V e r s i o n = 4 . 0 . 0 . 0 ,   C u l t u r e = n e u t r a l ,   P u b l i c K e y T o k e n = b 7 7 a 5 c 5 6 1 9 3 4 e 0 8 9 "   o r d e r = " 9 9 9 "   k e y = " h i d e H e a d e r "   v a l u e = " F a l s e "   g r o u p O r d e r = " - 1 "   i s G e n e r a t e d = " f a l s e " / >  
                             < p a r a m e t e r   i d = " 8 4 9 2 d 0 2 b - 5 5 c 8 - 4 5 c 9 - 9 c 0 0 - 2 0 a 6 b 0 f d 1 6 f 2 "   n a m e = " H i d e   r o w   s e a r c h   l a u n c h e r "   t y p e = " S y s t e m . B o o l e a n ,   m s c o r l i b ,   V e r s i o n = 4 . 0 . 0 . 0 ,   C u l t u r e = n e u t r a l ,   P u b l i c K e y T o k e n = b 7 7 a 5 c 5 6 1 9 3 4 e 0 8 9 "   o r d e r = " 9 9 9 "   k e y = " h i d e R o w S e a r c h "   v a l u e = " F a l s e "   g r o u p O r d e r = " - 1 "   i s G e n e r a t e d = " f a l s e " / >  
                             < p a r a m e t e r   i d = " 4 3 6 3 f 1 4 8 - 7 4 f 0 - 4 6 8 d - b 5 8 f - c a a 2 c e 1 c 1 5 5 1 "   n a m e = " W i d t h   t y p e "   t y p e = " I p h e l i o n . O u t l i n e . M o d e l . I n t e r f a c e s . Q u e s t i o n C o n t r o l L a y o u t ,   I p h e l i o n . O u t l i n e . M o d e l ,   V e r s i o n = 1 . 7 . 9 . 5 ,   C u l t u r e = n e u t r a l ,   P u b l i c K e y T o k e n = n u l l "   o r d e r = " 9 9 9 "   k e y = " l a y o u t "   v a l u e = " F u l l "   g r o u p O r d e r = " - 1 "   i s G e n e r a t e d = " f a l s e " / >  
                             < p a r a m e t e r   i d = " 4 0 b b a 4 8 8 - b 2 9 c - 4 5 7 d - a 5 3 e - 5 2 8 0 7 9 2 b d d d 2 "   n a m e = " A l l o w   r e o r d e r i n g "   t y p e = " S y s t e m . B o o l e a n ,   m s c o r l i b ,   V e r s i o n = 4 . 0 . 0 . 0 ,   C u l t u r e = n e u t r a l ,   P u b l i c K e y T o k e n = b 7 7 a 5 c 5 6 1 9 3 4 e 0 8 9 "   o r d e r = " 9 9 9 "   k e y = " a l l o w R e o r d e r i n g "   v a l u e = " T r u e "   g r o u p O r d e r = " - 1 "   i s G e n e r a t e d = " f a l s e " / >  
                             < p a r a m e t e r   i d = " a 0 0 8 0 f 3 2 - 0 0 0 4 - 4 d 5 4 - 9 b 5 d - d e e 6 1 0 9 7 c 3 d 6 "   n a m e = " M a x   a d d r e s s   l i n e s "   t y p e = " S y s t e m . N u l l a b l e ` 1 [ [ S y s t e m . I n t 3 2 ,   m s c o r l i b ,   V e r s i o n = 4 . 0 . 0 . 0 ,   C u l t u r e = n e u t r a l ,   P u b l i c K e y T o k e n = b 7 7 a 5 c 5 6 1 9 3 4 e 0 8 9 ] ] ,   m s c o r l i b ,   V e r s i o n = 4 . 0 . 0 . 0 ,   C u l t u r e = n e u t r a l ,   P u b l i c K e y T o k e n = b 7 7 a 5 c 5 6 1 9 3 4 e 0 8 9 "   o r d e r = " 9 9 9 "   k e y = " m a x A d d r e s s L i n e s "   v a l u e = " "   g r o u p = " C o l u m n   A d d r e s s "   g r o u p O r d e r = " 1 1 "   i s G e n e r a t e d = " f a l s e " / >  
                             < p a r a m e t e r   i d = " 1 7 5 0 e a 7 b - 9 3 e a - 4 0 0 c - 9 1 b 4 - 5 c 4 9 7 9 5 8 1 1 f 6 "   n a m e = " A d d   r o w   t y p e "   t y p e = " I p h e l i o n . O u t l i n e . C o n t r o l s . Q u e s t i o n C o n t r o l s . V i e w M o d e l s . A d d R o w T y p e ,   I p h e l i o n . O u t l i n e . C o n t r o l s ,   V e r s i o n = 1 . 7 . 9 . 5 ,   C u l t u r e = n e u t r a l ,   P u b l i c K e y T o k e n = n u l l "   o r d e r = " 9 9 9 "   k e y = " a d d R o w T y p e "   v a l u e = " S e a r c h "   g r o u p O r d e r = " - 1 "   i s G e n e r a t e d = " f a l s e " / >  
                             < p a r a m e t e r   i d = " c 0 5 8 a a 1 7 - 7 b 0 1 - 4 b 3 d - b 7 7 a - 4 e 2 d b b 2 e 5 6 8 5 "   n a m e = " S e a r c h   c o n n e c t o r s "   t y p e = " S y s t e m . S t r i n g ,   m s c o r l i b ,   V e r s i o n = 4 . 0 . 0 . 0 ,   C u l t u r e = n e u t r a l ,   P u b l i c K e y T o k e n = b 7 7 a 5 c 5 6 1 9 3 4 e 0 8 9 "   o r d e r = " 9 9 9 "   k e y = " s e a r c h C o n n e c t o r s "   v a l u e = " 3 "   a r g u m e n t = " S e a r c h F i l t e r L i s t C o n t r o l "   g r o u p O r d e r = " - 1 "   i s G e n e r a t e d = " f a l s e " / >  
                             < p a r a m e t e r   i d = " f 3 2 9 6 c 3 9 - a 5 d c - 4 8 1 3 - 9 2 a c - f 4 f 7 6 7 e 1 a 6 b d "   n a m e = " M a n d a t o r y "   t y p e = " S y s t e m . B o o l e a n ,   m s c o r l i b ,   V e r s i o n = 4 . 0 . 0 . 0 ,   C u l t u r e = n e u t r a l ,   P u b l i c K e y T o k e n = b 7 7 a 5 c 5 6 1 9 3 4 e 0 8 9 "   o r d e r = " 9 9 9 "   k e y = " r e q u i r e C o m b i n e d N a m e "   v a l u e = " F a l s e "   g r o u p = " C o l u m n   C o m b i n e d   N a m e "   g r o u p O r d e r = " 2 "   i s G e n e r a t e d = " f a l s e " / >  
                             < p a r a m e t e r   i d = " d e 5 8 d 5 3 f - 2 1 6 9 - 4 e 9 1 - 8 b 4 8 - c 9 e 8 4 d a 7 0 c 2 a "   n a m e = " M a n d a t o r y "   t y p e = " S y s t e m . B o o l e a n ,   m s c o r l i b ,   V e r s i o n = 4 . 0 . 0 . 0 ,   C u l t u r e = n e u t r a l ,   P u b l i c K e y T o k e n = b 7 7 a 5 c 5 6 1 9 3 4 e 0 8 9 "   o r d e r = " 9 9 9 "   k e y = " r e q u i r e F i r s t N a m e C o l u m n "   v a l u e = " F a l s e "   g r o u p = " C o l u m n   F i r s t   N a m e "   g r o u p O r d e r = " 3 "   i s G e n e r a t e d = " f a l s e " / >  
                             < p a r a m e t e r   i d = " 6 c c 0 5 1 6 c - e a 2 7 - 4 7 d 4 - b 9 3 8 - d 1 e b e 5 f e d 3 f 1 "   n a m e = " M a n d a t o r y "   t y p e = " S y s t e m . B o o l e a n ,   m s c o r l i b ,   V e r s i o n = 4 . 0 . 0 . 0 ,   C u l t u r e = n e u t r a l ,   P u b l i c K e y T o k e n = b 7 7 a 5 c 5 6 1 9 3 4 e 0 8 9 "   o r d e r = " 9 9 9 "   k e y = " r e q u i r e M i d d l e N a m e C o l u m n "   v a l u e = " F a l s e "   g r o u p = " C o l u m n   M i d d l e   N a m e "   g r o u p O r d e r = " 4 "   i s G e n e r a t e d = " f a l s e " / >  
                             < p a r a m e t e r   i d = " b 1 e 8 4 0 7 5 - 8 9 a a - 4 d 9 f - b a 7 b - e 8 a f 9 5 a 9 8 2 a 0 "   n a m e = " M a n d a t o r y "   t y p e = " S y s t e m . B o o l e a n ,   m s c o r l i b ,   V e r s i o n = 4 . 0 . 0 . 0 ,   C u l t u r e = n e u t r a l ,   P u b l i c K e y T o k e n = b 7 7 a 5 c 5 6 1 9 3 4 e 0 8 9 "   o r d e r = " 9 9 9 "   k e y = " r e q u i r e L a s t N a m e C o l u m n "   v a l u e = " F a l s e "   g r o u p = " C o l u m n   L a s t   N a m e "   g r o u p O r d e r = " 5 "   i s G e n e r a t e d = " f a l s e " / >  
                             < p a r a m e t e r   i d = " d 4 0 5 1 2 b 6 - 3 5 1 6 - 4 f e 2 - 8 2 a 8 - a c 5 5 e 9 1 e e 5 2 3 "   n a m e = " M a n d a t o r y "   t y p e = " S y s t e m . B o o l e a n ,   m s c o r l i b ,   V e r s i o n = 4 . 0 . 0 . 0 ,   C u l t u r e = n e u t r a l ,   P u b l i c K e y T o k e n = b 7 7 a 5 c 5 6 1 9 3 4 e 0 8 9 "   o r d e r = " 9 9 9 "   k e y = " r e q u i r e S u f f i x C o l u m n "   v a l u e = " F a l s e "   g r o u p = " C o l u m n   S u f f i x "   g r o u p O r d e r = " 6 "   i s G e n e r a t e d = " f a l s e " / >  
                             < p a r a m e t e r   i d = " f 7 3 2 2 0 9 6 - 0 b b 6 - 4 e f b - 9 4 e 3 - 2 5 c f 3 3 6 4 c d 5 4 "   n a m e = " M a n d a t o r y "   t y p e = " S y s t e m . B o o l e a n ,   m s c o r l i b ,   V e r s i o n = 4 . 0 . 0 . 0 ,   C u l t u r e = n e u t r a l ,   P u b l i c K e y T o k e n = b 7 7 a 5 c 5 6 1 9 3 4 e 0 8 9 "   o r d e r = " 9 9 9 "   k e y = " r e q u i r e S a l u t a t i o n C o l u m n "   v a l u e = " F a l s e "   g r o u p = " C o l u m n   S a l u t a t i o n "   g r o u p O r d e r = " 7 "   i s G e n e r a t e d = " f a l s e " / >  
                             < p a r a m e t e r   i d = " e f 5 a f 6 e 9 - 6 0 d e - 4 c 9 2 - 9 6 3 0 - a 6 1 9 9 1 6 d 2 2 3 6 "   n a m e = " M a n d a t o r y "   t y p e = " S y s t e m . B o o l e a n ,   m s c o r l i b ,   V e r s i o n = 4 . 0 . 0 . 0 ,   C u l t u r e = n e u t r a l ,   P u b l i c K e y T o k e n = b 7 7 a 5 c 5 6 1 9 3 4 e 0 8 9 "   o r d e r = " 9 9 9 "   k e y = " r e q u i r e J o b T i t l e C o l u m n "   v a l u e = " F a l s e "   g r o u p = " C o l u m n   J o b   T i t l e "   g r o u p O r d e r = " 8 "   i s G e n e r a t e d = " f a l s e " / >  
                             < p a r a m e t e r   i d = " a 3 4 7 a 7 5 f - 1 5 4 8 - 4 2 c 3 - b 1 e 2 - 5 7 3 d 8 8 f e 4 3 0 0 "   n a m e = " M a n d a t o r y "   t y p e = " S y s t e m . B o o l e a n ,   m s c o r l i b ,   V e r s i o n = 4 . 0 . 0 . 0 ,   C u l t u r e = n e u t r a l ,   P u b l i c K e y T o k e n = b 7 7 a 5 c 5 6 1 9 3 4 e 0 8 9 "   o r d e r = " 9 9 9 "   k e y = " r e q u i r e C o m p a n y C o l u m n "   v a l u e = " F a l s e "   g r o u p = " C o l u m n   C o m p a n y "   g r o u p O r d e r = " 9 "   i s G e n e r a t e d = " f a l s e " / >  
                             < p a r a m e t e r   i d = " 7 3 0 3 5 8 7 4 - 2 a 3 4 - 4 5 5 2 - 8 6 6 e - 6 d 1 4 7 3 d 8 5 2 d 2 "   n a m e = " M a n d a t o r y "   t y p e = " S y s t e m . B o o l e a n ,   m s c o r l i b ,   V e r s i o n = 4 . 0 . 0 . 0 ,   C u l t u r e = n e u t r a l ,   P u b l i c K e y T o k e n = b 7 7 a 5 c 5 6 1 9 3 4 e 0 8 9 "   o r d e r = " 9 9 9 "   k e y = " r e q u i r e T e l e p h o n e C o l u m n "   v a l u e = " F a l s e "   g r o u p = " C o l u m n   T e l e p h o n e "   g r o u p O r d e r = " 1 3 "   i s G e n e r a t e d = " f a l s e " / >  
                             < p a r a m e t e r   i d = " 5 0 5 b 8 8 c f - 7 0 a 1 - 4 2 3 0 - 9 a 9 f - 9 2 3 e 0 7 6 c 1 5 9 6 "   n a m e = " M a n d a t o r y "   t y p e = " S y s t e m . B o o l e a n ,   m s c o r l i b ,   V e r s i o n = 4 . 0 . 0 . 0 ,   C u l t u r e = n e u t r a l ,   P u b l i c K e y T o k e n = b 7 7 a 5 c 5 6 1 9 3 4 e 0 8 9 "   o r d e r = " 9 9 9 "   k e y = " r e q u i r e F a x C o l u m n "   v a l u e = " F a l s e "   g r o u p = " C o l u m n   F a x "   g r o u p O r d e r = " 1 4 "   i s G e n e r a t e d = " f a l s e " / >  
                             < p a r a m e t e r   i d = " 8 e 7 8 7 a 1 1 - d 0 4 2 - 4 7 b 5 - 9 e 2 9 - 2 2 d 8 7 1 7 3 2 c 9 5 "   n a m e = " M a n d a t o r y "   t y p e = " S y s t e m . B o o l e a n ,   m s c o r l i b ,   V e r s i o n = 4 . 0 . 0 . 0 ,   C u l t u r e = n e u t r a l ,   P u b l i c K e y T o k e n = b 7 7 a 5 c 5 6 1 9 3 4 e 0 8 9 "   o r d e r = " 9 9 9 "   k e y = " r e q u i r e R e f e r e n c e C o l u m n "   v a l u e = " F a l s e "   g r o u p = " C o l u m n   R e f e r e n c e "   g r o u p O r d e r = " 1 7 "   i s G e n e r a t e d = " f a l s e " / >  
                             < p a r a m e t e r   i d = " 7 b 9 b d b 4 5 - b 5 9 b - 4 6 3 2 - a 4 0 a - 9 a c 0 0 7 1 9 6 f 1 9 "   n a m e = " M a n d a t o r y "   t y p e = " S y s t e m . B o o l e a n ,   m s c o r l i b ,   V e r s i o n = 4 . 0 . 0 . 0 ,   C u l t u r e = n e u t r a l ,   P u b l i c K e y T o k e n = b 7 7 a 5 c 5 6 1 9 3 4 e 0 8 9 "   o r d e r = " 9 9 9 "   k e y = " r e q u i r e T i t l e C o l u m n "   v a l u e = " F a l s e "   g r o u p = " C o l u m n   T i t l e "   g r o u p O r d e r = " 1 "   i s G e n e r a t e d = " f a l s e " / >  
                             < p a r a m e t e r   i d = " 4 a 3 0 1 e 4 7 - b 9 c 9 - 4 c e 3 - 8 9 d f - 0 a 7 0 4 e 1 7 4 d 9 7 "   n a m e = " M a n d a t o r y "   t y p e = " S y s t e m . B o o l e a n ,   m s c o r l i b ,   V e r s i o n = 4 . 0 . 0 . 0 ,   C u l t u r e = n e u t r a l ,   P u b l i c K e y T o k e n = b 7 7 a 5 c 5 6 1 9 3 4 e 0 8 9 "   o r d e r = " 9 9 9 "   k e y = " r e q u i r e E m a i l C o l u m n "   v a l u e = " F a l s e "   g r o u p = " C o l u m n   E m a i l "   g r o u p O r d e r = " 1 6 "   i s G e n e r a t e d = " f a l s e " / >  
                             < p a r a m e t e r   i d = " 2 2 8 3 9 d 6 c - 9 7 d c - 4 3 2 5 - b f d 3 - b 2 9 1 3 7 e 7 1 f 5 b "   n a m e = " M a n d a t o r y "   t y p e = " S y s t e m . B o o l e a n ,   m s c o r l i b ,   V e r s i o n = 4 . 0 . 0 . 0 ,   C u l t u r e = n e u t r a l ,   P u b l i c K e y T o k e n = b 7 7 a 5 c 5 6 1 9 3 4 e 0 8 9 "   o r d e r = " 9 9 9 "   k e y = " r e q u i r e D e l i v e r y M e t h o d C o l u m n "   v a l u e = " F a l s e "   g r o u p = " C o l u m n   D e l i v e r y   M e t h o d "   g r o u p O r d e r = " 1 0 "   i s G e n e r a t e d = " f a l s e " / >  
                             < p a r a m e t e r   i d = " 7 d b 4 4 3 f 3 - 9 0 3 e - 4 2 9 4 - b 6 b e - 8 0 b 4 7 9 8 c 4 1 3 7 "   n a m e = " M a n d a t o r y "   t y p e = " S y s t e m . B o o l e a n ,   m s c o r l i b ,   V e r s i o n = 4 . 0 . 0 . 0 ,   C u l t u r e = n e u t r a l ,   P u b l i c K e y T o k e n = b 7 7 a 5 c 5 6 1 9 3 4 e 0 8 9 "   o r d e r = " 9 9 9 "   k e y = " r e q u i r e A d d r e s s C o l u m n "   v a l u e = " F a l s e "   g r o u p = " C o l u m n   A d d r e s s "   g r o u p O r d e r = " 1 1 "   i s G e n e r a t e d = " f a l s e " / >  
                             < p a r a m e t e r   i d = " 9 0 a e 0 8 4 6 - c 8 4 b - 4 a a 4 - 8 a 8 b - a 6 1 e a 1 9 8 d c e e "   n a m e = " M a n d a t o r y "   t y p e = " S y s t e m . B o o l e a n ,   m s c o r l i b ,   V e r s i o n = 4 . 0 . 0 . 0 ,   C u l t u r e = n e u t r a l ,   P u b l i c K e y T o k e n = b 7 7 a 5 c 5 6 1 9 3 4 e 0 8 9 "   o r d e r = " 9 9 9 "   k e y = " r e q u i r e M o b i l e C o l u m n "   v a l u e = " F a l s e "   g r o u p = " C o l u m n   M o b i l e "   g r o u p O r d e r = " 1 5 "   i s G e n e r a t e d = " f a l s e " / >  
                             < p a r a m e t e r   i d = " 5 d 8 a 2 1 f 9 - 9 8 5 2 - 4 1 c 6 - b d 6 0 - a d 3 1 7 f 0 8 c e 1 7 "   n a m e = " M a n d a t o r y "   t y p e = " S y s t e m . B o o l e a n ,   m s c o r l i b ,   V e r s i o n = 4 . 0 . 0 . 0 ,   C u l t u r e = n e u t r a l ,   P u b l i c K e y T o k e n = b 7 7 a 5 c 5 6 1 9 3 4 e 0 8 9 "   o r d e r = " 9 9 9 "   k e y = " r e q u i r e C o u n t r y C o l u m n "   v a l u e = " F a l s e "   g r o u p = " C o l u m n   C o u n t r y "   g r o u p O r d e r = " 1 2 "   i s G e n e r a t e d = " f a l s e " / >  
                             < p a r a m e t e r   i d = " f 4 f 4 a 2 e 6 - 9 e 3 c - 4 b 9 8 - 8 2 f 7 - 3 d 8 c 4 e 2 2 c 8 b 7 "   n a m e = " M a n d a t o r y "   t y p e = " S y s t e m . B o o l e a n ,   m s c o r l i b ,   V e r s i o n = 4 . 0 . 0 . 0 ,   C u l t u r e = n e u t r a l ,   P u b l i c K e y T o k e n = b 7 7 a 5 c 5 6 1 9 3 4 e 0 8 9 "   o r d e r = " 9 9 9 "   k e y = " r e q u i r e L o g i n C o l u m n "   v a l u e = " F a l s e "   g r o u p = " C o l u m n   U s e r   N a m e "   g r o u p O r d e r = " 0 "   i s G e n e r a t e d = " f a l s e " / >  
                             < p a r a m e t e r   i d = " 3 b 8 4 d 7 0 f - 5 2 0 5 - 4 c e d - a 8 c 7 - a 9 d 0 d 0 9 a a 7 3 7 "   n a m e = " W i d t h "   t y p e = " S y s t e m . N u l l a b l e ` 1 [ [ S y s t e m . I n t 3 2 ,   m s c o r l i b ,   V e r s i o n = 4 . 0 . 0 . 0 ,   C u l t u r e = n e u t r a l ,   P u b l i c K e y T o k e n = b 7 7 a 5 c 5 6 1 9 3 4 e 0 8 9 ] ] ,   m s c o r l i b ,   V e r s i o n = 4 . 0 . 0 . 0 ,   C u l t u r e = n e u t r a l ,   P u b l i c K e y T o k e n = b 7 7 a 5 c 5 6 1 9 3 4 e 0 8 9 "   o r d e r = " 9 9 9 "   k e y = " w i d t h C o m b i n e d N a m e "   v a l u e = " "   g r o u p = " C o l u m n   C o m b i n e d   N a m e "   g r o u p O r d e r = " 2 "   i s G e n e r a t e d = " f a l s e " / >  
                             < p a r a m e t e r   i d = " d 6 b 1 0 5 f 4 - 2 2 1 c - 4 0 e e - b b b f - 0 0 d 1 1 4 9 1 5 2 3 1 "   n a m e = " W i d t h "   t y p e = " S y s t e m . N u l l a b l e ` 1 [ [ S y s t e m . I n t 3 2 ,   m s c o r l i b ,   V e r s i o n = 4 . 0 . 0 . 0 ,   C u l t u r e = n e u t r a l ,   P u b l i c K e y T o k e n = b 7 7 a 5 c 5 6 1 9 3 4 e 0 8 9 ] ] ,   m s c o r l i b ,   V e r s i o n = 4 . 0 . 0 . 0 ,   C u l t u r e = n e u t r a l ,   P u b l i c K e y T o k e n = b 7 7 a 5 c 5 6 1 9 3 4 e 0 8 9 "   o r d e r = " 9 9 9 "   k e y = " w i d t h F i r s t N a m e C o l u m n "   v a l u e = " "   g r o u p = " C o l u m n   F i r s t   N a m e "   g r o u p O r d e r = " 3 "   i s G e n e r a t e d = " f a l s e " / >  
                             < p a r a m e t e r   i d = " 2 5 b 1 e 6 3 7 - 9 1 0 0 - 4 4 f 7 - 9 9 1 1 - 4 b 8 e 2 b 6 8 9 d f e "   n a m e = " W i d t h "   t y p e = " S y s t e m . N u l l a b l e ` 1 [ [ S y s t e m . I n t 3 2 ,   m s c o r l i b ,   V e r s i o n = 4 . 0 . 0 . 0 ,   C u l t u r e = n e u t r a l ,   P u b l i c K e y T o k e n = b 7 7 a 5 c 5 6 1 9 3 4 e 0 8 9 ] ] ,   m s c o r l i b ,   V e r s i o n = 4 . 0 . 0 . 0 ,   C u l t u r e = n e u t r a l ,   P u b l i c K e y T o k e n = b 7 7 a 5 c 5 6 1 9 3 4 e 0 8 9 "   o r d e r = " 9 9 9 "   k e y = " w i d t h M i d d l e N a m e C o l u m n "   v a l u e = " "   g r o u p = " C o l u m n   M i d d l e   N a m e "   g r o u p O r d e r = " 4 "   i s G e n e r a t e d = " f a l s e " / >  
                             < p a r a m e t e r   i d = " 4 2 1 6 5 5 e 7 - 8 4 4 6 - 4 c 1 4 - a 8 9 4 - 2 d f 0 0 8 9 6 a 2 7 2 "   n a m e = " W i d t h "   t y p e = " S y s t e m . N u l l a b l e ` 1 [ [ S y s t e m . I n t 3 2 ,   m s c o r l i b ,   V e r s i o n = 4 . 0 . 0 . 0 ,   C u l t u r e = n e u t r a l ,   P u b l i c K e y T o k e n = b 7 7 a 5 c 5 6 1 9 3 4 e 0 8 9 ] ] ,   m s c o r l i b ,   V e r s i o n = 4 . 0 . 0 . 0 ,   C u l t u r e = n e u t r a l ,   P u b l i c K e y T o k e n = b 7 7 a 5 c 5 6 1 9 3 4 e 0 8 9 "   o r d e r = " 9 9 9 "   k e y = " w i d t h L a s t N a m e C o l u m n "   v a l u e = " "   g r o u p = " C o l u m n   L a s t   N a m e "   g r o u p O r d e r = " 5 "   i s G e n e r a t e d = " f a l s e " / >  
                             < p a r a m e t e r   i d = " 6 7 7 6 b 2 8 1 - 5 8 f f - 4 c 1 1 - b 7 9 b - 2 6 b 9 a 3 3 e 6 c 5 e "   n a m e = " W i d t h "   t y p e = " S y s t e m . N u l l a b l e ` 1 [ [ S y s t e m . I n t 3 2 ,   m s c o r l i b ,   V e r s i o n = 4 . 0 . 0 . 0 ,   C u l t u r e = n e u t r a l ,   P u b l i c K e y T o k e n = b 7 7 a 5 c 5 6 1 9 3 4 e 0 8 9 ] ] ,   m s c o r l i b ,   V e r s i o n = 4 . 0 . 0 . 0 ,   C u l t u r e = n e u t r a l ,   P u b l i c K e y T o k e n = b 7 7 a 5 c 5 6 1 9 3 4 e 0 8 9 "   o r d e r = " 9 9 9 "   k e y = " w i d t h S u f f i x C o l u m n "   v a l u e = " "   g r o u p = " C o l u m n   S u f f i x "   g r o u p O r d e r = " 6 "   i s G e n e r a t e d = " f a l s e " / >  
                             < p a r a m e t e r   i d = " b c e 0 d 5 0 a - 5 4 8 6 - 4 8 4 9 - b e c e - 5 5 2 d 2 0 f c f d e 9 "   n a m e = " W i d t h "   t y p e = " S y s t e m . N u l l a b l e ` 1 [ [ S y s t e m . I n t 3 2 ,   m s c o r l i b ,   V e r s i o n = 4 . 0 . 0 . 0 ,   C u l t u r e = n e u t r a l ,   P u b l i c K e y T o k e n = b 7 7 a 5 c 5 6 1 9 3 4 e 0 8 9 ] ] ,   m s c o r l i b ,   V e r s i o n = 4 . 0 . 0 . 0 ,   C u l t u r e = n e u t r a l ,   P u b l i c K e y T o k e n = b 7 7 a 5 c 5 6 1 9 3 4 e 0 8 9 "   o r d e r = " 9 9 9 "   k e y = " w i d t h S a l u t a t i o n C o l u m n "   v a l u e = " "   g r o u p = " C o l u m n   S a l u t a t i o n "   g r o u p O r d e r = " 7 "   i s G e n e r a t e d = " f a l s e " / >  
                             < p a r a m e t e r   i d = " 3 c 8 a e f b 1 - c f f 1 - 4 1 8 4 - 9 9 f 2 - 6 9 8 1 f 2 5 b e 6 6 d "   n a m e = " W i d t h "   t y p e = " S y s t e m . N u l l a b l e ` 1 [ [ S y s t e m . I n t 3 2 ,   m s c o r l i b ,   V e r s i o n = 4 . 0 . 0 . 0 ,   C u l t u r e = n e u t r a l ,   P u b l i c K e y T o k e n = b 7 7 a 5 c 5 6 1 9 3 4 e 0 8 9 ] ] ,   m s c o r l i b ,   V e r s i o n = 4 . 0 . 0 . 0 ,   C u l t u r e = n e u t r a l ,   P u b l i c K e y T o k e n = b 7 7 a 5 c 5 6 1 9 3 4 e 0 8 9 "   o r d e r = " 9 9 9 "   k e y = " w i d t h J o b T i t l e C o l u m n "   v a l u e = " "   g r o u p = " C o l u m n   J o b   T i t l e "   g r o u p O r d e r = " 8 "   i s G e n e r a t e d = " f a l s e " / >  
                             < p a r a m e t e r   i d = " f 6 0 b 8 8 5 b - 3 9 d a - 4 b 8 2 - a 1 1 b - c 4 5 6 5 9 8 9 7 b 3 1 "   n a m e = " W i d t h "   t y p e = " S y s t e m . N u l l a b l e ` 1 [ [ S y s t e m . I n t 3 2 ,   m s c o r l i b ,   V e r s i o n = 4 . 0 . 0 . 0 ,   C u l t u r e = n e u t r a l ,   P u b l i c K e y T o k e n = b 7 7 a 5 c 5 6 1 9 3 4 e 0 8 9 ] ] ,   m s c o r l i b ,   V e r s i o n = 4 . 0 . 0 . 0 ,   C u l t u r e = n e u t r a l ,   P u b l i c K e y T o k e n = b 7 7 a 5 c 5 6 1 9 3 4 e 0 8 9 "   o r d e r = " 9 9 9 "   k e y = " w i d t h C o m p a n y C o l u m n "   v a l u e = " "   g r o u p = " C o l u m n   C o m p a n y "   g r o u p O r d e r = " 9 "   i s G e n e r a t e d = " f a l s e " / >  
                             < p a r a m e t e r   i d = " d 7 8 2 9 9 0 e - 5 e 8 2 - 4 c c d - 9 6 7 9 - 4 4 3 8 8 e 7 e 8 c 0 7 "   n a m e = " W i d t h "   t y p e = " S y s t e m . N u l l a b l e ` 1 [ [ S y s t e m . I n t 3 2 ,   m s c o r l i b ,   V e r s i o n = 4 . 0 . 0 . 0 ,   C u l t u r e = n e u t r a l ,   P u b l i c K e y T o k e n = b 7 7 a 5 c 5 6 1 9 3 4 e 0 8 9 ] ] ,   m s c o r l i b ,   V e r s i o n = 4 . 0 . 0 . 0 ,   C u l t u r e = n e u t r a l ,   P u b l i c K e y T o k e n = b 7 7 a 5 c 5 6 1 9 3 4 e 0 8 9 "   o r d e r = " 9 9 9 "   k e y = " w i d t h T e l e p h o n e C o l u m n "   v a l u e = " "   g r o u p = " C o l u m n   T e l e p h o n e "   g r o u p O r d e r = " 1 3 "   i s G e n e r a t e d = " f a l s e " / >  
                             < p a r a m e t e r   i d = " f 0 0 0 c 9 f b - d e f e - 4 0 b 4 - 8 f 9 7 - a d b a 4 7 5 5 5 7 8 d "   n a m e = " W i d t h "   t y p e = " S y s t e m . N u l l a b l e ` 1 [ [ S y s t e m . I n t 3 2 ,   m s c o r l i b ,   V e r s i o n = 4 . 0 . 0 . 0 ,   C u l t u r e = n e u t r a l ,   P u b l i c K e y T o k e n = b 7 7 a 5 c 5 6 1 9 3 4 e 0 8 9 ] ] ,   m s c o r l i b ,   V e r s i o n = 4 . 0 . 0 . 0 ,   C u l t u r e = n e u t r a l ,   P u b l i c K e y T o k e n = b 7 7 a 5 c 5 6 1 9 3 4 e 0 8 9 "   o r d e r = " 9 9 9 "   k e y = " w i d t h F a x C o l u m n "   v a l u e = " "   g r o u p = " C o l u m n   F a x "   g r o u p O r d e r = " 1 4 "   i s G e n e r a t e d = " f a l s e " / >  
                             < p a r a m e t e r   i d = " c 9 3 0 4 c 8 c - 2 f c 6 - 4 c d 5 - a 7 a 6 - b 5 f a d e 9 0 e f f 7 "   n a m e = " W i d t h "   t y p e = " S y s t e m . N u l l a b l e ` 1 [ [ S y s t e m . I n t 3 2 ,   m s c o r l i b ,   V e r s i o n = 4 . 0 . 0 . 0 ,   C u l t u r e = n e u t r a l ,   P u b l i c K e y T o k e n = b 7 7 a 5 c 5 6 1 9 3 4 e 0 8 9 ] ] ,   m s c o r l i b ,   V e r s i o n = 4 . 0 . 0 . 0 ,   C u l t u r e = n e u t r a l ,   P u b l i c K e y T o k e n = b 7 7 a 5 c 5 6 1 9 3 4 e 0 8 9 "   o r d e r = " 9 9 9 "   k e y = " w i d t h R e f e r e n c e C o l u m n "   v a l u e = " "   g r o u p = " C o l u m n   R e f e r e n c e "   g r o u p O r d e r = " 1 7 "   i s G e n e r a t e d = " f a l s e " / >  
                             < p a r a m e t e r   i d = " d d 5 9 e 4 9 2 - e 6 c 5 - 4 7 e 0 - 8 0 d e - 1 2 5 b 2 0 e 0 5 1 7 2 "   n a m e = " W i d t h "   t y p e = " S y s t e m . N u l l a b l e ` 1 [ [ S y s t e m . I n t 3 2 ,   m s c o r l i b ,   V e r s i o n = 4 . 0 . 0 . 0 ,   C u l t u r e = n e u t r a l ,   P u b l i c K e y T o k e n = b 7 7 a 5 c 5 6 1 9 3 4 e 0 8 9 ] ] ,   m s c o r l i b ,   V e r s i o n = 4 . 0 . 0 . 0 ,   C u l t u r e = n e u t r a l ,   P u b l i c K e y T o k e n = b 7 7 a 5 c 5 6 1 9 3 4 e 0 8 9 "   o r d e r = " 9 9 9 "   k e y = " w i d t h T i t l e C o l u m n "   v a l u e = " "   g r o u p = " C o l u m n   T i t l e "   g r o u p O r d e r = " 1 "   i s G e n e r a t e d = " f a l s e " / >  
                             < p a r a m e t e r   i d = " 3 b b 1 3 2 8 5 - 3 2 3 4 - 4 2 8 6 - 8 d c f - 5 4 0 a c 1 0 b 8 8 3 6 "   n a m e = " W i d t h "   t y p e = " S y s t e m . N u l l a b l e ` 1 [ [ S y s t e m . I n t 3 2 ,   m s c o r l i b ,   V e r s i o n = 4 . 0 . 0 . 0 ,   C u l t u r e = n e u t r a l ,   P u b l i c K e y T o k e n = b 7 7 a 5 c 5 6 1 9 3 4 e 0 8 9 ] ] ,   m s c o r l i b ,   V e r s i o n = 4 . 0 . 0 . 0 ,   C u l t u r e = n e u t r a l ,   P u b l i c K e y T o k e n = b 7 7 a 5 c 5 6 1 9 3 4 e 0 8 9 "   o r d e r = " 9 9 9 "   k e y = " w i d t h E m a i l C o l u m n "   v a l u e = " "   g r o u p = " C o l u m n   E m a i l "   g r o u p O r d e r = " 1 6 "   i s G e n e r a t e d = " f a l s e " / >  
                             < p a r a m e t e r   i d = " 2 4 b f 7 f e 0 - e 7 c 5 - 4 d d e - a 8 4 1 - a 9 2 6 c 3 b 7 5 4 9 6 "   n a m e = " W i d t h "   t y p e = " S y s t e m . N u l l a b l e ` 1 [ [ S y s t e m . I n t 3 2 ,   m s c o r l i b ,   V e r s i o n = 4 . 0 . 0 . 0 ,   C u l t u r e = n e u t r a l ,   P u b l i c K e y T o k e n = b 7 7 a 5 c 5 6 1 9 3 4 e 0 8 9 ] ] ,   m s c o r l i b ,   V e r s i o n = 4 . 0 . 0 . 0 ,   C u l t u r e = n e u t r a l ,   P u b l i c K e y T o k e n = b 7 7 a 5 c 5 6 1 9 3 4 e 0 8 9 "   o r d e r = " 9 9 9 "   k e y = " w i d t h D e l i v e r y M e t h o d C o l u m n "   v a l u e = " "   g r o u p = " C o l u m n   D e l i v e r y   M e t h o d "   g r o u p O r d e r = " 1 0 "   i s G e n e r a t e d = " f a l s e " / >  
                             < p a r a m e t e r   i d = " 8 c 2 0 6 a 1 f - 5 d f 4 - 4 8 4 3 - a 5 d 0 - c a 2 4 d e f 7 c 6 8 2 "   n a m e = " W i d t h "   t y p e = " S y s t e m . N u l l a b l e ` 1 [ [ S y s t e m . I n t 3 2 ,   m s c o r l i b ,   V e r s i o n = 4 . 0 . 0 . 0 ,   C u l t u r e = n e u t r a l ,   P u b l i c K e y T o k e n = b 7 7 a 5 c 5 6 1 9 3 4 e 0 8 9 ] ] ,   m s c o r l i b ,   V e r s i o n = 4 . 0 . 0 . 0 ,   C u l t u r e = n e u t r a l ,   P u b l i c K e y T o k e n = b 7 7 a 5 c 5 6 1 9 3 4 e 0 8 9 "   o r d e r = " 9 9 9 "   k e y = " w i d t h A d d r e s s C o l u m n "   v a l u e = " "   g r o u p = " C o l u m n   A d d r e s s "   g r o u p O r d e r = " 1 1 "   i s G e n e r a t e d = " f a l s e " / >  
                             < p a r a m e t e r   i d = " 9 e 5 e 7 0 c 8 - e 5 2 4 - 4 2 3 1 - a a f 7 - a a 5 8 9 8 f 0 4 9 d 3 "   n a m e = " W i d t h "   t y p e = " S y s t e m . N u l l a b l e ` 1 [ [ S y s t e m . I n t 3 2 ,   m s c o r l i b ,   V e r s i o n = 4 . 0 . 0 . 0 ,   C u l t u r e = n e u t r a l ,   P u b l i c K e y T o k e n = b 7 7 a 5 c 5 6 1 9 3 4 e 0 8 9 ] ] ,   m s c o r l i b ,   V e r s i o n = 4 . 0 . 0 . 0 ,   C u l t u r e = n e u t r a l ,   P u b l i c K e y T o k e n = b 7 7 a 5 c 5 6 1 9 3 4 e 0 8 9 "   o r d e r = " 9 9 9 "   k e y = " w i d t h M o b i l e C o l u m n "   v a l u e = " "   g r o u p = " C o l u m n   M o b i l e "   g r o u p O r d e r = " 1 5 "   i s G e n e r a t e d = " f a l s e " / >  
                             < p a r a m e t e r   i d = " a a f d 9 d 6 d - 8 c 3 c - 4 b 3 5 - 9 3 c 6 - d d 5 4 0 6 3 6 0 8 1 d "   n a m e = " W i d t h "   t y p e = " S y s t e m . N u l l a b l e ` 1 [ [ S y s t e m . I n t 3 2 ,   m s c o r l i b ,   V e r s i o n = 4 . 0 . 0 . 0 ,   C u l t u r e = n e u t r a l ,   P u b l i c K e y T o k e n = b 7 7 a 5 c 5 6 1 9 3 4 e 0 8 9 ] ] ,   m s c o r l i b ,   V e r s i o n = 4 . 0 . 0 . 0 ,   C u l t u r e = n e u t r a l ,   P u b l i c K e y T o k e n = b 7 7 a 5 c 5 6 1 9 3 4 e 0 8 9 "   o r d e r = " 9 9 9 "   k e y = " w i d t h C o u n t r y C o l u m n "   v a l u e = " "   g r o u p = " C o l u m n   C o u n t r y "   g r o u p O r d e r = " 1 2 "   i s G e n e r a t e d = " f a l s e " / >  
                             < p a r a m e t e r   i d = " a 4 c c 5 0 0 8 - f f 7 3 - 4 1 4 9 - a a 1 f - c b 1 5 1 c d 6 1 a 8 6 "   n a m e = " W i d t h "   t y p e = " S y s t e m . N u l l a b l e ` 1 [ [ S y s t e m . I n t 3 2 ,   m s c o r l i b ,   V e r s i o n = 4 . 0 . 0 . 0 ,   C u l t u r e = n e u t r a l ,   P u b l i c K e y T o k e n = b 7 7 a 5 c 5 6 1 9 3 4 e 0 8 9 ] ] ,   m s c o r l i b ,   V e r s i o n = 4 . 0 . 0 . 0 ,   C u l t u r e = n e u t r a l ,   P u b l i c K e y T o k e n = b 7 7 a 5 c 5 6 1 9 3 4 e 0 8 9 "   o r d e r = " 9 9 9 "   k e y = " w i d t h L o g i n C o l u m n "   v a l u e = " "   g r o u p = " C o l u m n   U s e r   N a m e "   g r o u p O r d e r = " 0 "   i s G e n e r a t e d = " f a l s e " / >  
                             < p a r a m e t e r   i d = " 3 c d 1 c 5 4 8 - e e 7 b - 4 1 e 3 - b 2 1 0 - b b d 4 2 b 9 9 c 1 a 3 "   n a m e = " H e a d e r   t e x t "   t y p e = " S y s t e m . S t r i n g ,   m s c o r l i b ,   V e r s i o n = 4 . 0 . 0 . 0 ,   C u l t u r e = n e u t r a l ,   P u b l i c K e y T o k e n = b 7 7 a 5 c 5 6 1 9 3 4 e 0 8 9 "   o r d e r = " 9 9 9 "   k e y = " h e a d e r C o m b i n e d N a m e "   v a l u e = " & l t ; ? x m l   v e r s i o n = & q u o t ; 1 . 0 & q u o t ;   e n c o d i n g = & q u o t ; u t f - 1 6 & q u o t ; ? & g t ; & # x A ; & l t ; u i L o c a l i z e d S t r i n g   x m l n s : x s d = & q u o t ; h t t p : / / w w w . w 3 . o r g / 2 0 0 1 / X M L S c h e m a & q u o t ;   x m l n s : x s i = & q u o t ; h t t p : / / w w w . w 3 . o r g / 2 0 0 1 / X M L S c h e m a - i n s t a n c e & q u o t ; & g t ; & # x A ;     & l t ; t y p e & g t ; f i x e d & l t ; / t y p e & g t ; & # x A ;     & l t ; t e x t   / & g t ; & # x A ; & l t ; / u i L o c a l i z e d S t r i n g & g t ; "   a r g u m e n t = " U I L o c a l i z e d S t r i n g "   g r o u p = " C o l u m n   C o m b i n e d   N a m e "   g r o u p O r d e r = " 2 "   i s G e n e r a t e d = " f a l s e " / >  
                             < p a r a m e t e r   i d = " 0 d b 0 8 7 2 5 - 5 6 a f - 4 a 8 8 - b f 6 8 - 3 0 3 3 b 4 b d a 7 3 a "   n a m e = " H e a d e r   t e x t "   t y p e = " S y s t e m . S t r i n g ,   m s c o r l i b ,   V e r s i o n = 4 . 0 . 0 . 0 ,   C u l t u r e = n e u t r a l ,   P u b l i c K e y T o k e n = b 7 7 a 5 c 5 6 1 9 3 4 e 0 8 9 "   o r d e r = " 9 9 9 "   k e y = " h e a d e r F i r s t N a m e C o l u m n "   v a l u e = " & l t ; ? x m l   v e r s i o n = & q u o t ; 1 . 0 & q u o t ;   e n c o d i n g = & q u o t ; u t f - 1 6 & q u o t ; ? & g t ; & # x A ; & l t ; u i L o c a l i z e d S t r i n g   x m l n s : x s d = & q u o t ; h t t p : / / w w w . w 3 . o r g / 2 0 0 1 / X M L S c h e m a & q u o t ;   x m l n s : x s i = & q u o t ; h t t p : / / w w w . w 3 . o r g / 2 0 0 1 / X M L S c h e m a - i n s t a n c e & q u o t ; & g t ; & # x A ;     & l t ; t y p e & g t ; f i x e d & l t ; / t y p e & g t ; & # x A ;     & l t ; t e x t   / & g t ; & # x A ; & l t ; / u i L o c a l i z e d S t r i n g & g t ; "   a r g u m e n t = " U I L o c a l i z e d S t r i n g "   g r o u p = " C o l u m n   F i r s t   N a m e "   g r o u p O r d e r = " 3 "   i s G e n e r a t e d = " f a l s e " / >  
                             < p a r a m e t e r   i d = " 7 f 5 b 0 0 2 1 - d 7 9 4 - 4 0 d b - 9 a a 2 - f 4 7 8 f 6 c 0 2 1 a a "   n a m e = " H e a d e r   t e x t "   t y p e = " S y s t e m . S t r i n g ,   m s c o r l i b ,   V e r s i o n = 4 . 0 . 0 . 0 ,   C u l t u r e = n e u t r a l ,   P u b l i c K e y T o k e n = b 7 7 a 5 c 5 6 1 9 3 4 e 0 8 9 "   o r d e r = " 9 9 9 "   k e y = " h e a d e r M i d d l e N a m e C o l u m n "   v a l u e = " & l t ; ? x m l   v e r s i o n = & q u o t ; 1 . 0 & q u o t ;   e n c o d i n g = & q u o t ; u t f - 1 6 & q u o t ; ? & g t ; & # x A ; & l t ; u i L o c a l i z e d S t r i n g   x m l n s : x s d = & q u o t ; h t t p : / / w w w . w 3 . o r g / 2 0 0 1 / X M L S c h e m a & q u o t ;   x m l n s : x s i = & q u o t ; h t t p : / / w w w . w 3 . o r g / 2 0 0 1 / X M L S c h e m a - i n s t a n c e & q u o t ; & g t ; & # x A ;     & l t ; t y p e & g t ; f i x e d & l t ; / t y p e & g t ; & # x A ;     & l t ; t e x t   / & g t ; & # x A ; & l t ; / u i L o c a l i z e d S t r i n g & g t ; "   a r g u m e n t = " U I L o c a l i z e d S t r i n g "   g r o u p = " C o l u m n   M i d d l e   N a m e "   g r o u p O r d e r = " 4 "   i s G e n e r a t e d = " f a l s e " / >  
                             < p a r a m e t e r   i d = " 6 b 0 8 2 2 a c - 2 c 0 9 - 4 2 c 9 - 8 2 a 9 - 7 c a 7 2 4 1 8 4 e 0 1 "   n a m e = " H e a d e r   t e x t "   t y p e = " S y s t e m . S t r i n g ,   m s c o r l i b ,   V e r s i o n = 4 . 0 . 0 . 0 ,   C u l t u r e = n e u t r a l ,   P u b l i c K e y T o k e n = b 7 7 a 5 c 5 6 1 9 3 4 e 0 8 9 "   o r d e r = " 9 9 9 "   k e y = " h e a d e r L a s t N a m e C o l u m n "   v a l u e = " & l t ; ? x m l   v e r s i o n = & q u o t ; 1 . 0 & q u o t ;   e n c o d i n g = & q u o t ; u t f - 1 6 & q u o t ; ? & g t ; & # x A ; & l t ; u i L o c a l i z e d S t r i n g   x m l n s : x s d = & q u o t ; h t t p : / / w w w . w 3 . o r g / 2 0 0 1 / X M L S c h e m a & q u o t ;   x m l n s : x s i = & q u o t ; h t t p : / / w w w . w 3 . o r g / 2 0 0 1 / X M L S c h e m a - i n s t a n c e & q u o t ; & g t ; & # x A ;     & l t ; t y p e & g t ; f i x e d & l t ; / t y p e & g t ; & # x A ;     & l t ; t e x t   / & g t ; & # x A ; & l t ; / u i L o c a l i z e d S t r i n g & g t ; "   a r g u m e n t = " U I L o c a l i z e d S t r i n g "   g r o u p = " C o l u m n   L a s t   N a m e "   g r o u p O r d e r = " 5 "   i s G e n e r a t e d = " f a l s e " / >  
                             < p a r a m e t e r   i d = " e 6 b b 9 9 1 f - f 3 a e - 4 c e 1 - a 6 a e - e e a 2 f 8 2 b e 8 c e "   n a m e = " H e a d e r   t e x t "   t y p e = " S y s t e m . S t r i n g ,   m s c o r l i b ,   V e r s i o n = 4 . 0 . 0 . 0 ,   C u l t u r e = n e u t r a l ,   P u b l i c K e y T o k e n = b 7 7 a 5 c 5 6 1 9 3 4 e 0 8 9 "   o r d e r = " 9 9 9 "   k e y = " h e a d e r S u f f i x C o l u m n "   v a l u e = " & l t ; ? x m l   v e r s i o n = & q u o t ; 1 . 0 & q u o t ;   e n c o d i n g = & q u o t ; u t f - 1 6 & q u o t ; ? & g t ; & # x A ; & l t ; u i L o c a l i z e d S t r i n g   x m l n s : x s d = & q u o t ; h t t p : / / w w w . w 3 . o r g / 2 0 0 1 / X M L S c h e m a & q u o t ;   x m l n s : x s i = & q u o t ; h t t p : / / w w w . w 3 . o r g / 2 0 0 1 / X M L S c h e m a - i n s t a n c e & q u o t ; & g t ; & # x A ;     & l t ; t y p e & g t ; f i x e d & l t ; / t y p e & g t ; & # x A ;     & l t ; t e x t   / & g t ; & # x A ; & l t ; / u i L o c a l i z e d S t r i n g & g t ; "   a r g u m e n t = " U I L o c a l i z e d S t r i n g "   g r o u p = " C o l u m n   S u f f i x "   g r o u p O r d e r = " 6 "   i s G e n e r a t e d = " f a l s e " / >  
                             < p a r a m e t e r   i d = " a 4 b 0 a 3 8 9 - f 9 b f - 4 2 e 8 - 9 3 c d - 6 0 6 f b 3 4 f a a 6 d "   n a m e = " H e a d e r   t e x t "   t y p e = " S y s t e m . S t r i n g ,   m s c o r l i b ,   V e r s i o n = 4 . 0 . 0 . 0 ,   C u l t u r e = n e u t r a l ,   P u b l i c K e y T o k e n = b 7 7 a 5 c 5 6 1 9 3 4 e 0 8 9 "   o r d e r = " 9 9 9 "   k e y = " h e a d e r S a l u t a t i o n C o l u m n "   v a l u e = " & l t ; ? x m l   v e r s i o n = & q u o t ; 1 . 0 & q u o t ;   e n c o d i n g = & q u o t ; u t f - 1 6 & q u o t ; ? & g t ; & # x A ; & l t ; u i L o c a l i z e d S t r i n g   x m l n s : x s d = & q u o t ; h t t p : / / w w w . w 3 . o r g / 2 0 0 1 / X M L S c h e m a & q u o t ;   x m l n s : x s i = & q u o t ; h t t p : / / w w w . w 3 . o r g / 2 0 0 1 / X M L S c h e m a - i n s t a n c e & q u o t ; & g t ; & # x A ;     & l t ; t y p e & g t ; f i x e d & l t ; / t y p e & g t ; & # x A ;     & l t ; t e x t   / & g t ; & # x A ; & l t ; / u i L o c a l i z e d S t r i n g & g t ; "   a r g u m e n t = " U I L o c a l i z e d S t r i n g "   g r o u p = " C o l u m n   S a l u t a t i o n "   g r o u p O r d e r = " 7 "   i s G e n e r a t e d = " f a l s e " / >  
                             < p a r a m e t e r   i d = " 2 1 7 a 4 c 6 6 - 3 9 4 5 - 4 8 8 f - b 0 9 9 - 7 e 9 3 4 7 5 5 1 6 2 a "   n a m e = " H e a d e r   t e x t "   t y p e = " S y s t e m . S t r i n g ,   m s c o r l i b ,   V e r s i o n = 4 . 0 . 0 . 0 ,   C u l t u r e = n e u t r a l ,   P u b l i c K e y T o k e n = b 7 7 a 5 c 5 6 1 9 3 4 e 0 8 9 "   o r d e r = " 9 9 9 "   k e y = " h e a d e r J o b T i t l e C o l u m n "   v a l u e = " & l t ; ? x m l   v e r s i o n = & q u o t ; 1 . 0 & q u o t ;   e n c o d i n g = & q u o t ; u t f - 1 6 & q u o t ; ? & g t ; & # x A ; & l t ; u i L o c a l i z e d S t r i n g   x m l n s : x s d = & q u o t ; h t t p : / / w w w . w 3 . o r g / 2 0 0 1 / X M L S c h e m a & q u o t ;   x m l n s : x s i = & q u o t ; h t t p : / / w w w . w 3 . o r g / 2 0 0 1 / X M L S c h e m a - i n s t a n c e & q u o t ; & g t ; & # x A ;     & l t ; t y p e & g t ; f i x e d & l t ; / t y p e & g t ; & # x A ;     & l t ; t e x t   / & g t ; & # x A ; & l t ; / u i L o c a l i z e d S t r i n g & g t ; "   a r g u m e n t = " U I L o c a l i z e d S t r i n g "   g r o u p = " C o l u m n   J o b   T i t l e "   g r o u p O r d e r = " 8 "   i s G e n e r a t e d = " f a l s e " / >  
                             < p a r a m e t e r   i d = " e b b 6 6 9 a 8 - 4 5 7 6 - 4 0 8 c - 8 1 f 1 - b a 4 9 0 4 4 d a 1 1 8 "   n a m e = " H e a d e r   t e x t "   t y p e = " S y s t e m . S t r i n g ,   m s c o r l i b ,   V e r s i o n = 4 . 0 . 0 . 0 ,   C u l t u r e = n e u t r a l ,   P u b l i c K e y T o k e n = b 7 7 a 5 c 5 6 1 9 3 4 e 0 8 9 "   o r d e r = " 9 9 9 "   k e y = " h e a d e r C o m p a n y C o l u m n "   v a l u e = " & l t ; ? x m l   v e r s i o n = & q u o t ; 1 . 0 & q u o t ;   e n c o d i n g = & q u o t ; u t f - 1 6 & q u o t ; ? & g t ; & # x A ; & l t ; u i L o c a l i z e d S t r i n g   x m l n s : x s d = & q u o t ; h t t p : / / w w w . w 3 . o r g / 2 0 0 1 / X M L S c h e m a & q u o t ;   x m l n s : x s i = & q u o t ; h t t p : / / w w w . w 3 . o r g / 2 0 0 1 / X M L S c h e m a - i n s t a n c e & q u o t ; & g t ; & # x A ;     & l t ; t y p e & g t ; f i x e d & l t ; / t y p e & g t ; & # x A ;     & l t ; t e x t   / & g t ; & # x A ; & l t ; / u i L o c a l i z e d S t r i n g & g t ; "   a r g u m e n t = " U I L o c a l i z e d S t r i n g "   g r o u p = " C o l u m n   C o m p a n y "   g r o u p O r d e r = " 9 "   i s G e n e r a t e d = " f a l s e " / >  
                             < p a r a m e t e r   i d = " 8 c 3 4 f 0 4 5 - 8 4 5 8 - 4 d 9 4 - b c 4 7 - 3 9 3 2 5 b e 7 d 4 9 0 "   n a m e = " H e a d e r   t e x t "   t y p e = " S y s t e m . S t r i n g ,   m s c o r l i b ,   V e r s i o n = 4 . 0 . 0 . 0 ,   C u l t u r e = n e u t r a l ,   P u b l i c K e y T o k e n = b 7 7 a 5 c 5 6 1 9 3 4 e 0 8 9 "   o r d e r = " 9 9 9 "   k e y = " h e a d e r T e l e p h o n e C o l u m n "   v a l u e = " & l t ; ? x m l   v e r s i o n = & q u o t ; 1 . 0 & q u o t ;   e n c o d i n g = & q u o t ; u t f - 1 6 & q u o t ; ? & g t ; & # x A ; & l t ; u i L o c a l i z e d S t r i n g   x m l n s : x s d = & q u o t ; h t t p : / / w w w . w 3 . o r g / 2 0 0 1 / X M L S c h e m a & q u o t ;   x m l n s : x s i = & q u o t ; h t t p : / / w w w . w 3 . o r g / 2 0 0 1 / X M L S c h e m a - i n s t a n c e & q u o t ; & g t ; & # x A ;     & l t ; t y p e & g t ; f i x e d & l t ; / t y p e & g t ; & # x A ;     & l t ; t e x t   / & g t ; & # x A ; & l t ; / u i L o c a l i z e d S t r i n g & g t ; "   a r g u m e n t = " U I L o c a l i z e d S t r i n g "   g r o u p = " C o l u m n   T e l e p h o n e "   g r o u p O r d e r = " 1 3 "   i s G e n e r a t e d = " f a l s e " / >  
                             < p a r a m e t e r   i d = " 9 f b b 3 f b 3 - a 6 f 5 - 4 a f 7 - 8 e 8 f - 3 8 1 f b 8 d 0 c 0 f 6 "   n a m e = " H e a d e r   t e x t "   t y p e = " S y s t e m . S t r i n g ,   m s c o r l i b ,   V e r s i o n = 4 . 0 . 0 . 0 ,   C u l t u r e = n e u t r a l ,   P u b l i c K e y T o k e n = b 7 7 a 5 c 5 6 1 9 3 4 e 0 8 9 "   o r d e r = " 9 9 9 "   k e y = " h e a d e r F a x C o l u m n "   v a l u e = " & l t ; ? x m l   v e r s i o n = & q u o t ; 1 . 0 & q u o t ;   e n c o d i n g = & q u o t ; u t f - 1 6 & q u o t ; ? & g t ; & # x A ; & l t ; u i L o c a l i z e d S t r i n g   x m l n s : x s d = & q u o t ; h t t p : / / w w w . w 3 . o r g / 2 0 0 1 / X M L S c h e m a & q u o t ;   x m l n s : x s i = & q u o t ; h t t p : / / w w w . w 3 . o r g / 2 0 0 1 / X M L S c h e m a - i n s t a n c e & q u o t ; & g t ; & # x A ;     & l t ; t y p e & g t ; f i x e d & l t ; / t y p e & g t ; & # x A ;     & l t ; t e x t   / & g t ; & # x A ; & l t ; / u i L o c a l i z e d S t r i n g & g t ; "   a r g u m e n t = " U I L o c a l i z e d S t r i n g "   g r o u p = " C o l u m n   F a x "   g r o u p O r d e r = " 1 4 "   i s G e n e r a t e d = " f a l s e " / >  
                             < p a r a m e t e r   i d = " 8 f 2 b e 7 9 a - 0 f f e - 4 6 2 9 - 9 8 8 d - 3 d d 9 d 3 a c c 6 b 9 "   n a m e = " H e a d e r   t e x t "   t y p e = " S y s t e m . S t r i n g ,   m s c o r l i b ,   V e r s i o n = 4 . 0 . 0 . 0 ,   C u l t u r e = n e u t r a l ,   P u b l i c K e y T o k e n = b 7 7 a 5 c 5 6 1 9 3 4 e 0 8 9 "   o r d e r = " 9 9 9 "   k e y = " h e a d e r R e f e r e n c e C o l u m n "   v a l u e = " & l t ; ? x m l   v e r s i o n = & q u o t ; 1 . 0 & q u o t ;   e n c o d i n g = & q u o t ; u t f - 1 6 & q u o t ; ? & g t ; & # x A ; & l t ; u i L o c a l i z e d S t r i n g   x m l n s : x s d = & q u o t ; h t t p : / / w w w . w 3 . o r g / 2 0 0 1 / X M L S c h e m a & q u o t ;   x m l n s : x s i = & q u o t ; h t t p : / / w w w . w 3 . o r g / 2 0 0 1 / X M L S c h e m a - i n s t a n c e & q u o t ; & g t ; & # x A ;     & l t ; t y p e & g t ; f i x e d & l t ; / t y p e & g t ; & # x A ;     & l t ; t e x t   / & g t ; & # x A ; & l t ; / u i L o c a l i z e d S t r i n g & g t ; "   a r g u m e n t = " U I L o c a l i z e d S t r i n g "   g r o u p = " C o l u m n   R e f e r e n c e "   g r o u p O r d e r = " 1 7 "   i s G e n e r a t e d = " f a l s e " / >  
                             < p a r a m e t e r   i d = " 5 2 4 a 7 b b c - 0 6 9 a - 4 4 6 4 - b 5 b 8 - 9 3 3 8 1 5 2 c b 3 c c "   n a m e = " H e a d e r   t e x t "   t y p e = " S y s t e m . S t r i n g ,   m s c o r l i b ,   V e r s i o n = 4 . 0 . 0 . 0 ,   C u l t u r e = n e u t r a l ,   P u b l i c K e y T o k e n = b 7 7 a 5 c 5 6 1 9 3 4 e 0 8 9 "   o r d e r = " 9 9 9 "   k e y = " h e a d e r T i t l e C o l u m n "   v a l u e = " & l t ; ? x m l   v e r s i o n = & q u o t ; 1 . 0 & q u o t ;   e n c o d i n g = & q u o t ; u t f - 1 6 & q u o t ; ? & g t ; & # x A ; & l t ; u i L o c a l i z e d S t r i n g   x m l n s : x s d = & q u o t ; h t t p : / / w w w . w 3 . o r g / 2 0 0 1 / X M L S c h e m a & q u o t ;   x m l n s : x s i = & q u o t ; h t t p : / / w w w . w 3 . o r g / 2 0 0 1 / X M L S c h e m a - i n s t a n c e & q u o t ; & g t ; & # x A ;     & l t ; t y p e & g t ; f i x e d & l t ; / t y p e & g t ; & # x A ;     & l t ; t e x t   / & g t ; & # x A ; & l t ; / u i L o c a l i z e d S t r i n g & g t ; "   a r g u m e n t = " U I L o c a l i z e d S t r i n g "   g r o u p = " C o l u m n   T i t l e "   g r o u p O r d e r = " 1 "   i s G e n e r a t e d = " f a l s e " / >  
                             < p a r a m e t e r   i d = " 7 0 2 b 8 4 0 b - d b 2 4 - 4 6 8 1 - a b 3 7 - a e 2 0 6 6 1 9 0 e 3 2 "   n a m e = " H e a d e r   t e x t "   t y p e = " S y s t e m . S t r i n g ,   m s c o r l i b ,   V e r s i o n = 4 . 0 . 0 . 0 ,   C u l t u r e = n e u t r a l ,   P u b l i c K e y T o k e n = b 7 7 a 5 c 5 6 1 9 3 4 e 0 8 9 "   o r d e r = " 9 9 9 "   k e y = " h e a d e r E m a i l C o l u m n "   v a l u e = " & l t ; ? x m l   v e r s i o n = & q u o t ; 1 . 0 & q u o t ;   e n c o d i n g = & q u o t ; u t f - 1 6 & q u o t ; ? & g t ; & # x A ; & l t ; u i L o c a l i z e d S t r i n g   x m l n s : x s d = & q u o t ; h t t p : / / w w w . w 3 . o r g / 2 0 0 1 / X M L S c h e m a & q u o t ;   x m l n s : x s i = & q u o t ; h t t p : / / w w w . w 3 . o r g / 2 0 0 1 / X M L S c h e m a - i n s t a n c e & q u o t ; & g t ; & # x A ;     & l t ; t y p e & g t ; f i x e d & l t ; / t y p e & g t ; & # x A ;     & l t ; t e x t   / & g t ; & # x A ; & l t ; / u i L o c a l i z e d S t r i n g & g t ; "   a r g u m e n t = " U I L o c a l i z e d S t r i n g "   g r o u p = " C o l u m n   E m a i l "   g r o u p O r d e r = " 1 6 "   i s G e n e r a t e d = " f a l s e " / >  
                             < p a r a m e t e r   i d = " 4 f a 7 a e 5 3 - e 1 0 9 - 4 1 b 5 - 8 7 0 a - 2 0 2 6 a b 4 9 5 f 1 d "   n a m e = " H e a d e r   t e x t "   t y p e = " S y s t e m . S t r i n g ,   m s c o r l i b ,   V e r s i o n = 4 . 0 . 0 . 0 ,   C u l t u r e = n e u t r a l ,   P u b l i c K e y T o k e n = b 7 7 a 5 c 5 6 1 9 3 4 e 0 8 9 "   o r d e r = " 9 9 9 "   k e y = " h e a d e r A d d r e s s C o l u m n "   v a l u e = " & l t ; ? x m l   v e r s i o n = & q u o t ; 1 . 0 & q u o t ;   e n c o d i n g = & q u o t ; u t f - 1 6 & q u o t ; ? & g t ; & # x A ; & l t ; u i L o c a l i z e d S t r i n g   x m l n s : x s d = & q u o t ; h t t p : / / w w w . w 3 . o r g / 2 0 0 1 / X M L S c h e m a & q u o t ;   x m l n s : x s i = & q u o t ; h t t p : / / w w w . w 3 . o r g / 2 0 0 1 / X M L S c h e m a - i n s t a n c e & q u o t ; & g t ; & # x A ;     & l t ; t y p e & g t ; f i x e d & l t ; / t y p e & g t ; & # x A ;     & l t ; t e x t   / & g t ; & # x A ; & l t ; / u i L o c a l i z e d S t r i n g & g t ; "   a r g u m e n t = " U I L o c a l i z e d S t r i n g "   g r o u p = " C o l u m n   A d d r e s s "   g r o u p O r d e r = " 1 1 "   i s G e n e r a t e d = " f a l s e " / >  
                             < p a r a m e t e r   i d = " 8 f 1 a 9 4 d 5 - f 0 5 3 - 4 8 4 7 - b 7 3 5 - 8 c 1 c e 2 2 4 7 5 c d "   n a m e = " H e a d e r   t e x t "   t y p e = " S y s t e m . S t r i n g ,   m s c o r l i b ,   V e r s i o n = 4 . 0 . 0 . 0 ,   C u l t u r e = n e u t r a l ,   P u b l i c K e y T o k e n = b 7 7 a 5 c 5 6 1 9 3 4 e 0 8 9 "   o r d e r = " 9 9 9 "   k e y = " h e a d e r D e l i v e r y M e t h o d C o l u m n "   v a l u e = " & l t ; ? x m l   v e r s i o n = & q u o t ; 1 . 0 & q u o t ;   e n c o d i n g = & q u o t ; u t f - 1 6 & q u o t ; ? & g t ; & # x A ; & l t ; u i L o c a l i z e d S t r i n g   x m l n s : x s d = & q u o t ; h t t p : / / w w w . w 3 . o r g / 2 0 0 1 / X M L S c h e m a & q u o t ;   x m l n s : x s i = & q u o t ; h t t p : / / w w w . w 3 . o r g / 2 0 0 1 / X M L S c h e m a - i n s t a n c e & q u o t ; & g t ; & # x A ;     & l t ; t y p e & g t ; f i x e d & l t ; / t y p e & g t ; & # x A ;     & l t ; t e x t   / & g t ; & # x A ; & l t ; / u i L o c a l i z e d S t r i n g & g t ; "   a r g u m e n t = " U I L o c a l i z e d S t r i n g "   g r o u p = " C o l u m n   D e l i v e r y   M e t h o d "   g r o u p O r d e r = " 1 0 "   i s G e n e r a t e d = " f a l s e " / >  
                             < p a r a m e t e r   i d = " 9 1 c 1 d 2 c 2 - f 7 7 3 - 4 8 d a - a b 5 1 - e 0 5 e a 9 4 c 2 a 5 d "   n a m e = " H e a d e r   t e x t "   t y p e = " S y s t e m . S t r i n g ,   m s c o r l i b ,   V e r s i o n = 4 . 0 . 0 . 0 ,   C u l t u r e = n e u t r a l ,   P u b l i c K e y T o k e n = b 7 7 a 5 c 5 6 1 9 3 4 e 0 8 9 "   o r d e r = " 9 9 9 "   k e y = " h e a d e r M o b i l e C o l u m n "   v a l u e = " & l t ; ? x m l   v e r s i o n = & q u o t ; 1 . 0 & q u o t ;   e n c o d i n g = & q u o t ; u t f - 1 6 & q u o t ; ? & g t ; & # x A ; & l t ; u i L o c a l i z e d S t r i n g   x m l n s : x s d = & q u o t ; h t t p : / / w w w . w 3 . o r g / 2 0 0 1 / X M L S c h e m a & q u o t ;   x m l n s : x s i = & q u o t ; h t t p : / / w w w . w 3 . o r g / 2 0 0 1 / X M L S c h e m a - i n s t a n c e & q u o t ; & g t ; & # x A ;     & l t ; t y p e & g t ; f i x e d & l t ; / t y p e & g t ; & # x A ;     & l t ; t e x t   / & g t ; & # x A ; & l t ; / u i L o c a l i z e d S t r i n g & g t ; "   a r g u m e n t = " U I L o c a l i z e d S t r i n g "   g r o u p = " C o l u m n   M o b i l e "   g r o u p O r d e r = " 1 5 "   i s G e n e r a t e d = " f a l s e " / >  
                             < p a r a m e t e r   i d = " 7 7 4 8 a d a d - e 2 1 a - 4 7 d 1 - 9 2 6 3 - 4 2 8 f b 5 b 0 8 7 5 d "   n a m e = " H e a d e r   t e x t "   t y p e = " S y s t e m . S t r i n g ,   m s c o r l i b ,   V e r s i o n = 4 . 0 . 0 . 0 ,   C u l t u r e = n e u t r a l ,   P u b l i c K e y T o k e n = b 7 7 a 5 c 5 6 1 9 3 4 e 0 8 9 "   o r d e r = " 9 9 9 "   k e y = " h e a d e r C o u n t r y C o l u m n "   v a l u e = " & l t ; ? x m l   v e r s i o n = & q u o t ; 1 . 0 & q u o t ;   e n c o d i n g = & q u o t ; u t f - 1 6 & q u o t ; ? & g t ; & # x A ; & l t ; u i L o c a l i z e d S t r i n g   x m l n s : x s d = & q u o t ; h t t p : / / w w w . w 3 . o r g / 2 0 0 1 / X M L S c h e m a & q u o t ;   x m l n s : x s i = & q u o t ; h t t p : / / w w w . w 3 . o r g / 2 0 0 1 / X M L S c h e m a - i n s t a n c e & q u o t ; & g t ; & # x A ;     & l t ; t y p e & g t ; f i x e d & l t ; / t y p e & g t ; & # x A ;     & l t ; t e x t   / & g t ; & # x A ; & l t ; / u i L o c a l i z e d S t r i n g & g t ; "   a r g u m e n t = " U I L o c a l i z e d S t r i n g "   g r o u p = " C o l u m n   C o u n t r y "   g r o u p O r d e r = " 1 2 "   i s G e n e r a t e d = " f a l s e " / >  
                             < p a r a m e t e r   i d = " e 5 0 f 0 4 c 0 - e 5 1 c - 4 0 b d - b d 9 3 - a 3 6 a e a 1 8 f 4 f c "   n a m e = " H e a d e r   t e x t "   t y p e = " S y s t e m . S t r i n g ,   m s c o r l i b ,   V e r s i o n = 4 . 0 . 0 . 0 ,   C u l t u r e = n e u t r a l ,   P u b l i c K e y T o k e n = b 7 7 a 5 c 5 6 1 9 3 4 e 0 8 9 "   o r d e r = " 9 9 9 "   k e y = " h e a d e r L o g i n C o l u m n "   v a l u e = " & l t ; ? x m l   v e r s i o n = & q u o t ; 1 . 0 & q u o t ;   e n c o d i n g = & q u o t ; u t f - 1 6 & q u o t ; ? & g t ; & # x A ; & l t ; u i L o c a l i z e d S t r i n g   x m l n s : x s d = & q u o t ; h t t p : / / w w w . w 3 . o r g / 2 0 0 1 / X M L S c h e m a & q u o t ;   x m l n s : x s i = & q u o t ; h t t p : / / w w w . w 3 . o r g / 2 0 0 1 / X M L S c h e m a - i n s t a n c e & q u o t ; & g t ; & # x A ;     & l t ; t y p e & g t ; f i x e d & l t ; / t y p e & g t ; & # x A ;     & l t ; t e x t   / & g t ; & # x A ; & l t ; / u i L o c a l i z e d S t r i n g & g t ; "   a r g u m e n t = " U I L o c a l i z e d S t r i n g "   g r o u p = " C o l u m n   U s e r   N a m e "   g r o u p O r d e r = " 0 "   i s G e n e r a t e d = " f a l s e " / >  
                             < p a r a m e t e r   i d = " a 7 e 2 2 6 f 8 - 7 1 c b - 4 5 0 1 - 9 2 1 4 - 3 9 4 8 c f 9 2 f 4 e 9 "   n a m e = " V a l u e s "   t y p e = " S y s t e m . S t r i n g ,   m s c o r l i b ,   V e r s i o n = 4 . 0 . 0 . 0 ,   C u l t u r e = n e u t r a l ,   P u b l i c K e y T o k e n = b 7 7 a 5 c 5 6 1 9 3 4 e 0 8 9 "   o r d e r = " 9 9 9 "   k e y = " d e l i v e r y V a l u e s "   v a l u e = " "   a r g u m e n t = " L a b e l S e t I t e m L i s t C o n t r o l "   g r o u p = " C o l u m n   D e l i v e r y   M e t h o d "   g r o u p O r d e r = " 1 0 "   i s G e n e r a t e d = " f a l s e " / >  
                             < p a r a m e t e r   i d = " b 2 b e e c 6 1 - c 0 8 e - 4 8 1 a - a d f 0 - 3 5 6 f 3 1 9 0 8 d 3 8 "   n a m e = " E m p t y   t e x t "   t y p e = " S y s t e m . S t r i n g ,   m s c o r l i b ,   V e r s i o n = 4 . 0 . 0 . 0 ,   C u l t u r e = n e u t r a l ,   P u b l i c K e y T o k e n = b 7 7 a 5 c 5 6 1 9 3 4 e 0 8 9 "   o r d e r = " 9 9 9 "   k e y = " d e l i v e r y E m p t y T e x t "   v a l u e = " & l t ; ? x m l   v e r s i o n = & q u o t ; 1 . 0 & q u o t ;   e n c o d i n g = & q u o t ; u t f - 1 6 & q u o t ; ? & g t ; & # x A ; & l t ; l o c a l i z e d S t r i n g   x m l n s : x s d = & q u o t ; h t t p : / / w w w . w 3 . o r g / 2 0 0 1 / X M L S c h e m a & q u o t ;   x m l n s : x s i = & q u o t ; h t t p : / / w w w . w 3 . o r g / 2 0 0 1 / X M L S c h e m a - i n s t a n c e & q u o t ; & g t ; & # x A ;     & l t ; t y p e & g t ; f i x e d & l t ; / t y p e & g t ; & # x A ;     & l t ; t e x t   / & g t ; & # x A ; & l t ; / l o c a l i z e d S t r i n g & g t ; "   a r g u m e n t = " L o c a l i z e d S t r i n g "   g r o u p = " C o l u m n   D e l i v e r y   M e t h o d "   g r o u p O r d e r = " 1 0 "   i s G e n e r a t e d = " f a l s e " / >  
                             < p a r a m e t e r   i d = " 7 a 1 a 0 0 6 a - b f 0 5 - 4 6 2 3 - b 5 3 4 - 6 2 4 5 c 6 5 0 a 4 3 5 "   n a m e = " I s   e d i t a b l e "   t y p e = " S y s t e m . B o o l e a n ,   m s c o r l i b ,   V e r s i o n = 4 . 0 . 0 . 0 ,   C u l t u r e = n e u t r a l ,   P u b l i c K e y T o k e n = b 7 7 a 5 c 5 6 1 9 3 4 e 0 8 9 "   o r d e r = " 9 9 9 "   k e y = " d e l i v e r y I s E d i t a b l e "   v a l u e = " F a l s e "   g r o u p = " C o l u m n   D e l i v e r y   M e t h o d "   g r o u p O r d e r = " 1 0 "   i s G e n e r a t e d = " f a l s e " / >  
                             < p a r a m e t e r   i d = " d 7 3 d 2 c 8 1 - 6 e c 0 - 4 7 a 9 - 8 a 2 0 - 6 9 e 9 c 8 f 2 d f 9 f "   n a m e = " R e p l a c e   v a l u e s   w i t h   l a b e l s "   t y p e = " S y s t e m . B o o l e a n ,   m s c o r l i b ,   V e r s i o n = 4 . 0 . 0 . 0 ,   C u l t u r e = n e u t r a l ,   P u b l i c K e y T o k e n = b 7 7 a 5 c 5 6 1 9 3 4 e 0 8 9 "   o r d e r = " 9 9 9 "   k e y = " d e l i v e r y U s e L a b e l s "   v a l u e = " F a l s e "   g r o u p = " C o l u m n   D e l i v e r y   M e t h o d "   g r o u p O r d e r = " 1 0 "   i s G e n e r a t e d = " f a l s e " / >  
                             < p a r a m e t e r   i d = " 1 6 b 5 4 2 6 4 - 8 4 e a - 4 2 1 1 - b 2 c e - 2 7 2 f f 1 5 2 5 3 e 8 "   n a m e = " A u t o   l a u n c h   s e a r c h "   t y p e = " S y s t e m . B o o l e a n ,   m s c o r l i b ,   V e r s i o n = 4 . 0 . 0 . 0 ,   C u l t u r e = n e u t r a l ,   P u b l i c K e y T o k e n = b 7 7 a 5 c 5 6 1 9 3 4 e 0 8 9 "   o r d e r = " 9 9 9 "   k e y = " l a u n c h S e a r c h "   v a l u e = " F a l s e "   g r o u p O r d e r = " - 1 "   i s G e n e r a t e d = " f a l s e " / >  
                             < p a r a m e t e r   i d = " 7 3 8 3 0 9 5 b - d 6 9 6 - 4 2 f 7 - b 0 1 d - 9 f 5 0 8 4 c a c e c f "   n a m e = " M a x   r o w s "   t y p e = " S y s t e m . N u l l a b l e ` 1 [ [ S y s t e m . I n t 3 2 ,   m s c o r l i b ,   V e r s i o n = 4 . 0 . 0 . 0 ,   C u l t u r e = n e u t r a l ,   P u b l i c K e y T o k e n = b 7 7 a 5 c 5 6 1 9 3 4 e 0 8 9 ] ] ,   m s c o r l i b ,   V e r s i o n = 4 . 0 . 0 . 0 ,   C u l t u r e = n e u t r a l ,   P u b l i c K e y T o k e n = b 7 7 a 5 c 5 6 1 9 3 4 e 0 8 9 "   o r d e r = " 9 9 9 "   k e y = " m a x R o w s "   v a l u e = " 2 "   g r o u p O r d e r = " - 1 "   i s G e n e r a t e d = " f a l s e " / >  
                             < p a r a m e t e r   i d = " 5 4 a 5 6 6 8 0 - c c a 1 - 4 5 0 8 - a f b 5 - e 0 0 7 a 5 9 8 e 6 8 d "   n a m e = " D i a l o g   t i t l e "   t y p e = " S y s t e m . S t r i n g ,   m s c o r l i b ,   V e r s i o n = 4 . 0 . 0 . 0 ,   C u l t u r e = n e u t r a l ,   P u b l i c K e y T o k e n = b 7 7 a 5 c 5 6 1 9 3 4 e 0 8 9 "   o r d e r = " 9 9 9 "   k e y = " d i a l o g T i t l e "   v a l u e = " "   g r o u p = " O u t l o o k " 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0 c 3 2 5 9 8 f - 6 f e d - 4 7 6 8 - b c e d - 5 a b 0 d 5 9 3 2 b f 5 "   l i n k e d E n t i t y I d = " 0 0 0 0 0 0 0 0 - 0 0 0 0 - 0 0 0 0 - 0 0 0 0 - 0 0 0 0 0 0 0 0 0 0 0 0 "   l i n k e d F i e l d I d = " 0 0 0 0 0 0 0 0 - 0 0 0 0 - 0 0 0 0 - 0 0 0 0 - 0 0 0 0 0 0 0 0 0 0 0 0 "   l i n k e d F i e l d I n d e x = " 0 "   i n d e x = " 0 "   f i e l d T y p e = " q u e s t i o n "   f o r m a t E v a l u a t o r T y p e = " f o r m a t S t r i n g "   h i d d e n = " f a l s e " / >  
                     < f i e l d   i d = " 5 5 3 e 7 7 1 7 - c 2 8 a - 4 f d c - 9 0 d 4 - 4 a 8 2 3 8 d 3 c f d 7 "   n a m e = " T O C   O n s c r e e n "   t y p e = " "   o r d e r = " 9 9 9 "   e n t i t y I d = " f 9 5 d c 5 f a - 6 e 9 d - 4 b e 9 - 9 d 2 3 - e 0 a d a 2 0 d 8 4 3 8 "   l i n k e d E n t i t y I d = " 0 0 0 0 0 0 0 0 - 0 0 0 0 - 0 0 0 0 - 0 0 0 0 - 0 0 0 0 0 0 0 0 0 0 0 0 "   l i n k e d F i e l d I d = " 0 0 0 0 0 0 0 0 - 0 0 0 0 - 0 0 0 0 - 0 0 0 0 - 0 0 0 0 0 0 0 0 0 0 0 0 "   l i n k e d F i e l d I n d e x = " 0 "   i n d e x = " 0 "   f i e l d T y p e = " c o i "   f o r m a t E v a l u a t o r T y p e = " f o r m a t S t r i n g "   h i d d e n = " f a l s e " / >  
                     < f i e l d   i d = " f 0 0 e 1 b 4 c - c e b 5 - 4 d f 9 - 8 5 e d - 1 d b 3 2 3 6 8 1 7 2 0 "   n a m e = " N a m e "   t y p e = " "   o r d e r = " 9 9 9 "   e n t i t y I d = " a 6 6 d 2 e 7 9 - c b c 0 - 4 0 c c - 9 8 8 6 - 1 0 f 6 2 5 9 0 7 c 3 6 "   l i n k e d E n t i t y I d = " 0 0 0 0 0 0 0 0 - 0 0 0 0 - 0 0 0 0 - 0 0 0 0 - 0 0 0 0 0 0 0 0 0 0 0 0 "   l i n k e d F i e l d I d = " 0 0 0 0 0 0 0 0 - 0 0 0 0 - 0 0 0 0 - 0 0 0 0 - 0 0 0 0 0 0 0 0 0 0 0 0 "   l i n k e d F i e l d I n d e x = " 0 "   i n d e x = " 0 "   f i e l d T y p e = " q u e s t i o n "   f o r m a t E v a l u a t o r T y p e = " f o r m a t S t r i n g "   h i d d e n = " f a l s e " / >  
                     < f i e l d   i d = " b d a e 3 b 1 5 - 7 2 b 5 - 4 8 b c - 9 e 3 6 - 3 e f 5 c a 0 7 e e 2 3 "   n a m e = " F o r e n a m e "   t y p e = " "   o r d e r = " 9 9 9 "   e n t i t y I d = " a 6 6 d 2 e 7 9 - c b c 0 - 4 0 c c - 9 8 8 6 - 1 0 f 6 2 5 9 0 7 c 3 6 "   l i n k e d E n t i t y I d = " 0 0 0 0 0 0 0 0 - 0 0 0 0 - 0 0 0 0 - 0 0 0 0 - 0 0 0 0 0 0 0 0 0 0 0 0 "   l i n k e d F i e l d I d = " 0 0 0 0 0 0 0 0 - 0 0 0 0 - 0 0 0 0 - 0 0 0 0 - 0 0 0 0 0 0 0 0 0 0 0 0 "   l i n k e d F i e l d I n d e x = " 0 "   i n d e x = " 0 "   f i e l d T y p e = " q u e s t i o n "   f o r m a t E v a l u a t o r T y p e = " f o r m a t S t r i n g "   c o i D o c u m e n t F i e l d = " A d d r e s s e e _ F o r e n a m e "   h i d d e n = " f a l s e " / >  
                     < f i e l d   i d = " 0 5 6 e 4 f 5 1 - 9 f d b - 4 8 4 2 - 9 8 e 6 - 5 3 7 a 3 f 9 9 5 c 3 a "   n a m e = " M i d d l e   N a m e "   t y p e = " "   o r d e r = " 9 9 9 "   e n t i t y I d = " a 6 6 d 2 e 7 9 - c b c 0 - 4 0 c c - 9 8 8 6 - 1 0 f 6 2 5 9 0 7 c 3 6 "   l i n k e d E n t i t y I d = " 0 0 0 0 0 0 0 0 - 0 0 0 0 - 0 0 0 0 - 0 0 0 0 - 0 0 0 0 0 0 0 0 0 0 0 0 "   l i n k e d F i e l d I d = " 0 0 0 0 0 0 0 0 - 0 0 0 0 - 0 0 0 0 - 0 0 0 0 - 0 0 0 0 0 0 0 0 0 0 0 0 "   l i n k e d F i e l d I n d e x = " 0 "   i n d e x = " 0 "   f i e l d T y p e = " q u e s t i o n "   f o r m a t E v a l u a t o r T y p e = " f o r m a t S t r i n g "   h i d d e n = " f a l s e " / >  
                     < f i e l d   i d = " 4 5 4 b 5 5 2 8 - 0 d 0 1 - 4 1 3 2 - a d 4 6 - 6 1 f 7 b 7 e 4 4 e 5 1 "   n a m e = " S u r n a m e "   t y p e = " "   o r d e r = " 9 9 9 "   e n t i t y I d = " a 6 6 d 2 e 7 9 - c b c 0 - 4 0 c c - 9 8 8 6 - 1 0 f 6 2 5 9 0 7 c 3 6 "   l i n k e d E n t i t y I d = " 0 0 0 0 0 0 0 0 - 0 0 0 0 - 0 0 0 0 - 0 0 0 0 - 0 0 0 0 0 0 0 0 0 0 0 0 "   l i n k e d F i e l d I d = " 0 0 0 0 0 0 0 0 - 0 0 0 0 - 0 0 0 0 - 0 0 0 0 - 0 0 0 0 0 0 0 0 0 0 0 0 "   l i n k e d F i e l d I n d e x = " 0 "   i n d e x = " 0 "   f i e l d T y p e = " q u e s t i o n "   f o r m a t E v a l u a t o r T y p e = " f o r m a t S t r i n g "   c o i D o c u m e n t F i e l d = " A d d r e s s e e _ S u r n a m e "   h i d d e n = " f a l s e " / >  
                     < f i e l d   i d = " 0 1 0 6 5 7 3 7 - f 0 5 1 - 4 5 4 5 - a b f 8 - 0 9 8 f a d 9 d 2 9 2 c "   n a m e = " S u f f i x "   t y p e = " "   o r d e r = " 9 9 9 "   e n t i t y I d = " a 6 6 d 2 e 7 9 - c b c 0 - 4 0 c c - 9 8 8 6 - 1 0 f 6 2 5 9 0 7 c 3 6 "   l i n k e d E n t i t y I d = " 0 0 0 0 0 0 0 0 - 0 0 0 0 - 0 0 0 0 - 0 0 0 0 - 0 0 0 0 0 0 0 0 0 0 0 0 "   l i n k e d F i e l d I d = " 0 0 0 0 0 0 0 0 - 0 0 0 0 - 0 0 0 0 - 0 0 0 0 - 0 0 0 0 0 0 0 0 0 0 0 0 "   l i n k e d F i e l d I n d e x = " 0 "   i n d e x = " 0 "   f i e l d T y p e = " q u e s t i o n "   f o r m a t E v a l u a t o r T y p e = " f o r m a t S t r i n g "   c o i D o c u m e n t F i e l d = " A d d r e s s e e _ S u f f i x "   h i d d e n = " f a l s e " / >  
                     < f i e l d   i d = " 4 8 2 8 8 0 b c - 0 8 d f - 4 0 e 7 - 9 9 5 2 - 2 2 c c 3 9 7 1 2 2 3 4 "   n a m e = " S a l u t a t i o n "   t y p e = " "   o r d e r = " 9 9 9 "   e n t i t y I d = " a 6 6 d 2 e 7 9 - c b c 0 - 4 0 c c - 9 8 8 6 - 1 0 f 6 2 5 9 0 7 c 3 6 "   l i n k e d E n t i t y I d = " 0 0 0 0 0 0 0 0 - 0 0 0 0 - 0 0 0 0 - 0 0 0 0 - 0 0 0 0 0 0 0 0 0 0 0 0 "   l i n k e d F i e l d I d = " 0 0 0 0 0 0 0 0 - 0 0 0 0 - 0 0 0 0 - 0 0 0 0 - 0 0 0 0 0 0 0 0 0 0 0 0 "   l i n k e d F i e l d I n d e x = " 0 "   i n d e x = " 0 "   f i e l d T y p e = " q u e s t i o n "   f o r m a t E v a l u a t o r T y p e = " f o r m a t S t r i n g "   h i d d e n = " f a l s e " / >  
                     < f i e l d   i d = " 4 e 2 1 8 1 2 3 - 2 9 3 b - 4 f e 1 - 8 2 a d - a 5 5 b 7 5 2 f 6 5 e 2 "   n a m e = " J o b   T i t l e "   t y p e = " "   o r d e r = " 9 9 9 "   e n t i t y I d = " a 6 6 d 2 e 7 9 - c b c 0 - 4 0 c c - 9 8 8 6 - 1 0 f 6 2 5 9 0 7 c 3 6 "   l i n k e d E n t i t y I d = " 0 0 0 0 0 0 0 0 - 0 0 0 0 - 0 0 0 0 - 0 0 0 0 - 0 0 0 0 0 0 0 0 0 0 0 0 "   l i n k e d F i e l d I d = " 0 0 0 0 0 0 0 0 - 0 0 0 0 - 0 0 0 0 - 0 0 0 0 - 0 0 0 0 0 0 0 0 0 0 0 0 "   l i n k e d F i e l d I n d e x = " 0 "   i n d e x = " 0 "   f i e l d T y p e = " q u e s t i o n "   f o r m a t E v a l u a t o r T y p e = " f o r m a t S t r i n g "   h i d d e n = " f a l s e " / >  
                     < f i e l d   i d = " 4 e c a 2 d b 0 - 0 5 e 5 - 4 f a 9 - a d 2 a - 6 0 f e c e 1 c 9 5 7 9 "   n a m e = " C o m p a n y "   t y p e = " "   o r d e r = " 9 9 9 "   e n t i t y I d = " a 6 6 d 2 e 7 9 - c b c 0 - 4 0 c c - 9 8 8 6 - 1 0 f 6 2 5 9 0 7 c 3 6 "   l i n k e d E n t i t y I d = " 0 0 0 0 0 0 0 0 - 0 0 0 0 - 0 0 0 0 - 0 0 0 0 - 0 0 0 0 0 0 0 0 0 0 0 0 "   l i n k e d F i e l d I d = " 0 0 0 0 0 0 0 0 - 0 0 0 0 - 0 0 0 0 - 0 0 0 0 - 0 0 0 0 0 0 0 0 0 0 0 0 "   l i n k e d F i e l d I n d e x = " 0 "   i n d e x = " 0 "   f i e l d T y p e = " q u e s t i o n "   f o r m a t E v a l u a t o r T y p e = " f o r m a t S t r i n g "   h i d d e n = " f a l s e " / >  
                     < f i e l d   i d = " c 9 d 1 4 e 8 2 - d d 9 d - 4 2 9 e - 8 3 4 6 - b 3 1 c 0 3 1 7 1 6 0 d "   n a m e = " T e l e p h o n e   N u m b e r "   t y p e = " "   o r d e r = " 9 9 9 "   e n t i t y I d = " a 6 6 d 2 e 7 9 - c b c 0 - 4 0 c c - 9 8 8 6 - 1 0 f 6 2 5 9 0 7 c 3 6 "   l i n k e d E n t i t y I d = " 0 0 0 0 0 0 0 0 - 0 0 0 0 - 0 0 0 0 - 0 0 0 0 - 0 0 0 0 0 0 0 0 0 0 0 0 "   l i n k e d F i e l d I d = " 0 0 0 0 0 0 0 0 - 0 0 0 0 - 0 0 0 0 - 0 0 0 0 - 0 0 0 0 0 0 0 0 0 0 0 0 "   l i n k e d F i e l d I n d e x = " 0 "   i n d e x = " 0 "   f i e l d T y p e = " q u e s t i o n "   f o r m a t E v a l u a t o r T y p e = " f o r m a t S t r i n g "   h i d d e n = " f a l s e " / >  
                     < f i e l d   i d = " 1 0 e 7 9 f 0 c - e 1 7 0 - 4 9 c 0 - b 1 3 8 - 5 2 6 a b e 5 4 6 b 4 f "   n a m e = " F a x   N u m b e r "   t y p e = " "   o r d e r = " 9 9 9 "   e n t i t y I d = " a 6 6 d 2 e 7 9 - c b c 0 - 4 0 c c - 9 8 8 6 - 1 0 f 6 2 5 9 0 7 c 3 6 "   l i n k e d E n t i t y I d = " 0 0 0 0 0 0 0 0 - 0 0 0 0 - 0 0 0 0 - 0 0 0 0 - 0 0 0 0 0 0 0 0 0 0 0 0 "   l i n k e d F i e l d I d = " 0 0 0 0 0 0 0 0 - 0 0 0 0 - 0 0 0 0 - 0 0 0 0 - 0 0 0 0 0 0 0 0 0 0 0 0 "   l i n k e d F i e l d I n d e x = " 0 "   i n d e x = " 0 "   f i e l d T y p e = " q u e s t i o n "   f o r m a t E v a l u a t o r T y p e = " f o r m a t S t r i n g "   h i d d e n = " f a l s e " / >  
                     < f i e l d   i d = " 5 d 9 8 e 3 3 4 - 4 a f 6 - 4 a b 3 - 8 0 0 4 - 1 7 0 c c e d 3 7 b 2 8 "   n a m e = " R e f e r e n c e "   t y p e = " "   o r d e r = " 9 9 9 "   e n t i t y I d = " a 6 6 d 2 e 7 9 - c b c 0 - 4 0 c c - 9 8 8 6 - 1 0 f 6 2 5 9 0 7 c 3 6 "   l i n k e d E n t i t y I d = " 0 0 0 0 0 0 0 0 - 0 0 0 0 - 0 0 0 0 - 0 0 0 0 - 0 0 0 0 0 0 0 0 0 0 0 0 "   l i n k e d F i e l d I d = " 0 0 0 0 0 0 0 0 - 0 0 0 0 - 0 0 0 0 - 0 0 0 0 - 0 0 0 0 0 0 0 0 0 0 0 0 "   l i n k e d F i e l d I n d e x = " 0 "   i n d e x = " 0 "   f i e l d T y p e = " q u e s t i o n "   f o r m a t E v a l u a t o r T y p e = " f o r m a t S t r i n g "   h i d d e n = " f a l s e " / >  
                     < f i e l d   i d = " a d 4 7 3 b 1 4 - 4 5 c 6 - 4 7 2 7 - 8 b 7 a - c 0 b 9 e e 6 1 b 6 8 a "   n a m e = " I n i t i a l "   t y p e = " "   o r d e r = " 9 9 9 "   e n t i t y I d = " a 6 6 d 2 e 7 9 - c b c 0 - 4 0 c c - 9 8 8 6 - 1 0 f 6 2 5 9 0 7 c 3 6 "   l i n k e d E n t i t y I d = " 0 0 0 0 0 0 0 0 - 0 0 0 0 - 0 0 0 0 - 0 0 0 0 - 0 0 0 0 0 0 0 0 0 0 0 0 "   l i n k e d F i e l d I d = " 0 0 0 0 0 0 0 0 - 0 0 0 0 - 0 0 0 0 - 0 0 0 0 - 0 0 0 0 0 0 0 0 0 0 0 0 "   l i n k e d F i e l d I n d e x = " 0 "   i n d e x = " 0 "   f i e l d T y p e = " q u e s t i o n "   f o r m a t E v a l u a t o r T y p e = " f o r m a t S t r i n g "   c o i D o c u m e n t F i e l d = " A d d r e s s e e _ I n i t i a l "   h i d d e n = " f a l s e " / >  
                     < f i e l d   i d = " 4 6 6 8 1 0 d 6 - 4 1 d 8 - 4 d 9 4 - 8 0 b 1 - 1 6 9 5 c 5 c 0 2 f b 5 "   n a m e = " M i d d l e   I n i t i a l "   t y p e = " "   o r d e r = " 9 9 9 "   e n t i t y I d = " a 6 6 d 2 e 7 9 - c b c 0 - 4 0 c c - 9 8 8 6 - 1 0 f 6 2 5 9 0 7 c 3 6 "   l i n k e d E n t i t y I d = " 0 0 0 0 0 0 0 0 - 0 0 0 0 - 0 0 0 0 - 0 0 0 0 - 0 0 0 0 0 0 0 0 0 0 0 0 "   l i n k e d F i e l d I d = " 0 0 0 0 0 0 0 0 - 0 0 0 0 - 0 0 0 0 - 0 0 0 0 - 0 0 0 0 0 0 0 0 0 0 0 0 "   l i n k e d F i e l d I n d e x = " 0 "   i n d e x = " 0 "   f i e l d T y p e = " q u e s t i o n "   f o r m a t E v a l u a t o r T y p e = " f o r m a t S t r i n g "   h i d d e n = " f a l s e " / >  
                     < f i e l d   i d = " a 4 d 2 d a 0 3 - e d 3 0 - 4 f 0 a - 8 8 3 8 - 0 4 a d 7 8 2 d 0 6 4 e "   n a m e = " T i t l e "   t y p e = " "   o r d e r = " 9 9 9 "   e n t i t y I d = " a 6 6 d 2 e 7 9 - c b c 0 - 4 0 c c - 9 8 8 6 - 1 0 f 6 2 5 9 0 7 c 3 6 "   l i n k e d E n t i t y I d = " 0 0 0 0 0 0 0 0 - 0 0 0 0 - 0 0 0 0 - 0 0 0 0 - 0 0 0 0 0 0 0 0 0 0 0 0 "   l i n k e d F i e l d I d = " 0 0 0 0 0 0 0 0 - 0 0 0 0 - 0 0 0 0 - 0 0 0 0 - 0 0 0 0 0 0 0 0 0 0 0 0 "   l i n k e d F i e l d I n d e x = " 0 "   i n d e x = " 0 "   f i e l d T y p e = " q u e s t i o n "   f o r m a t E v a l u a t o r T y p e = " f o r m a t S t r i n g "   c o i D o c u m e n t F i e l d = " A d d r e s s e e _ T i t l e "   h i d d e n = " f a l s e " / >  
                     < f i e l d   i d = " 3 8 3 a 6 e 4 c - c 1 3 0 - 4 8 6 d - 9 d 3 f - 9 2 e d b 3 9 d 1 3 d f "   n a m e = " E m a i l "   t y p e = " "   o r d e r = " 9 9 9 "   e n t i t y I d = " a 6 6 d 2 e 7 9 - c b c 0 - 4 0 c c - 9 8 8 6 - 1 0 f 6 2 5 9 0 7 c 3 6 "   l i n k e d E n t i t y I d = " 0 0 0 0 0 0 0 0 - 0 0 0 0 - 0 0 0 0 - 0 0 0 0 - 0 0 0 0 0 0 0 0 0 0 0 0 "   l i n k e d F i e l d I d = " 0 0 0 0 0 0 0 0 - 0 0 0 0 - 0 0 0 0 - 0 0 0 0 - 0 0 0 0 0 0 0 0 0 0 0 0 "   l i n k e d F i e l d I n d e x = " 0 "   i n d e x = " 0 "   f i e l d T y p e = " q u e s t i o n "   f o r m a t E v a l u a t o r T y p e = " f o r m a t S t r i n g "   h i d d e n = " f a l s e " / >  
                     < f i e l d   i d = " c c 2 2 6 c f 8 - d 3 1 1 - 4 d 6 6 - a 9 e c - a 0 f 9 f 3 2 d c e 0 a "   n a m e = " A d d r e s s "   t y p e = " "   o r d e r = " 9 9 9 "   e n t i t y I d = " a 6 6 d 2 e 7 9 - c b c 0 - 4 0 c c - 9 8 8 6 - 1 0 f 6 2 5 9 0 7 c 3 6 "   l i n k e d E n t i t y I d = " 0 0 0 0 0 0 0 0 - 0 0 0 0 - 0 0 0 0 - 0 0 0 0 - 0 0 0 0 0 0 0 0 0 0 0 0 "   l i n k e d F i e l d I d = " 0 0 0 0 0 0 0 0 - 0 0 0 0 - 0 0 0 0 - 0 0 0 0 - 0 0 0 0 0 0 0 0 0 0 0 0 "   l i n k e d F i e l d I n d e x = " 0 "   i n d e x = " 0 "   f i e l d T y p e = " q u e s t i o n "   f o r m a t E v a l u a t o r T y p e = " f o r m a t S t r i n g "   c o i D o c u m e n t F i e l d = " A d d r e s s e e _ A d d r e s s "   h i d d e n = " f a l s e " / >  
                     < f i e l d   i d = " a 6 1 c 9 a 6 6 - 1 5 0 a - 4 6 e 0 - 8 8 e 8 - f b 2 a 8 2 3 5 5 a c 0 "   n a m e = " M o b i l e "   t y p e = " "   o r d e r = " 9 9 9 "   e n t i t y I d = " a 6 6 d 2 e 7 9 - c b c 0 - 4 0 c c - 9 8 8 6 - 1 0 f 6 2 5 9 0 7 c 3 6 "   l i n k e d E n t i t y I d = " 0 0 0 0 0 0 0 0 - 0 0 0 0 - 0 0 0 0 - 0 0 0 0 - 0 0 0 0 0 0 0 0 0 0 0 0 "   l i n k e d F i e l d I d = " 0 0 0 0 0 0 0 0 - 0 0 0 0 - 0 0 0 0 - 0 0 0 0 - 0 0 0 0 0 0 0 0 0 0 0 0 "   l i n k e d F i e l d I n d e x = " 0 "   i n d e x = " 0 "   f i e l d T y p e = " q u e s t i o n "   f o r m a t E v a l u a t o r T y p e = " f o r m a t S t r i n g "   h i d d e n = " f a l s e " / >  
                     < f i e l d   i d = " a d 5 0 c 8 4 5 - a 1 c 9 - 4 d b 1 - a e 1 4 - 2 a 7 4 0 2 2 2 b 0 e c "   n a m e = " C o u n t r y "   t y p e = " "   o r d e r = " 9 9 9 "   e n t i t y I d = " a 6 6 d 2 e 7 9 - c b c 0 - 4 0 c c - 9 8 8 6 - 1 0 f 6 2 5 9 0 7 c 3 6 "   l i n k e d E n t i t y I d = " 0 0 0 0 0 0 0 0 - 0 0 0 0 - 0 0 0 0 - 0 0 0 0 - 0 0 0 0 0 0 0 0 0 0 0 0 "   l i n k e d F i e l d I d = " 0 0 0 0 0 0 0 0 - 0 0 0 0 - 0 0 0 0 - 0 0 0 0 - 0 0 0 0 0 0 0 0 0 0 0 0 "   l i n k e d F i e l d I n d e x = " 0 "   i n d e x = " 0 "   f i e l d T y p e = " q u e s t i o n "   f o r m a t E v a l u a t o r T y p e = " f o r m a t S t r i n g "   h i d d e n = " f a l s e " / >  
                     < f i e l d   i d = " 8 5 8 1 7 9 b d - 4 0 8 a - 4 1 2 8 - a 7 f 8 - f d 2 6 1 d 3 a 2 2 0 c "   n a m e = " O r i g i n a l   S o u r c e "   t y p e = " "   o r d e r = " 9 9 9 "   e n t i t y I d = " a 6 6 d 2 e 7 9 - c b c 0 - 4 0 c c - 9 8 8 6 - 1 0 f 6 2 5 9 0 7 c 3 6 "   l i n k e d E n t i t y I d = " 0 0 0 0 0 0 0 0 - 0 0 0 0 - 0 0 0 0 - 0 0 0 0 - 0 0 0 0 0 0 0 0 0 0 0 0 "   l i n k e d F i e l d I d = " 0 0 0 0 0 0 0 0 - 0 0 0 0 - 0 0 0 0 - 0 0 0 0 - 0 0 0 0 0 0 0 0 0 0 0 0 "   l i n k e d F i e l d I n d e x = " 0 "   i n d e x = " 0 "   f i e l d T y p e = " q u e s t i o n "   f o r m a t E v a l u a t o r T y p e = " f o r m a t S t r i n g "   h i d d e n = " f a l s e " / >  
                     < f i e l d   i d = " a 3 d c 4 2 a 5 - 2 f 2 7 - 4 8 8 b - a 5 f 5 - 9 5 e 5 c a 8 0 9 7 4 7 "   n a m e = " U s e r   n a m e "   t y p e = " "   o r d e r = " 9 9 9 "   e n t i t y I d = " a 6 6 d 2 e 7 9 - c b c 0 - 4 0 c c - 9 8 8 6 - 1 0 f 6 2 5 9 0 7 c 3 6 "   l i n k e d E n t i t y I d = " 0 0 0 0 0 0 0 0 - 0 0 0 0 - 0 0 0 0 - 0 0 0 0 - 0 0 0 0 0 0 0 0 0 0 0 0 "   l i n k e d F i e l d I d = " 0 0 0 0 0 0 0 0 - 0 0 0 0 - 0 0 0 0 - 0 0 0 0 - 0 0 0 0 0 0 0 0 0 0 0 0 "   l i n k e d F i e l d I n d e x = " 0 "   i n d e x = " 0 "   f i e l d T y p e = " q u e s t i o n "   f o r m a t E v a l u a t o r T y p e = " f o r m a t S t r i n g "   h i d d e n = " f a l s e " / >  
                     < f i e l d   i d = " 3 c 8 5 3 9 9 0 - c 3 9 3 - 4 1 a f - 8 9 3 0 - 8 c 7 2 f f 7 f 8 1 2 8 "   n a m e = " D e l i v e r y   m e t h o d "   t y p e = " "   o r d e r = " 9 9 9 "   e n t i t y I d = " a 6 6 d 2 e 7 9 - c b c 0 - 4 0 c c - 9 8 8 6 - 1 0 f 6 2 5 9 0 7 c 3 6 "   l i n k e d E n t i t y I d = " 0 0 0 0 0 0 0 0 - 0 0 0 0 - 0 0 0 0 - 0 0 0 0 - 0 0 0 0 0 0 0 0 0 0 0 0 "   l i n k e d F i e l d I d = " 0 0 0 0 0 0 0 0 - 0 0 0 0 - 0 0 0 0 - 0 0 0 0 - 0 0 0 0 0 0 0 0 0 0 0 0 "   l i n k e d F i e l d I n d e x = " 0 "   i n d e x = " 0 "   f i e l d T y p e = " q u e s t i o n "   f o r m a t E v a l u a t o r T y p e = " f o r m a t S t r i n g "   h i d d e n = " f a l s e " / >  
                     < f i e l d   i d = " 1 e 0 4 3 4 f 4 - c 2 f 0 - 4 f d 1 - b 5 0 a - 9 b c b 2 e 3 f 3 5 e 0 "   n a m e = " O C   U R L "   t y p e = " "   o r d e r = " 9 9 9 "   e n t i t y I d = " f 9 5 d c 5 f a - 6 e 9 d - 4 b e 9 - 9 d 2 3 - e 0 a d a 2 0 d 8 4 3 8 "   l i n k e d E n t i t y I d = " 0 0 0 0 0 0 0 0 - 0 0 0 0 - 0 0 0 0 - 0 0 0 0 - 0 0 0 0 0 0 0 0 0 0 0 0 "   l i n k e d F i e l d I d = " 0 0 0 0 0 0 0 0 - 0 0 0 0 - 0 0 0 0 - 0 0 0 0 - 0 0 0 0 0 0 0 0 0 0 0 0 "   l i n k e d F i e l d I n d e x = " 0 "   i n d e x = " 0 "   f i e l d T y p e = " c o i "   f o r m a t E v a l u a t o r T y p e = " f o r m a t S t r i n g "   h i d d e n = " f a l s e " / >  
                     < f i e l d   i d = " c e d a 4 7 a f - a 3 d c - 4 c 2 8 - a 1 f 9 - 9 e 7 4 f 7 4 4 d 3 e b "   n a m e = " C o n t e n t s " 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C o n t e n t s "   c a t e g o r y = " O C   1 6 : 9 "   t y p e I d = " 0 " / >  
             < / l i n k e d C o n t e n t I t e m s >  
         < / t e m p l a t e F r a g m e n t >  
         < t e m p l a t e F r a g m e n t   d i s p l a y N a m e = " F r o n t   C o v e r "   t y p e I d = " - 1 " >  
             < t e m p l a t e   i d = " 2 7 1 d 0 e 5 c - d e 4 c - 4 d e d - 8 b a e - d b 8 3 a c 8 7 c 3 2 0 " 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1 3 7 9 6 b 5 d - 8 f a c - 4 8 f b - 8 4 3 1 - c f 8 9 2 5 e 1 d b 6 d "   n a m e = " B a c k g r o u n d   I m a g e . I m a g e P a t h "   a s s e m b l y = " I p h e l i o n . O u t l i n e . W o r d . d l l "   t y p e = " I p h e l i o n . O u t l i n e . W o r d . R e n d e r e r s . I m a g e R e n d e r e r "   o r d e r = " 3 "   a c t i v e = " t r u e "   e n t i t y I d = " d 3 f 5 2 f b 5 - e 2 1 a - 4 d e 0 - 8 8 3 a - f f b c b 6 4 6 8 0 6 5 " 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5 3 c 8 2 e 2 1 - 0 5 7 4 - 4 d 0 2 - b 6 1 a - c 8 a 2 3 6 5 1 c 3 1 9 "   n a m e = " H e i g h t "   t y p e = " S y s t e m . S i n g l e ,   m s c o r l i b ,   V e r s i o n = 4 . 0 . 0 . 0 ,   C u l t u r e = n e u t r a l ,   P u b l i c K e y T o k e n = b 7 7 a 5 c 5 6 1 9 3 4 e 0 8 9 "   o r d e r = " 9 9 9 "   k e y = " h e i g h t "   v a l u e = " 1 9 . 0 5 "   g r o u p = " S i z e "   g r o u p O r d e r = " - 1 "   i s G e n e r a t e d = " f a l s e " / >  
                             < p a r a m e t e r   i d = " 2 d b 9 5 f 8 5 - 8 3 4 4 - 4 8 c 5 - 8 c 3 f - f b c 1 c 9 c f 5 0 3 3 "   n a m e = " W i d t h "   t y p e = " S y s t e m . S i n g l e ,   m s c o r l i b ,   V e r s i o n = 4 . 0 . 0 . 0 ,   C u l t u r e = n e u t r a l ,   P u b l i c K e y T o k e n = b 7 7 a 5 c 5 6 1 9 3 4 e 0 8 9 "   o r d e r = " 9 9 9 "   k e y = " w i d t h "   v a l u e = " 3 3 . 8 6 "   g r o u p = " S i z e "   g r o u p O r d e r = " - 1 "   i s G e n e r a t e d = " f a l s e " / >  
                             < p a r a m e t e r   i d = " 0 1 8 7 1 0 6 b - 5 7 e 3 - 4 c 2 c - 9 f e f - f 1 c e 6 6 c 3 1 5 9 7 "   n a m e = " L o c k   a s p e c t   r a t i o "   t y p e = " S y s t e m . B o o l e a n ,   m s c o r l i b ,   V e r s i o n = 4 . 0 . 0 . 0 ,   C u l t u r e = n e u t r a l ,   P u b l i c K e y T o k e n = b 7 7 a 5 c 5 6 1 9 3 4 e 0 8 9 "   o r d e r = " 9 9 9 "   k e y = " l o c k A s p e c t R a t i o "   v a l u e = " T r u e "   g r o u p O r d e r = " - 1 "   i s G e n e r a t e d = " f a l s e " / >  
                             < p a r a m e t e r   i d = " 1 e 2 9 9 7 0 b - 8 9 7 b - 4 c f 3 - b 5 2 3 - 3 b c 4 e f 4 3 f 5 d d "   n a m e = " F i e l d   i n d e x "   t y p e = " S y s t e m . I n t 3 2 ,   m s c o r l i b ,   V e r s i o n = 4 . 0 . 0 . 0 ,   C u l t u r e = n e u t r a l ,   P u b l i c K e y T o k e n = b 7 7 a 5 c 5 6 1 9 3 4 e 0 8 9 "   o r d e r = " 9 9 9 "   k e y = " i n d e x "   v a l u e = " "   g r o u p O r d e r = " - 1 "   i s G e n e r a t e d = " f a l s e " / >  
                             < p a r a m e t e r   i d = " a 8 a 9 9 8 a c - 5 8 1 6 - 4 b e a - 8 0 9 f - a 0 4 c f d c 4 a 1 5 0 "   n a m e = " U n i t   t y p e "   t y p e = " "   o r d e r = " 1 "   k e y = " u n i t T y p e T y p e "   v a l u e = " C e n t i m e t e r s "   g r o u p = " S i z e "   g r o u p O r d e r = " - 1 "   i s G e n e r a t e d = " f a l s e " / >  
                             < p a r a m e t e r   i d = " c 8 7 f 2 a 6 4 - a 2 8 8 - 4 c 2 a - a 4 3 f - b d f 4 2 3 3 b 7 2 1 6 "   n a m e = " Z   o r d e r "   t y p e = " I p h e l i o n . O u t l i n e . P o w e r P o i n t . R e n d e r e r s . Z O r d e r ,   I p h e l i o n . O u t l i n e . P o w e r P o i n t ,   V e r s i o n = 1 . 7 . 9 . 5 ,   C u l t u r e = n e u t r a l ,   P u b l i c K e y T o k e n = n u l l "   o r d e r = " 4 "   k e y = " z O r d e r "   v a l u e = " N o n e "   g r o u p = " P o s i t i o n "   g r o u p O r d e r = " - 1 "   i s G e n e r a t e d = " f a l s e " / >  
                             < p a r a m e t e r   i d = " 9 d 6 2 7 f d 4 - b d 0 3 - 4 6 0 b - a d 8 e - 2 1 9 5 a f 0 2 1 a f b "   n a m e = " D e l e t e   i f   e m p t y "   t y p e = " S y s t e m . B o o l e a n ,   m s c o r l i b ,   V e r s i o n = 4 . 0 . 0 . 0 ,   C u l t u r e = n e u t r a l ,   P u b l i c K e y T o k e n = b 7 7 a 5 c 5 6 1 9 3 4 e 0 8 9 "   o r d e r = " 9 9 9 "   k e y = " d e l e t e I f E m p t y "   v a l u e = " F a l s e "   g r o u p O r d e r = " - 1 "   i s G e n e r a t e d = " f a l s e " / >  
                         < / p a r a m e t e r s >  
                     < / c o n t e n t C o n t r o l >  
                     < c o n t e n t C o n t r o l   i d = " e 7 a b 3 5 8 6 - 9 6 6 6 - 4 a f 3 - 8 8 6 0 - 4 5 9 e d 2 e d 5 4 3 9 "   n a m e = " D o t s   T o p "   a s s e m b l y = " I p h e l i o n . O u t l i n e . P o w e r P o i n t . D L L "   t y p e = " I p h e l i o n . O u t l i n e . P o w e r P o i n t . R e n d e r e r s . E x t e r n a l S h a p e R e n d e r e r "   o r d e r = " 2 "   a c t i v e = " t r u e "   e n t i t y I d = " f 9 5 d c 5 f a - 6 e 9 d - 4 b e 9 - 9 d 2 3 - e 0 a d a 2 0 d 8 4 3 8 "   f i e l d I d = " 4 b 6 6 5 0 7 9 - 5 a e 9 - 4 7 3 1 - b 1 5 e - c d 8 0 b f 9 e f 5 f b "   p a r e n t I d = " 0 0 0 0 0 0 0 0 - 0 0 0 0 - 0 0 0 0 - 0 0 0 0 - 0 0 0 0 0 0 0 0 0 0 0 0 "   l e v e l O r d e r = " 1 0 0 "   c o n t r o l T y p e = " p l a i n T e x t "   c o n t r o l E d i t T y p e = " i n l i n e "   e n c l o s i n g B o o k m a r k = " f a l s e "   f o r m a t E v a l u a t o r T y p e = " e x p r e s s i o n "   t e x t C a s e = " i g n o r e C a s e "   r e m o v e C o n t r o l = " f a l s e "   i g n o r e F o r m a t I f E m p t y = " f a l s e " >  
                         < p a r a m e t e r s >  
                             < p a r a m e t e r   i d = " 8 9 8 7 d b f 3 - 5 f 7 5 - 4 3 b 8 - 8 2 7 1 - 0 a f 7 1 8 7 0 c 8 e a " 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i s G e n e r a t e d = " f a l s e " / >  
                             < p a r a m e t e r   i d = " 1 5 d 9 c 5 9 b - d 0 0 9 - 4 8 3 d - a f b 5 - d e 9 d 8 b 4 b 4 9 e c "   n a m e = " S e t   s h a p e   s i z e "   t y p e = " S y s t e m . B o o l e a n ,   m s c o r l i b ,   V e r s i o n = 4 . 0 . 0 . 0 ,   C u l t u r e = n e u t r a l ,   P u b l i c K e y T o k e n = b 7 7 a 5 c 5 6 1 9 3 4 e 0 8 9 "   o r d e r = " 9 9 9 "   k e y = " s e t S i z e "   v a l u e = " F a l s e "   g r o u p O r d e r = " - 1 "   i s G e n e r a t e d = " f a l s e " / >  
                             < p a r a m e t e r   i d = " 7 8 6 3 9 b 8 e - 0 1 6 3 - 4 9 d 2 - 8 b 0 8 - 7 e c 7 6 2 6 f b 4 b 1 "   n a m e = " F i e l d   i n d e x "   t y p e = " S y s t e m . I n t 3 2 ,   m s c o r l i b ,   V e r s i o n = 4 . 0 . 0 . 0 ,   C u l t u r e = n e u t r a l ,   P u b l i c K e y T o k e n = b 7 7 a 5 c 5 6 1 9 3 4 e 0 8 9 "   o r d e r = " 9 9 9 "   k e y = " i n d e x "   v a l u e = " "   g r o u p O r d e r = " - 1 "   i s G e n e r a t e d = " f a l s e " / >  
                             < p a r a m e t e r   i d = " 8 c d 0 5 d 4 7 - 4 8 6 4 - 4 1 5 c - 8 8 2 f - 5 0 f 9 9 2 9 2 a 9 8 2 "   n a m e = " D e l e t e   i f   e m p t y "   t y p e = " S y s t e m . B o o l e a n ,   m s c o r l i b ,   V e r s i o n = 4 . 0 . 0 . 0 ,   C u l t u r e = n e u t r a l ,   P u b l i c K e y T o k e n = b 7 7 a 5 c 5 6 1 9 3 4 e 0 8 9 "   o r d e r = " 9 9 9 "   k e y = " d e l e t e I f E m p t y "   v a l u e = " F a l s e "   g r o u p O r d e r = " - 1 "   i s G e n e r a t e d = " f a l s e " / >  
                         < / p a r a m e t e r s >  
                     < / c o n t e n t C o n t r o l >  
                     < c o n t e n t C o n t r o l   i d = " 1 a 9 4 9 0 3 2 - 1 f 7 b - 4 1 9 d - b e e 8 - 2 0 8 3 8 4 7 9 7 e b 7 "   n a m e = " D o t s   B o t t o m "   a s s e m b l y = " I p h e l i o n . O u t l i n e . P o w e r P o i n t . D L L "   t y p e = " I p h e l i o n . O u t l i n e . P o w e r P o i n t . R e n d e r e r s . E x t e r n a l S h a p e R e n d e r e r "   o r d e r = " 2 "   a c t i v e = " t r u e "   e n t i t y I d = " f 9 5 d c 5 f a - 6 e 9 d - 4 b e 9 - 9 d 2 3 - e 0 a d a 2 0 d 8 4 3 8 "   f i e l d I d = " 4 b 6 6 5 0 7 9 - 5 a e 9 - 4 7 3 1 - b 1 5 e - c d 8 0 b f 9 e f 5 f b "   p a r e n t I d = " 0 0 0 0 0 0 0 0 - 0 0 0 0 - 0 0 0 0 - 0 0 0 0 - 0 0 0 0 0 0 0 0 0 0 0 0 "   l e v e l O r d e r = " 1 0 0 "   c o n t r o l T y p e = " p l a i n T e x t "   c o n t r o l E d i t T y p e = " i n l i n e "   e n c l o s i n g B o o k m a r k = " f a l s e "   f o r m a t E v a l u a t o r T y p e = " e x p r e s s i o n "   t e x t C a s e = " i g n o r e C a s e "   r e m o v e C o n t r o l = " f a l s e "   i g n o r e F o r m a t I f E m p t y = " f a l s e " >  
                         < p a r a m e t e r s >  
                             < p a r a m e t e r   i d = " a 4 d 1 2 d 7 7 - 7 7 5 4 - 4 0 7 b - 9 9 8 0 - d e 0 1 a 7 f 0 c 0 1 8 " 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i s G e n e r a t e d = " f a l s e " / >  
                             < p a r a m e t e r   i d = " d 7 6 2 f d 1 a - 7 0 0 d - 4 5 9 d - b 8 1 b - 0 1 5 2 4 d 0 9 3 e 3 6 "   n a m e = " S e t   s h a p e   s i z e "   t y p e = " S y s t e m . B o o l e a n ,   m s c o r l i b ,   V e r s i o n = 4 . 0 . 0 . 0 ,   C u l t u r e = n e u t r a l ,   P u b l i c K e y T o k e n = b 7 7 a 5 c 5 6 1 9 3 4 e 0 8 9 "   o r d e r = " 9 9 9 "   k e y = " s e t S i z e "   v a l u e = " F a l s e "   g r o u p O r d e r = " - 1 "   i s G e n e r a t e d = " f a l s e " / >  
                             < p a r a m e t e r   i d = " a 8 4 2 9 8 f 6 - a b 2 c - 4 6 8 0 - 9 c c 4 - 8 f 8 3 8 e 1 9 d 7 1 b "   n a m e = " F i e l d   i n d e x "   t y p e = " S y s t e m . I n t 3 2 ,   m s c o r l i b ,   V e r s i o n = 4 . 0 . 0 . 0 ,   C u l t u r e = n e u t r a l ,   P u b l i c K e y T o k e n = b 7 7 a 5 c 5 6 1 9 3 4 e 0 8 9 "   o r d e r = " 9 9 9 "   k e y = " i n d e x "   v a l u e = " "   g r o u p O r d e r = " - 1 "   i s G e n e r a t e d = " f a l s e " / >  
                             < p a r a m e t e r   i d = " 4 d 2 f b c d c - 8 a 9 3 - 4 a f 1 - a c a 0 - 0 5 c a 0 f d 5 9 5 d 6 "   n a m e = " D e l e t e   i f   e m p t y "   t y p e = " S y s t e m . B o o l e a n ,   m s c o r l i b ,   V e r s i o n = 4 . 0 . 0 . 0 ,   C u l t u r e = n e u t r a l ,   P u b l i c K e y T o k e n = b 7 7 a 5 c 5 6 1 9 3 4 e 0 8 9 "   o r d e r = " 9 9 9 "   k e y = " d e l e t e I f E m p t y "   v a l u e = " F a l s e "   g r o u p O r d e r = " - 1 "   i s G e n e r a t e d = " f a l s e " / >  
                         < / p a r a m e t e r s >  
                     < / c o n t e n t C o n t r o l >  
                 < / c o n t e n t C o n t r o l s >  
                 < q u e s t i o n s   x m l n s = " h t t p : / / i p h e l i o n . c o m / w o r d / o u t l i n e / " >  
                     < q u e s t i o n   i d = " d 3 f 5 2 f b 5 - e 2 1 a - 4 d e 0 - 8 8 3 a - f f b c b 6 4 6 8 0 6 5 "   n a m e = " B a c k g r o u n d   I m a g e " 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3 1 6 d b 4 a 9 - 8 0 5 2 - 4 0 6 4 - 9 0 e 7 - 5 9 4 6 8 e 4 8 5 2 b 2 " 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B a c k g r o u n d s \ O n s c r e e n \ C o v e r s \ & q u o t ;   & a m p ; a m p ;   { I n d u s t r y   S e c t o r . S e l e c t e d V a l u e } & l t ; / t e x t & g t ; & # x A ; & l t ; / f o r m a t S t r i n g & g t ; "   a r g u m e n t = " F o r m a t S t r i n g "   g r o u p O r d e r = " - 1 "   i s G e n e r a t e d = " f a l s e " / >  
                             < p a r a m e t e r   i d = " f 4 7 8 9 9 3 c - 0 7 e 1 - 4 0 4 2 - b 5 8 7 - d f 6 f 6 8 0 4 0 e 6 2 "   n a m e = " M a x   s e l e c t i o n s "   t y p e = " S y s t e m . I n t 3 2 ,   m s c o r l i b ,   V e r s i o n = 4 . 0 . 0 . 0 ,   C u l t u r e = n e u t r a l ,   P u b l i c K e y T o k e n = b 7 7 a 5 c 5 6 1 9 3 4 e 0 8 9 "   o r d e r = " 9 9 9 "   k e y = " m a x S e l e c t e d "   v a l u e = " 1 "   g r o u p O r d e r = " - 1 "   i s G e n e r a t e d = " f a l s e " / >  
                             < p a r a m e t e r   i d = " 5 f 3 0 0 6 f c - d f c 7 - 4 3 f 6 - a e 4 5 - e 7 b c c 9 6 1 a b 1 b "   n a m e = " M i n   s e l e c t i o n s "   t y p e = " S y s t e m . I n t 3 2 ,   m s c o r l i b ,   V e r s i o n = 4 . 0 . 0 . 0 ,   C u l t u r e = n e u t r a l ,   P u b l i c K e y T o k e n = b 7 7 a 5 c 5 6 1 9 3 4 e 0 8 9 "   o r d e r = " 9 9 9 "   k e y = " m i n S e l e c t e d "   v a l u e = " 1 "   g r o u p O r d e r = " - 1 "   i s G e n e r a t e d = " f a l s e " / >  
                             < p a r a m e t e r   i d = " 9 b a 1 8 4 0 c - c d 3 5 - 4 a 0 7 - 8 2 7 3 - 0 8 f 8 1 c f e 4 6 6 e " 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B a c k g r o u n d   I m a g e & l t ; / t e x t & g t ; & # x A ; & l t ; / u i L o c a l i z e d S t r i n g & g t ; "   a r g u m e n t = " U I L o c a l i z e d S t r i n g "   g r o u p O r d e r = " - 1 "   i s G e n e r a t e d = " f a l s e " / >  
                             < p a r a m e t e r   i d = " 3 d a a 3 9 c a - 5 e f 7 - 4 8 7 b - b a b 3 - f 7 c 1 9 1 6 2 0 8 8 6 "   n a m e = " H e i g h t "   t y p e = " S y s t e m . I n t 3 2 ,   m s c o r l i b ,   V e r s i o n = 4 . 0 . 0 . 0 ,   C u l t u r e = n e u t r a l ,   P u b l i c K e y T o k e n = b 7 7 a 5 c 5 6 1 9 3 4 e 0 8 9 "   o r d e r = " 9 9 9 "   k e y = " h e i g h t "   v a l u e = " 6 2 0 "   g r o u p O r d e r = " - 1 "   i s G e n e r a t e d = " f a l s e " / >  
                             < p a r a m e t e r   i d = " 5 e 4 f 6 3 5 2 - c 0 4 6 - 4 4 e e - b 3 9 5 - 9 9 d c 8 9 a c 4 5 2 6 "   n a m e = " D e f a u l t   z o o m "   t y p e = " S y s t e m . I n t 3 2 ,   m s c o r l i b ,   V e r s i o n = 4 . 0 . 0 . 0 ,   C u l t u r e = n e u t r a l ,   P u b l i c K e y T o k e n = b 7 7 a 5 c 5 6 1 9 3 4 e 0 8 9 "   o r d e r = " 9 9 9 "   k e y = " z o o m "   v a l u e = " 2 0 0 "   g r o u p O r d e r = " - 1 "   i s G e n e r a t e d = " f a l s e " / >  
                             < p a r a m e t e r   i d = " 3 6 2 0 4 d 5 f - a 2 3 4 - 4 a e b - a 6 c 2 - 8 3 a 6 4 b 7 8 1 1 b 1 "   n a m e = " A l l o w   u n s e l e c t   l a s t   i t e m "   t y p e = " S y s t e m . B o o l e a n ,   m s c o r l i b ,   V e r s i o n = 4 . 0 . 0 . 0 ,   C u l t u r e = n e u t r a l ,   P u b l i c K e y T o k e n = b 7 7 a 5 c 5 6 1 9 3 4 e 0 8 9 "   o r d e r = " 9 9 9 "   k e y = " u n s e l e c t L a s t "   v a l u e = " T r u e "   g r o u p O r d e r = " - 1 "   i s G e n e r a t e d = " f a l s e " / >  
                             < p a r a m e t e r   i d = " c a 7 2 b d 0 5 - 9 3 5 0 - 4 b f f - a b 2 b - d 8 3 e c d 7 9 a 7 7 1 " 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d 3 f 5 2 f b 5 - e 2 1 a - 4 d e 0 - 8 8 3 a - f f b c b 6 4 6 8 0 6 5 "   l i n k e d E n t i t y I d = " 0 0 0 0 0 0 0 0 - 0 0 0 0 - 0 0 0 0 - 0 0 0 0 - 0 0 0 0 0 0 0 0 0 0 0 0 "   l i n k e d F i e l d I d = " 0 0 0 0 0 0 0 0 - 0 0 0 0 - 0 0 0 0 - 0 0 0 0 - 0 0 0 0 0 0 0 0 0 0 0 0 "   l i n k e d F i e l d I n d e x = " 0 "   i n d e x = " 0 "   f i e l d T y p e = " q u e s t i o n "   f o r m a t E v a l u a t o r T y p e = " f o r m a t S t r i n g "   h i d d e n = " f a l s e " / >  
                     < f i e l d   i d = " 4 b 6 6 5 0 7 9 - 5 a e 9 - 4 7 3 1 - b 1 5 e - c d 8 0 b f 9 e f 5 f b "   n a m e = " O n s c r e e n   D o t s " 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F r o n t   c o v e r "   c a t e g o r y = " O C   1 6 : 9 "   t y p e I d = " 0 " / >  
             < / l i n k e d C o n t e n t I t e m s >  
         < / t e m p l a t e F r a g m e n t >  
         < t e m p l a t e F r a g m e n t   d i s p l a y N a m e = " B a c k   C o v e r "   t y p e I d = " - 1 " >  
             < t e m p l a t e   i d = " 6 7 8 3 0 a c 3 - 9 b 3 5 - 4 5 d a - b 4 e 5 - 4 d f 1 8 2 1 1 c b 9 7 " 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7 2 3 d 3 3 e c - d e 0 e - 4 d 0 e - a f d c - e 1 5 0 f d 1 a 0 d c e "   n a m e = " B a c k g r o u n d   I m a g e . I m a g e P a t h "   a s s e m b l y = " I p h e l i o n . O u t l i n e . W o r d . d l l "   t y p e = " I p h e l i o n . O u t l i n e . W o r d . R e n d e r e r s . I m a g e R e n d e r e r "   o r d e r = " 3 "   a c t i v e = " t r u e "   e n t i t y I d = " f 5 1 d 9 e 7 c - 8 0 4 0 - 4 b 9 5 - 8 d e c - 5 5 7 f e 4 4 b c 9 e f " 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5 5 1 7 0 a a d - b d 8 f - 4 c 1 e - b 3 3 4 - 4 4 9 5 f f c 0 d 8 4 2 "   n a m e = " H e i g h t "   t y p e = " S y s t e m . S i n g l e ,   m s c o r l i b ,   V e r s i o n = 4 . 0 . 0 . 0 ,   C u l t u r e = n e u t r a l ,   P u b l i c K e y T o k e n = b 7 7 a 5 c 5 6 1 9 3 4 e 0 8 9 "   o r d e r = " 9 9 9 "   k e y = " h e i g h t "   v a l u e = " 1 9 . 0 5 "   g r o u p = " S i z e "   g r o u p O r d e r = " - 1 "   i s G e n e r a t e d = " f a l s e " / >  
                             < p a r a m e t e r   i d = " 3 8 e d 8 9 f c - 9 0 9 8 - 4 4 e 8 - 8 2 3 d - b 5 f 0 d b e d 0 c e 2 "   n a m e = " W i d t h "   t y p e = " S y s t e m . S i n g l e ,   m s c o r l i b ,   V e r s i o n = 4 . 0 . 0 . 0 ,   C u l t u r e = n e u t r a l ,   P u b l i c K e y T o k e n = b 7 7 a 5 c 5 6 1 9 3 4 e 0 8 9 "   o r d e r = " 9 9 9 "   k e y = " w i d t h "   v a l u e = " 3 3 . 8 6 "   g r o u p = " S i z e "   g r o u p O r d e r = " - 1 "   i s G e n e r a t e d = " f a l s e " / >  
                             < p a r a m e t e r   i d = " 5 3 4 2 0 8 b c - 8 b 6 c - 4 a 5 3 - a 8 6 9 - 7 b 2 2 8 6 4 c 1 4 f 2 "   n a m e = " L o c k   a s p e c t   r a t i o "   t y p e = " S y s t e m . B o o l e a n ,   m s c o r l i b ,   V e r s i o n = 4 . 0 . 0 . 0 ,   C u l t u r e = n e u t r a l ,   P u b l i c K e y T o k e n = b 7 7 a 5 c 5 6 1 9 3 4 e 0 8 9 "   o r d e r = " 9 9 9 "   k e y = " l o c k A s p e c t R a t i o "   v a l u e = " T r u e "   g r o u p O r d e r = " - 1 "   i s G e n e r a t e d = " f a l s e " / >  
                             < p a r a m e t e r   i d = " c 4 1 a a d b 9 - 5 8 9 f - 4 e 4 1 - b e a 5 - 4 d c 5 e e 2 0 a 8 0 2 "   n a m e = " F i e l d   i n d e x "   t y p e = " S y s t e m . I n t 3 2 ,   m s c o r l i b ,   V e r s i o n = 4 . 0 . 0 . 0 ,   C u l t u r e = n e u t r a l ,   P u b l i c K e y T o k e n = b 7 7 a 5 c 5 6 1 9 3 4 e 0 8 9 "   o r d e r = " 9 9 9 "   k e y = " i n d e x "   v a l u e = " "   g r o u p O r d e r = " - 1 "   i s G e n e r a t e d = " f a l s e " / >  
                             < p a r a m e t e r   i d = " 2 2 9 8 0 5 d f - 4 7 a a - 4 d 8 a - 8 1 7 d - 0 2 5 9 f 1 5 c a 8 c f "   n a m e = " U n i t   t y p e "   t y p e = " I p h e l i o n . O u t l i n e . C o r e . E n t i t i e s . U n i t T y p e ,   I p h e l i o n . O u t l i n e . C o r e ,   V e r s i o n = 1 . 7 . 9 . 5 ,   C u l t u r e = n e u t r a l ,   P u b l i c K e y T o k e n = n u l l "   o r d e r = " 1 "   k e y = " u n i t T y p e T y p e "   v a l u e = " C e n t i m e t e r s "   g r o u p = " S i z e "   g r o u p O r d e r = " - 1 "   i s G e n e r a t e d = " f a l s e " / >  
                             < p a r a m e t e r   i d = " d 1 a 7 e f c e - c d 1 b - 4 5 a 9 - 9 0 e 2 - 1 4 b b 9 0 6 e 2 f 9 3 "   n a m e = " Z   o r d e r "   t y p e = " I p h e l i o n . O u t l i n e . P o w e r P o i n t . R e n d e r e r s . Z O r d e r ,   I p h e l i o n . O u t l i n e . P o w e r P o i n t ,   V e r s i o n = 1 . 7 . 9 . 5 ,   C u l t u r e = n e u t r a l ,   P u b l i c K e y T o k e n = n u l l "   o r d e r = " 4 "   k e y = " z O r d e r "   v a l u e = " N o n e "   g r o u p = " P o s i t i o n "   g r o u p O r d e r = " - 1 "   i s G e n e r a t e d = " f a l s e " / >  
                             < p a r a m e t e r   i d = " 1 2 f 6 e 3 f f - 1 d 0 6 - 4 f 5 e - a 2 1 d - 8 3 6 e d a 0 a 8 f d 3 "   n a m e = " D e l e t e   i f   e m p t y "   t y p e = " S y s t e m . B o o l e a n ,   m s c o r l i b ,   V e r s i o n = 4 . 0 . 0 . 0 ,   C u l t u r e = n e u t r a l ,   P u b l i c K e y T o k e n = b 7 7 a 5 c 5 6 1 9 3 4 e 0 8 9 "   o r d e r = " 9 9 9 "   k e y = " d e l e t e I f E m p t y "   v a l u e = " F a l s e "   g r o u p O r d e r = " - 1 "   i s G e n e r a t e d = " f a l s e " / >  
                         < / p a r a m e t e r s >  
                     < / c o n t e n t C o n t r o l >  
                     < c o n t e n t C o n t r o l   i d = " 2 b c 2 0 e b 2 - 1 d b a - 4 d 3 5 - a 3 a b - f 2 f f 2 8 a 1 e b 6 e "   n a m e = " D o t s   T o p "   a s s e m b l y = " I p h e l i o n . O u t l i n e . P o w e r P o i n t . D L L "   t y p e = " I p h e l i o n . O u t l i n e . P o w e r P o i n t . R e n d e r e r s . E x t e r n a l S h a p e R e n d e r e r "   o r d e r = " 2 "   a c t i v e = " t r u e "   e n t i t y I d = " f 9 5 d c 5 f a - 6 e 9 d - 4 b e 9 - 9 d 2 3 - e 0 a d a 2 0 d 8 4 3 8 "   f i e l d I d = " 4 b 6 6 5 0 7 9 - 5 a e 9 - 4 7 3 1 - b 1 5 e - c d 8 0 b f 9 e f 5 f b "   p a r e n t I d = " 0 0 0 0 0 0 0 0 - 0 0 0 0 - 0 0 0 0 - 0 0 0 0 - 0 0 0 0 0 0 0 0 0 0 0 0 "   l e v e l O r d e r = " 1 0 0 "   c o n t r o l T y p e = " p l a i n T e x t "   c o n t r o l E d i t T y p e = " i n l i n e "   e n c l o s i n g B o o k m a r k = " f a l s e "   f o r m a t E v a l u a t o r T y p e = " e x p r e s s i o n "   t e x t C a s e = " i g n o r e C a s e "   r e m o v e C o n t r o l = " f a l s e "   i g n o r e F o r m a t I f E m p t y = " f a l s e " >  
                         < p a r a m e t e r s >  
                             < p a r a m e t e r   i d = " 9 f 4 c 8 6 d 4 - 3 2 3 9 - 4 5 b 6 - b 4 5 d - 8 e 1 f c e a c 3 8 4 d " 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i s G e n e r a t e d = " f a l s e " / >  
                             < p a r a m e t e r   i d = " 4 f 3 2 b 4 b e - 9 d b 5 - 4 4 b 0 - b 6 c d - 3 d b 8 8 7 7 c c 4 4 9 "   n a m e = " S e t   s h a p e   s i z e "   t y p e = " S y s t e m . B o o l e a n ,   m s c o r l i b ,   V e r s i o n = 4 . 0 . 0 . 0 ,   C u l t u r e = n e u t r a l ,   P u b l i c K e y T o k e n = b 7 7 a 5 c 5 6 1 9 3 4 e 0 8 9 "   o r d e r = " 9 9 9 "   k e y = " s e t S i z e "   v a l u e = " F a l s e "   g r o u p O r d e r = " - 1 "   i s G e n e r a t e d = " f a l s e " / >  
                             < p a r a m e t e r   i d = " e 9 f b b 9 9 1 - 1 a 2 9 - 4 5 a b - 9 2 e 3 - a a 0 8 1 2 5 7 3 8 6 a "   n a m e = " F i e l d   i n d e x "   t y p e = " S y s t e m . I n t 3 2 ,   m s c o r l i b ,   V e r s i o n = 4 . 0 . 0 . 0 ,   C u l t u r e = n e u t r a l ,   P u b l i c K e y T o k e n = b 7 7 a 5 c 5 6 1 9 3 4 e 0 8 9 "   o r d e r = " 9 9 9 "   k e y = " i n d e x "   v a l u e = " "   g r o u p O r d e r = " - 1 "   i s G e n e r a t e d = " f a l s e " / >  
                             < p a r a m e t e r   i d = " 1 8 8 3 6 3 9 7 - f d 9 5 - 4 3 2 e - b 8 0 e - 7 6 9 7 6 5 0 5 7 0 2 2 "   n a m e = " D e l e t e   i f   e m p t y "   t y p e = " S y s t e m . B o o l e a n ,   m s c o r l i b ,   V e r s i o n = 4 . 0 . 0 . 0 ,   C u l t u r e = n e u t r a l ,   P u b l i c K e y T o k e n = b 7 7 a 5 c 5 6 1 9 3 4 e 0 8 9 "   o r d e r = " 9 9 9 "   k e y = " d e l e t e I f E m p t y "   v a l u e = " F a l s e "   g r o u p O r d e r = " - 1 "   i s G e n e r a t e d = " f a l s e " / >  
                         < / p a r a m e t e r s >  
                     < / c o n t e n t C o n t r o l >  
                     < c o n t e n t C o n t r o l   i d = " a f b c e 6 a f - 3 1 e 8 - 4 8 3 5 - 8 f 0 8 - d 4 5 c 6 a c c 6 5 c b "   n a m e = " D o t s   B o t t o m "   a s s e m b l y = " I p h e l i o n . O u t l i n e . P o w e r P o i n t . D L L "   t y p e = " I p h e l i o n . O u t l i n e . P o w e r P o i n t . R e n d e r e r s . E x t e r n a l S h a p e R e n d e r e r "   o r d e r = " 2 "   a c t i v e = " t r u e "   e n t i t y I d = " f 9 5 d c 5 f a - 6 e 9 d - 4 b e 9 - 9 d 2 3 - e 0 a d a 2 0 d 8 4 3 8 "   f i e l d I d = " 4 b 6 6 5 0 7 9 - 5 a e 9 - 4 7 3 1 - b 1 5 e - c d 8 0 b f 9 e f 5 f b "   p a r e n t I d = " 0 0 0 0 0 0 0 0 - 0 0 0 0 - 0 0 0 0 - 0 0 0 0 - 0 0 0 0 0 0 0 0 0 0 0 0 "   l e v e l O r d e r = " 1 0 0 "   c o n t r o l T y p e = " p l a i n T e x t "   c o n t r o l E d i t T y p e = " i n l i n e "   e n c l o s i n g B o o k m a r k = " f a l s e "   f o r m a t E v a l u a t o r T y p e = " e x p r e s s i o n "   t e x t C a s e = " i g n o r e C a s e "   r e m o v e C o n t r o l = " f a l s e "   i g n o r e F o r m a t I f E m p t y = " f a l s e " >  
                         < p a r a m e t e r s >  
                             < p a r a m e t e r   i d = " a 5 8 e 7 3 d c - 0 1 9 d - 4 5 c 5 - 8 4 9 5 - 5 5 e 6 0 4 f 7 f 5 0 1 " 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i s G e n e r a t e d = " f a l s e " / >  
                             < p a r a m e t e r   i d = " 1 6 2 f 1 0 3 c - 0 8 b f - 4 4 b c - b b 3 a - d 4 4 9 0 c 5 a 8 c 1 0 "   n a m e = " S e t   s h a p e   s i z e "   t y p e = " S y s t e m . B o o l e a n ,   m s c o r l i b ,   V e r s i o n = 4 . 0 . 0 . 0 ,   C u l t u r e = n e u t r a l ,   P u b l i c K e y T o k e n = b 7 7 a 5 c 5 6 1 9 3 4 e 0 8 9 "   o r d e r = " 9 9 9 "   k e y = " s e t S i z e "   v a l u e = " F a l s e "   g r o u p O r d e r = " - 1 "   i s G e n e r a t e d = " f a l s e " / >  
                             < p a r a m e t e r   i d = " 9 6 c 1 d c 2 9 - e b 3 9 - 4 6 6 2 - a 7 9 5 - b 5 e 4 1 0 0 8 7 d 4 8 "   n a m e = " F i e l d   i n d e x "   t y p e = " S y s t e m . I n t 3 2 ,   m s c o r l i b ,   V e r s i o n = 4 . 0 . 0 . 0 ,   C u l t u r e = n e u t r a l ,   P u b l i c K e y T o k e n = b 7 7 a 5 c 5 6 1 9 3 4 e 0 8 9 "   o r d e r = " 9 9 9 "   k e y = " i n d e x "   v a l u e = " "   g r o u p O r d e r = " - 1 "   i s G e n e r a t e d = " f a l s e " / >  
                             < p a r a m e t e r   i d = " 0 a 1 1 2 c 7 d - f e 4 f - 4 9 4 f - a 6 d 7 - 3 1 c 5 2 4 a 8 c b 1 8 "   n a m e = " D e l e t e   i f   e m p t y "   t y p e = " S y s t e m . B o o l e a n ,   m s c o r l i b ,   V e r s i o n = 4 . 0 . 0 . 0 ,   C u l t u r e = n e u t r a l ,   P u b l i c K e y T o k e n = b 7 7 a 5 c 5 6 1 9 3 4 e 0 8 9 "   o r d e r = " 9 9 9 "   k e y = " d e l e t e I f E m p t y "   v a l u e = " F a l s e "   g r o u p O r d e r = " - 1 "   i s G e n e r a t e d = " f a l s e " / >  
                         < / p a r a m e t e r s >  
                     < / c o n t e n t C o n t r o l >  
                     < c o n t e n t C o n t r o l   i d = " 0 6 5 7 d 7 2 b - 4 d e 3 - 4 3 b 8 - a 5 2 f - 3 e a b e d a 4 d 5 8 0 "   n a m e = " L a b e l s . 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q u o t ;   & q u o t ;   & a m p ;   { L a b e l s . F u l l   D e t a i l s } "   f o r m a t E v a l u a t o r T y p e = " e x p r e s s i o n "   t e x t C a s e = " i g n o r e C a s e "   r e m o v e C o n t r o l = " f a l s e "   i g n o r e F o r m a t I f E m p t y = " f a l s e " >  
                         < p a r a m e t e r s >  
                             < p a r a m e t e r   i d = " 4 5 2 2 4 7 f d - a e c 6 - 4 c 1 f - a 3 7 6 - 6 c d 7 1 8 1 5 d 3 0 9 "   n a m e = " F i e l d   i n d e x "   t y p e = " S y s t e m . I n t 3 2 ,   m s c o r l i b ,   V e r s i o n = 4 . 0 . 0 . 0 ,   C u l t u r e = n e u t r a l ,   P u b l i c K e y T o k e n = b 7 7 a 5 c 5 6 1 9 3 4 e 0 8 9 "   o r d e r = " 9 9 9 "   k e y = " i n d e x "   v a l u e = " "   g r o u p O r d e r = " - 1 "   i s G e n e r a t e d = " f a l s e " / >  
                             < p a r a m e t e r   i d = " 9 9 a e 9 0 5 5 - 6 4 a a - 4 0 f 1 - 9 f 5 d - a f 6 4 2 5 b 0 5 6 5 7 "   n a m e = " P a r e n t   f i e l d   i n d e x "   t y p e = " S y s t e m . I n t 3 2 ,   m s c o r l i b ,   V e r s i o n = 4 . 0 . 0 . 0 ,   C u l t u r e = n e u t r a l ,   P u b l i c K e y T o k e n = b 7 7 a 5 c 5 6 1 9 3 4 e 0 8 9 "   o r d e r = " 9 9 9 "   k e y = " p a r e n t I n d e x "   v a l u e = " "   g r o u p O r d e r = " - 1 "   i s G e n e r a t e d = " f a l s e " / >  
                             < p a r a m e t e r   i d = " d c 2 e 4 0 5 b - 6 f a 1 - 4 3 e 3 - a 3 b d - e 0 9 f 5 0 b 4 4 5 6 9 "   n a m e = " D e l e t e   i f   e m p t y "   t y p e = " S y s t e m . B o o l e a n ,   m s c o r l i b ,   V e r s i o n = 4 . 0 . 0 . 0 ,   C u l t u r e = n e u t r a l ,   P u b l i c K e y T o k e n = b 7 7 a 5 c 5 6 1 9 3 4 e 0 8 9 "   o r d e r = " 9 9 9 "   k e y = " d e l e t e I f E m p t y "   v a l u e = " F a l s e "   g r o u p O r d e r = " - 1 "   i s G e n e r a t e d = " f a l s e " / >  
                             < p a r a m e t e r   i d = " a 5 4 1 e 3 e 1 - 9 f b 6 - 4 0 b 5 - 9 b 6 0 - c 9 c 5 9 e 1 e 5 9 d 5 " 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7 d 3 9 7 6 f b - 9 8 a 7 - 4 6 2 e - 8 c b b - 4 5 0 f d f 6 f e b f b "   n a m e = " D i s c l a i m e r "   a s s e m b l y = " I p h e l i o n . O u t l i n e . W o r d . d l l "   t y p e = " I p h e l i o n . O u t l i n e . W o r d . R e n d e r e r s . T e x t R e n d e r e r "   o r d e r = " 2 "   a c t i v e = " t r u e "   e n t i t y I d = " 7 c b 9 6 0 b 3 - 2 8 b c - 4 1 e 3 - 8 a d 4 - e 0 5 b 5 8 3 a 6 8 4 b "   f i e l d I d = " b 2 c 9 f 9 9 5 - e b 2 9 - 4 3 0 3 - 8 8 8 4 - a 1 e 5 2 9 1 6 5 6 f 5 "   p a r e n t I d = " 0 0 0 0 0 0 0 0 - 0 0 0 0 - 0 0 0 0 - 0 0 0 0 - 0 0 0 0 0 0 0 0 0 0 0 0 "   l e v e l O r d e r = " 1 0 0 "   c o n t r o l T y p e = " p l a i n T e x t "   c o n t r o l E d i t T y p e = " i n l i n e "   e n c l o s i n g B o o k m a r k = " f a l s e "   f o r m a t = " { l a b e l s . P P   D i s l a i m e r   L o n d o n   E N }   & a m p ;   C h a r ( 1 3 )   & a m p ;   C h a r ( 1 6 9 )   & a m p ;   & q u o t ;   & q u o t ;   & a m p ;   { O f f i c e . E n t i t y . N a m e   1 } "   f o r m a t E v a l u a t o r T y p e = " e x p r e s s i o n "   t e x t C a s e = " i g n o r e C a s e "   r e m o v e C o n t r o l = " f a l s e "   i g n o r e F o r m a t I f E m p t y = " f a l s e " >  
                         < p a r a m e t e r s >  
                             < p a r a m e t e r   i d = " 3 f 9 6 4 a e e - 9 b 9 0 - 4 e b 2 - b 9 e c - 4 0 7 7 a 7 8 c a 6 b 6 "   n a m e = " F i e l d   i n d e x "   t y p e = " S y s t e m . I n t 3 2 ,   m s c o r l i b ,   V e r s i o n = 4 . 0 . 0 . 0 ,   C u l t u r e = n e u t r a l ,   P u b l i c K e y T o k e n = b 7 7 a 5 c 5 6 1 9 3 4 e 0 8 9 "   o r d e r = " 9 9 9 "   k e y = " i n d e x "   v a l u e = " "   g r o u p O r d e r = " - 1 "   i s G e n e r a t e d = " f a l s e " / >  
                             < p a r a m e t e r   i d = " e d f c 1 a c 7 - 4 1 a f - 4 2 7 6 - a a 3 4 - e 3 1 f 0 0 a 5 2 7 e 4 "   n a m e = " P a r e n t   f i e l d   i n d e x "   t y p e = " S y s t e m . I n t 3 2 ,   m s c o r l i b ,   V e r s i o n = 4 . 0 . 0 . 0 ,   C u l t u r e = n e u t r a l ,   P u b l i c K e y T o k e n = b 7 7 a 5 c 5 6 1 9 3 4 e 0 8 9 "   o r d e r = " 9 9 9 "   k e y = " p a r e n t I n d e x "   v a l u e = " "   g r o u p O r d e r = " - 1 "   i s G e n e r a t e d = " f a l s e " / >  
                             < p a r a m e t e r   i d = " 5 9 d e 3 6 6 9 - 6 d 2 c - 4 4 f 3 - 9 1 1 b - b f f 8 6 b 7 3 9 7 d 9 "   n a m e = " D e l e t e   i f   e m p t y "   t y p e = " S y s t e m . B o o l e a n ,   m s c o r l i b ,   V e r s i o n = 4 . 0 . 0 . 0 ,   C u l t u r e = n e u t r a l ,   P u b l i c K e y T o k e n = b 7 7 a 5 c 5 6 1 9 3 4 e 0 8 9 "   o r d e r = " 9 9 9 "   k e y = " d e l e t e I f E m p t y "   v a l u e = " F a l s e "   g r o u p O r d e r = " - 1 "   i s G e n e r a t e d = " f a l s e " / >  
                             < p a r a m e t e r   i d = " 5 d 8 3 e 0 3 8 - 2 7 7 e - 4 b 1 8 - 9 7 7 c - 5 c 8 f 9 7 f c a f 2 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8 2 3 2 3 6 7 - f 2 2 a - 4 d 7 9 - a 6 a 6 - f c 5 8 4 3 4 1 0 6 b e "   n a m e = " L a b e l s   T h a n k   y o u "   a s s e m b l y = " I p h e l i o n . O u t l i n e . W o r d . d l l "   t y p e = " I p h e l i o n . O u t l i n e . W o r d . R e n d e r e r s . T e x t R e n d e r e r "   o r d e r = " 2 "   a c t i v e = " t r u e "   e n t i t y I d = " f 9 5 d c 5 f a - 6 e 9 d - 4 b e 9 - 9 d 2 3 - e 0 a d a 2 0 d 8 4 3 8 "   f i e l d I d = " 6 2 3 a d d 9 4 - 3 4 c a - 4 5 f 7 - b e d 7 - 4 6 6 e 0 6 4 9 3 7 7 5 "   p a r e n t I d = " 0 0 0 0 0 0 0 0 - 0 0 0 0 - 0 0 0 0 - 0 0 0 0 - 0 0 0 0 0 0 0 0 0 0 0 0 "   l e v e l O r d e r = " 1 0 0 "   c o n t r o l T y p e = " p l a i n T e x t "   c o n t r o l E d i t T y p e = " i n l i n e "   e n c l o s i n g B o o k m a r k = " f a l s e "   f o r m a t E v a l u a t o r T y p e = " e x p r e s s i o n "   t e x t C a s e = " i g n o r e C a s e "   r e m o v e C o n t r o l = " f a l s e "   i g n o r e F o r m a t I f E m p t y = " f a l s e " >  
                         < p a r a m e t e r s >  
                             < p a r a m e t e r   i d = " e 5 5 a e 0 9 7 - a b 1 6 - 4 4 d d - b 2 a 4 - f 6 3 7 9 8 0 f f 4 d 2 "   n a m e = " F i e l d   i n d e x "   t y p e = " S y s t e m . I n t 3 2 ,   m s c o r l i b ,   V e r s i o n = 4 . 0 . 0 . 0 ,   C u l t u r e = n e u t r a l ,   P u b l i c K e y T o k e n = b 7 7 a 5 c 5 6 1 9 3 4 e 0 8 9 "   o r d e r = " 9 9 9 "   k e y = " i n d e x "   v a l u e = " "   g r o u p O r d e r = " - 1 "   i s G e n e r a t e d = " f a l s e " / >  
                             < p a r a m e t e r   i d = " 6 b a 5 5 3 4 0 - 3 b 1 f - 4 3 2 6 - a 6 8 b - 3 1 d d 3 e 7 5 e 7 c 2 "   n a m e = " P a r e n t   f i e l d   i n d e x "   t y p e = " S y s t e m . I n t 3 2 ,   m s c o r l i b ,   V e r s i o n = 4 . 0 . 0 . 0 ,   C u l t u r e = n e u t r a l ,   P u b l i c K e y T o k e n = b 7 7 a 5 c 5 6 1 9 3 4 e 0 8 9 "   o r d e r = " 9 9 9 "   k e y = " p a r e n t I n d e x "   v a l u e = " "   g r o u p O r d e r = " - 1 "   i s G e n e r a t e d = " f a l s e " / >  
                             < p a r a m e t e r   i d = " a 6 6 0 3 1 3 c - c f 4 a - 4 8 2 5 - 9 b d e - a b 4 8 7 8 c a 0 9 9 9 "   n a m e = " D e l e t e   i f   e m p t y "   t y p e = " S y s t e m . B o o l e a n ,   m s c o r l i b ,   V e r s i o n = 4 . 0 . 0 . 0 ,   C u l t u r e = n e u t r a l ,   P u b l i c K e y T o k e n = b 7 7 a 5 c 5 6 1 9 3 4 e 0 8 9 "   o r d e r = " 9 9 9 "   k e y = " d e l e t e I f E m p t y "   v a l u e = " F a l s e "   g r o u p O r d e r = " - 1 "   i s G e n e r a t e d = " f a l s e " / >  
                             < p a r a m e t e r   i d = " 6 e 9 5 a 0 2 4 - 1 8 b b - 4 b 6 7 - b 3 a 7 - b e d 2 3 e 5 2 4 7 d 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5 0 0 c 5 3 7 8 - c e 4 5 - 4 8 b c - 9 d 4 b - e f d 4 8 d c 3 6 2 6 2 "   n a m e = " L a b e l s . P P   D i s l a i m e r   L o n d o n   E N "   a s s e m b l y = " I p h e l i o n . O u t l i n e . W o r d . d l l "   t y p e = " I p h e l i o n . O u t l i n e . W o r d . R e n d e r e r s . T e x t R e n d e r e r "   o r d e r = " 2 "   a c t i v e = " t r u e "   e n t i t y I d = " f 9 5 d c 5 f a - 6 e 9 d - 4 b e 9 - 9 d 2 3 - e 0 a d a 2 0 d 8 4 3 8 "   f i e l d I d = " 0 b 2 6 d 9 6 9 - 2 d 4 7 - 4 3 a 1 - 9 d 7 0 - b f 2 e d 6 1 f b 7 5 0 "   p a r e n t I d = " 0 0 0 0 0 0 0 0 - 0 0 0 0 - 0 0 0 0 - 0 0 0 0 - 0 0 0 0 0 0 0 0 0 0 0 0 "   l e v e l O r d e r = " 1 0 0 "   c o n t r o l T y p e = " p l a i n T e x t "   c o n t r o l E d i t T y p e = " i n l i n e "   e n c l o s i n g B o o k m a r k = " f a l s e "   f o r m a t = " { L a b e l s . O C   B u s i n e s s   N a m e }   & a m p ;   & q u o t ;   & q u o t ;   & a m p ;   { L a b e l s . F u l l   D e t a i l s } & # x A ; & # x A ; & a m p ;   C H A R ( 1 0 )   & # x A ; & a m p ;   C H A R ( 1 0 )   & # x A ; & a m p ;   { l a b e l s . P P   D i s l a i m e r   L o n d o n   E N }   & a m p ;   C h a r ( 1 3 )   & a m p ;   C h a r ( 1 3 )   & a m p ;   C h a r ( 1 6 9 )   & a m p ;   & q u o t ;   & q u o t ;   & a m p ;   { O f f i c e . E n t i t y . N a m e   1 } "   f o r m a t E v a l u a t o r T y p e = " e x p r e s s i o n "   t e x t C a s e = " i g n o r e C a s e "   r e m o v e C o n t r o l = " f a l s e "   i g n o r e F o r m a t I f E m p t y = " f a l s e " >  
                         < p a r a m e t e r s >  
                             < p a r a m e t e r   i d = " f 5 4 3 b 1 8 b - 6 c 5 1 - 4 d 0 e - b c 8 9 - 7 f 8 0 b a d a 9 f 3 b "   n a m e = " F i e l d   i n d e x "   t y p e = " S y s t e m . I n t 3 2 ,   m s c o r l i b ,   V e r s i o n = 4 . 0 . 0 . 0 ,   C u l t u r e = n e u t r a l ,   P u b l i c K e y T o k e n = b 7 7 a 5 c 5 6 1 9 3 4 e 0 8 9 "   o r d e r = " 9 9 9 "   k e y = " i n d e x "   v a l u e = " "   g r o u p O r d e r = " - 1 "   i s G e n e r a t e d = " f a l s e " / >  
                             < p a r a m e t e r   i d = " 6 0 9 7 a 7 6 4 - 9 4 0 1 - 4 7 3 d - 8 e 7 0 - 7 2 0 6 b f 8 4 8 5 2 4 "   n a m e = " P a r e n t   f i e l d   i n d e x "   t y p e = " S y s t e m . I n t 3 2 ,   m s c o r l i b ,   V e r s i o n = 4 . 0 . 0 . 0 ,   C u l t u r e = n e u t r a l ,   P u b l i c K e y T o k e n = b 7 7 a 5 c 5 6 1 9 3 4 e 0 8 9 "   o r d e r = " 9 9 9 "   k e y = " p a r e n t I n d e x "   v a l u e = " "   g r o u p O r d e r = " - 1 "   i s G e n e r a t e d = " f a l s e " / >  
                             < p a r a m e t e r   i d = " 5 c c 5 6 a e 9 - a a 1 9 - 4 0 4 2 - 9 d 1 1 - 0 c f 6 6 8 4 1 3 f 8 a "   n a m e = " D e l e t e   i f   e m p t y "   t y p e = " S y s t e m . B o o l e a n ,   m s c o r l i b ,   V e r s i o n = 4 . 0 . 0 . 0 ,   C u l t u r e = n e u t r a l ,   P u b l i c K e y T o k e n = b 7 7 a 5 c 5 6 1 9 3 4 e 0 8 9 "   o r d e r = " 9 9 9 "   k e y = " d e l e t e I f E m p t y "   v a l u e = " F a l s e "   g r o u p O r d e r = " - 1 "   i s G e n e r a t e d = " f a l s e " / >  
                             < p a r a m e t e r   i d = " a 5 3 c 6 0 2 d - 2 5 e b - 4 f c 9 - a 7 5 b - 0 f c f 1 8 9 4 3 d 9 c " 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    < q u e s t i o n   i d = " f 5 1 d 9 e 7 c - 8 0 4 0 - 4 b 9 5 - 8 d e c - 5 5 7 f e 4 4 b c 9 e f "   n a m e = " B a c k g r o u n d   I m a g e " 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b 8 2 a f 5 c 1 - c 4 c 6 - 4 3 5 1 - 9 1 a d - 6 6 e b 8 5 0 0 1 d 6 c "   n a m e = " I m a g e s   f o l d e r "   t y p e = " S y s t e m . S t r i n g ,   m s c o r l i b ,   V e r s i o n = 4 . 0 . 0 . 0 ,   C u l t u r e = n e u t r a l ,   P u b l i c K e y T o k e n = b 7 7 a 5 c 5 6 1 9 3 4 e 0 8 9 "   o r d e r = " 9 9 9 "   k e y = " i m a g e s F o l d e r "   v a l u e = " & l t ; ? x m l   v e r s i o n = & q u o t ; 1 . 0 & q u o t ;   e n c o d i n g = & q u o t ; u t f - 1 6 & q u o t ; ? & g t ; & # x A ; & l t ; f o r m a t S t r i n g   x m l n s : x s d = & q u o t ; h t t p : / / w w w . w 3 . o r g / 2 0 0 1 / X M L S c h e m a & q u o t ;   x m l n s : x s i = & q u o t ; h t t p : / / w w w . w 3 . o r g / 2 0 0 1 / X M L S c h e m a - i n s t a n c e & q u o t ; & g t ; & # x A ;     & l t ; t y p e & g t ; e x p r e s s i o n & l t ; / t y p e & g t ; & # x A ;     & l t ; t e x t & g t ; { L a b e l s . O u t l i n e }   & a m p ; a m p ;   { L a b e l s . P o w e r p o i n t   I m a g e s }   & a m p ; a m p ;   & q u o t ; B a c k g r o u n d s \ O n s c r e e n \ B a c k \ & q u o t ;   & a m p ; a m p ;   { I n d u s t r y   S e c t o r . S e l e c t e d V a l u e } & l t ; / t e x t & g t ; & # x A ; & l t ; / f o r m a t S t r i n g & g t ; "   a r g u m e n t = " F o r m a t S t r i n g "   g r o u p O r d e r = " - 1 "   i s G e n e r a t e d = " f a l s e " / >  
                             < p a r a m e t e r   i d = " 1 e 4 9 8 2 9 b - 0 0 2 c - 4 f e 9 - b 2 d 0 - c 9 a d 3 8 b e 9 a 9 c "   n a m e = " M a x   s e l e c t i o n s "   t y p e = " S y s t e m . I n t 3 2 ,   m s c o r l i b ,   V e r s i o n = 4 . 0 . 0 . 0 ,   C u l t u r e = n e u t r a l ,   P u b l i c K e y T o k e n = b 7 7 a 5 c 5 6 1 9 3 4 e 0 8 9 "   o r d e r = " 9 9 9 "   k e y = " m a x S e l e c t e d "   v a l u e = " 1 "   g r o u p O r d e r = " - 1 "   i s G e n e r a t e d = " f a l s e " / >  
                             < p a r a m e t e r   i d = " 9 b d e 3 5 f 3 - c f 8 6 - 4 5 c c - b 1 3 7 - a 9 9 6 6 0 6 0 b 0 5 1 "   n a m e = " M i n   s e l e c t i o n s "   t y p e = " S y s t e m . I n t 3 2 ,   m s c o r l i b ,   V e r s i o n = 4 . 0 . 0 . 0 ,   C u l t u r e = n e u t r a l ,   P u b l i c K e y T o k e n = b 7 7 a 5 c 5 6 1 9 3 4 e 0 8 9 "   o r d e r = " 9 9 9 "   k e y = " m i n S e l e c t e d "   v a l u e = " 1 "   g r o u p O r d e r = " - 1 "   i s G e n e r a t e d = " f a l s e " / >  
                             < p a r a m e t e r   i d = " c b 6 6 5 5 7 9 - 9 f 8 a - 4 c 5 b - 8 4 8 7 - 7 5 d d 2 5 e b 2 5 0 4 " 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B a c k g r o u n d   I m a g e & l t ; / t e x t & g t ; & # x A ; & l t ; / u i L o c a l i z e d S t r i n g & g t ; "   a r g u m e n t = " U I L o c a l i z e d S t r i n g "   g r o u p O r d e r = " - 1 "   i s G e n e r a t e d = " f a l s e " / >  
                             < p a r a m e t e r   i d = " c 0 c c 0 4 c 1 - 7 1 b 8 - 4 1 c 4 - 9 c 9 0 - a 5 8 6 c 3 6 a c 8 a 7 "   n a m e = " H e i g h t "   t y p e = " S y s t e m . I n t 3 2 ,   m s c o r l i b ,   V e r s i o n = 4 . 0 . 0 . 0 ,   C u l t u r e = n e u t r a l ,   P u b l i c K e y T o k e n = b 7 7 a 5 c 5 6 1 9 3 4 e 0 8 9 "   o r d e r = " 9 9 9 "   k e y = " h e i g h t "   v a l u e = " 6 2 0 "   g r o u p O r d e r = " - 1 "   i s G e n e r a t e d = " f a l s e " / >  
                             < p a r a m e t e r   i d = " b b 2 f 4 5 3 2 - 3 d 0 6 - 4 6 0 e - a 3 6 4 - e e 1 1 0 6 9 e c d 9 3 "   n a m e = " D e f a u l t   z o o m "   t y p e = " S y s t e m . I n t 3 2 ,   m s c o r l i b ,   V e r s i o n = 4 . 0 . 0 . 0 ,   C u l t u r e = n e u t r a l ,   P u b l i c K e y T o k e n = b 7 7 a 5 c 5 6 1 9 3 4 e 0 8 9 "   o r d e r = " 9 9 9 "   k e y = " z o o m "   v a l u e = " 2 0 0 "   g r o u p O r d e r = " - 1 "   i s G e n e r a t e d = " f a l s e " / >  
                             < p a r a m e t e r   i d = " f 8 1 7 6 6 3 c - c 0 d 9 - 4 2 1 0 - b c 7 1 - 6 f f 7 b f a d e b 0 7 "   n a m e = " A l l o w   u n s e l e c t   l a s t   i t e m "   t y p e = " S y s t e m . B o o l e a n ,   m s c o r l i b ,   V e r s i o n = 4 . 0 . 0 . 0 ,   C u l t u r e = n e u t r a l ,   P u b l i c K e y T o k e n = b 7 7 a 5 c 5 6 1 9 3 4 e 0 8 9 "   o r d e r = " 9 9 9 "   k e y = " u n s e l e c t L a s t "   v a l u e = " T r u e "   g r o u p O r d e r = " - 1 "   i s G e n e r a t e d = " f a l s e " / >  
                             < p a r a m e t e r   i d = " c d b 8 a 9 9 3 - 6 2 8 2 - 4 4 a 6 - b 0 5 9 - 0 4 e 8 6 b 8 1 1 c 1 2 " 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f 5 1 d 9 e 7 c - 8 0 4 0 - 4 b 9 5 - 8 d e c - 5 5 7 f e 4 4 b c 9 e f "   l i n k e d E n t i t y I d = " 0 0 0 0 0 0 0 0 - 0 0 0 0 - 0 0 0 0 - 0 0 0 0 - 0 0 0 0 0 0 0 0 0 0 0 0 "   l i n k e d F i e l d I d = " 0 0 0 0 0 0 0 0 - 0 0 0 0 - 0 0 0 0 - 0 0 0 0 - 0 0 0 0 0 0 0 0 0 0 0 0 "   l i n k e d F i e l d I n d e x = " 0 "   i n d e x = " 0 "   f i e l d T y p e = " q u e s t i o n "   f o r m a t E v a l u a t o r T y p e = " f o r m a t S t r i n g "   h i d d e n = " f a l s e " / >  
                     < f i e l d   i d = " 4 b 6 6 5 0 7 9 - 5 a e 9 - 4 7 3 1 - b 1 5 e - c d 8 0 b f 9 e f 5 f b "   n a m e = " O n s c r e e n   D o t s "   t y p e = " "   o r d e r = " 9 9 9 "   e n t i t y I d = " f 9 5 d c 5 f a - 6 e 9 d - 4 b e 9 - 9 d 2 3 - e 0 a d a 2 0 d 8 4 3 8 "   l i n k e d E n t i t y I d = " 0 0 0 0 0 0 0 0 - 0 0 0 0 - 0 0 0 0 - 0 0 0 0 - 0 0 0 0 0 0 0 0 0 0 0 0 "   l i n k e d F i e l d I d = " 0 0 0 0 0 0 0 0 - 0 0 0 0 - 0 0 0 0 - 0 0 0 0 - 0 0 0 0 0 0 0 0 0 0 0 0 "   l i n k e d F i e l d I n d e x = " 0 "   i n d e x = " 0 "   f i e l d T y p e = " c o i "   f o r m a t E v a l u a t o r T y p e = " f o r m a t S t r i n g "   h i d d e n = " f a l s e " / >  
                     < f i e l d   i d = " d 7 9 8 e f a 7 - 2 b d 2 - 4 2 1 5 - a 4 7 f - d 0 f 2 6 7 4 9 0 4 d 4 "   n a m e = " F u l l   D e t a i l s "   t y p e = " "   o r d e r = " 9 9 9 "   e n t i t y I d = " f 9 5 d c 5 f a - 6 e 9 d - 4 b e 9 - 9 d 2 3 - e 0 a d a 2 0 d 8 4 3 8 "   l i n k e d E n t i t y I d = " 0 0 0 0 0 0 0 0 - 0 0 0 0 - 0 0 0 0 - 0 0 0 0 - 0 0 0 0 0 0 0 0 0 0 0 0 "   l i n k e d F i e l d I d = " 0 0 0 0 0 0 0 0 - 0 0 0 0 - 0 0 0 0 - 0 0 0 0 - 0 0 0 0 0 0 0 0 0 0 0 0 "   l i n k e d F i e l d I n d e x = " 0 "   i n d e x = " 0 "   f i e l d T y p e = " c o i "   f o r m a t E v a l u a t o r T y p e = " f o r m a t S t r i n g "   h i d d e n = " f a l s e " / >  
                     < f i e l d   i d = " b e d b 1 7 e 1 - 5 f 0 d - 4 3 9 5 - b a 4 0 - c 8 f 3 a 3 0 2 4 a b 3 "   n a m e = " O C   B u s i n e s s   N a m e "   t y p e = " "   o r d e r = " 9 9 9 "   e n t i t y I d = " f 9 5 d c 5 f a - 6 e 9 d - 4 b e 9 - 9 d 2 3 - e 0 a d a 2 0 d 8 4 3 8 "   l i n k e d E n t i t y I d = " 0 0 0 0 0 0 0 0 - 0 0 0 0 - 0 0 0 0 - 0 0 0 0 - 0 0 0 0 0 0 0 0 0 0 0 0 "   l i n k e d F i e l d I d = " 0 0 0 0 0 0 0 0 - 0 0 0 0 - 0 0 0 0 - 0 0 0 0 - 0 0 0 0 0 0 0 0 0 0 0 0 "   l i n k e d F i e l d I n d e x = " 0 "   i n d e x = " 0 "   f i e l d T y p e = " c o i "   f o r m a t E v a l u a t o r T y p e = " f o r m a t S t r i n g "   h i d d e n = " f a l s e " / >  
                     < f i e l d   i d = " b 2 c 9 f 9 9 5 - e b 2 9 - 4 3 0 3 - 8 8 8 4 - a 1 e 5 2 9 1 6 5 6 f 5 "   n a m e = " P a r t n e r   D e f i n i t i o n   D B "   t y p e = " "   o r d e r = " 9 9 9 "   e n t i t y I d = " 7 c b 9 6 0 b 3 - 2 8 b c - 4 1 e 3 - 8 a d 4 - e 0 5 b 5 8 3 a 6 8 4 b "   l i n k e d E n t i t y I d = " 0 0 0 0 0 0 0 0 - 0 0 0 0 - 0 0 0 0 - 0 0 0 0 - 0 0 0 0 0 0 0 0 0 0 0 0 "   l i n k e d F i e l d I d = " 0 0 0 0 0 0 0 0 - 0 0 0 0 - 0 0 0 0 - 0 0 0 0 - 0 0 0 0 0 0 0 0 0 0 0 0 "   l i n k e d F i e l d I n d e x = " 0 "   i n d e x = " 0 "   f i e l d T y p e = " c o i "   f o r m a t E v a l u a t o r T y p e = " f o r m a t S t r i n g "   h i d d e n = " f a l s e " / >  
                     < f i e l d   i d = " 6 2 3 a d d 9 4 - 3 4 c a - 4 5 f 7 - b e d 7 - 4 6 6 e 0 6 4 9 3 7 7 5 "   n a m e = " T h a n k   y o u "   t y p e = " "   o r d e r = " 9 9 9 "   e n t i t y I d = " f 9 5 d c 5 f a - 6 e 9 d - 4 b e 9 - 9 d 2 3 - e 0 a d a 2 0 d 8 4 3 8 "   l i n k e d E n t i t y I d = " 0 0 0 0 0 0 0 0 - 0 0 0 0 - 0 0 0 0 - 0 0 0 0 - 0 0 0 0 0 0 0 0 0 0 0 0 "   l i n k e d F i e l d I d = " 0 0 0 0 0 0 0 0 - 0 0 0 0 - 0 0 0 0 - 0 0 0 0 - 0 0 0 0 0 0 0 0 0 0 0 0 "   l i n k e d F i e l d I n d e x = " 0 "   i n d e x = " 0 "   f i e l d T y p e = " c o i "   f o r m a t E v a l u a t o r T y p e = " f o r m a t S t r i n g "   h i d d e n = " f a l s e " / >  
                     < f i e l d   i d = " 0 b 2 6 d 9 6 9 - 2 d 4 7 - 4 3 a 1 - 9 d 7 0 - b f 2 e d 6 1 f b 7 5 0 "   n a m e = " P P   D i s l a i m e r   L o n d o n   E N " 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B a c k   c o v e r "   c a t e g o r y = " O C   1 6 : 9 "   t y p e I d = " 0 " / >  
             < / l i n k e d C o n t e n t I t e m s >  
         < / t e m p l a t e F r a g m e n t >  
         < t e m p l a t e F r a g m e n t   d i s p l a y N a m e = " D i v i d e r "   t y p e I d = " - 1 " >  
             < t e m p l a t e   i d = " 6 0 8 9 c 7 9 5 - 9 b 0 5 - 4 c f 7 - 9 5 4 8 - f 1 1 d a 0 6 9 8 9 4 6 " 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4 b 9 0 9 3 3 7 - 3 b f a - 4 6 9 2 - b 0 3 1 - d 8 1 4 f 2 c 7 6 8 1 f "   n a m e = " B a c k g r o u n d   B o t t o m "   a s s e m b l y = " I p h e l i o n . O u t l i n e . W o r d . d l l "   t y p e = " I p h e l i o n . O u t l i n e . W o r d . R e n d e r e r s . I m a g e R e n d e r e r "   o r d e r = " 3 "   a c t i v e = " t r u e "   e n t i t y I d = " d d 5 7 d 2 0 8 - 1 8 f a - 4 4 e c - 9 a e 2 - 4 b d 7 0 a 9 f 1 5 e e "   f i e l d I d = " a 8 9 2 6 b a 1 - 7 2 1 c - 4 0 c 7 - b 5 1 2 - 8 6 f 2 f 6 e b 9 b 5 5 "   p a r e n t I d = " 0 0 0 0 0 0 0 0 - 0 0 0 0 - 0 0 0 0 - 0 0 0 0 - 0 0 0 0 0 0 0 0 0 0 0 0 "   l e v e l O r d e r = " 1 0 0 "   c o n t r o l T y p e = " p l a i n T e x t "   c o n t r o l E d i t T y p e = " i n l i n e "   e n c l o s i n g B o o k m a r k = " f a l s e "   f o r m a t = " "   f o r m a t E v a l u a t o r T y p e = " e x p r e s s i o n "   t e x t C a s e = " i g n o r e C a s e "   r e m o v e C o n t r o l = " f a l s e "   i g n o r e F o r m a t I f E m p t y = " f a l s e " >  
                         < p a r a m e t e r s >  
                             < p a r a m e t e r   i d = " c c 9 5 d 6 1 e - 1 8 b 2 - 4 a 9 7 - 8 d 1 a - c e 2 7 d 4 d 5 1 2 a 1 "   n a m e = " H e i g h t "   t y p e = " S y s t e m . S i n g l e ,   m s c o r l i b ,   V e r s i o n = 4 . 0 . 0 . 0 ,   C u l t u r e = n e u t r a l ,   P u b l i c K e y T o k e n = b 7 7 a 5 c 5 6 1 9 3 4 e 0 8 9 "   o r d e r = " 9 9 9 "   k e y = " h e i g h t "   v a l u e = " 8 . 1 "   g r o u p = " S i z e "   g r o u p O r d e r = " - 1 "   i s G e n e r a t e d = " f a l s e " / >  
                             < p a r a m e t e r   i d = " 9 a 2 8 e 3 7 0 - 9 5 9 9 - 4 e a b - a 6 f 4 - a a e e 5 c 8 7 b a 4 9 "   n a m e = " W i d t h "   t y p e = " S y s t e m . S i n g l e ,   m s c o r l i b ,   V e r s i o n = 4 . 0 . 0 . 0 ,   C u l t u r e = n e u t r a l ,   P u b l i c K e y T o k e n = b 7 7 a 5 c 5 6 1 9 3 4 e 0 8 9 "   o r d e r = " 9 9 9 "   k e y = " w i d t h "   v a l u e = " 3 3 . 8 7 "   g r o u p = " S i z e "   g r o u p O r d e r = " - 1 "   i s G e n e r a t e d = " f a l s e " / >  
                             < p a r a m e t e r   i d = " 2 7 5 6 5 9 9 d - 9 d 2 d - 4 c 5 0 - 9 2 c f - 0 a 7 2 9 6 9 c 7 8 1 d "   n a m e = " L o c k   a s p e c t   r a t i o "   t y p e = " S y s t e m . B o o l e a n ,   m s c o r l i b ,   V e r s i o n = 4 . 0 . 0 . 0 ,   C u l t u r e = n e u t r a l ,   P u b l i c K e y T o k e n = b 7 7 a 5 c 5 6 1 9 3 4 e 0 8 9 "   o r d e r = " 9 9 9 "   k e y = " l o c k A s p e c t R a t i o "   v a l u e = " T r u e "   g r o u p O r d e r = " - 1 "   i s G e n e r a t e d = " f a l s e " / >  
                             < p a r a m e t e r   i d = " a 3 4 b d c 1 3 - d 9 6 5 - 4 0 e 7 - 9 3 2 2 - e 8 5 4 1 7 c 1 c 2 2 a "   n a m e = " F i e l d   i n d e x "   t y p e = " S y s t e m . I n t 3 2 ,   m s c o r l i b ,   V e r s i o n = 4 . 0 . 0 . 0 ,   C u l t u r e = n e u t r a l ,   P u b l i c K e y T o k e n = b 7 7 a 5 c 5 6 1 9 3 4 e 0 8 9 "   o r d e r = " 9 9 9 "   k e y = " i n d e x "   v a l u e = " "   g r o u p O r d e r = " - 1 "   i s G e n e r a t e d = " f a l s e " / >  
                             < p a r a m e t e r   i d = " 9 f 6 0 9 9 c 7 - 4 7 4 6 - 4 e 7 8 - a d 7 5 - 4 e 4 8 a f d 9 c a c c "   n a m e = " U n i t   t y p e "   t y p e = " I p h e l i o n . O u t l i n e . C o r e . E n t i t i e s . U n i t T y p e ,   I p h e l i o n . O u t l i n e . C o r e ,   V e r s i o n = 1 . 7 . 9 . 5 ,   C u l t u r e = n e u t r a l ,   P u b l i c K e y T o k e n = n u l l "   o r d e r = " 1 "   k e y = " u n i t T y p e T y p e "   v a l u e = " C e n t i m e t e r s "   g r o u p = " S i z e "   g r o u p O r d e r = " - 1 "   i s G e n e r a t e d = " f a l s e " / >  
                             < p a r a m e t e r   i d = " 2 a 4 8 6 6 f 4 - f 8 0 d - 4 8 a d - b f f 9 - b 9 e 9 7 f 2 6 1 d f 6 "   n a m e = " Z   o r d e r "   t y p e = " I p h e l i o n . O u t l i n e . P o w e r P o i n t . R e n d e r e r s . Z O r d e r ,   I p h e l i o n . O u t l i n e . P o w e r P o i n t ,   V e r s i o n = 1 . 7 . 9 . 5 ,   C u l t u r e = n e u t r a l ,   P u b l i c K e y T o k e n = n u l l "   o r d e r = " 4 "   k e y = " z O r d e r "   v a l u e = " N o n e "   g r o u p = " P o s i t i o n "   g r o u p O r d e r = " - 1 "   i s G e n e r a t e d = " f a l s e " / >  
                             < p a r a m e t e r   i d = " 8 7 3 8 4 b b b - 7 8 3 4 - 4 c 4 2 - a 7 b 5 - 1 1 3 9 a 2 2 b 6 c c 2 "   n a m e = " D e l e t e   i f   e m p t y "   t y p e = " S y s t e m . B o o l e a n ,   m s c o r l i b ,   V e r s i o n = 4 . 0 . 0 . 0 ,   C u l t u r e = n e u t r a l ,   P u b l i c K e y T o k e n = b 7 7 a 5 c 5 6 1 9 3 4 e 0 8 9 "   o r d e r = " 9 9 9 "   k e y = " d e l e t e I f E m p t y "   v a l u e = " F a l s e "   g r o u p O r d e r = " - 1 "   i s G e n e r a t e d = " f a l s e " / >  
                         < / p a r a m e t e r s >  
                     < / c o n t e n t C o n t r o l >  
                     < c o n t e n t C o n t r o l   i d = " c 3 3 0 c 9 8 9 - 7 d 9 2 - 4 6 d 8 - 8 1 d 3 - b d e b 4 0 3 4 d 1 c 5 "   n a m e = " D o t s   B o t t o m " 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            < p a r a m e t e r s >  
                             < p a r a m e t e r   i d = " a 9 f f 9 a 5 4 - 3 c 2 3 - 4 e 6 3 - b d 8 e - 4 5 3 9 2 1 a 9 e b b 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i s G e n e r a t e d = " f a l s e " / >  
                             < p a r a m e t e r   i d = " f 7 9 d 4 1 2 a - 8 f a f - 4 5 d 8 - a 6 6 f - f b 7 1 7 a e 2 8 d f 6 "   n a m e = " S e t   s h a p e   s i z e "   t y p e = " S y s t e m . B o o l e a n ,   m s c o r l i b ,   V e r s i o n = 4 . 0 . 0 . 0 ,   C u l t u r e = n e u t r a l ,   P u b l i c K e y T o k e n = b 7 7 a 5 c 5 6 1 9 3 4 e 0 8 9 "   o r d e r = " 9 9 9 "   k e y = " s e t S i z e "   v a l u e = " F a l s e "   g r o u p O r d e r = " - 1 "   i s G e n e r a t e d = " f a l s e " / >  
                             < p a r a m e t e r   i d = " 1 b d 4 c c 2 5 - 4 1 f 0 - 4 0 1 4 - a 1 5 6 - 5 1 6 f 2 6 4 b 5 d 6 a "   n a m e = " F i e l d   i n d e x "   t y p e = " S y s t e m . I n t 3 2 ,   m s c o r l i b ,   V e r s i o n = 4 . 0 . 0 . 0 ,   C u l t u r e = n e u t r a l ,   P u b l i c K e y T o k e n = b 7 7 a 5 c 5 6 1 9 3 4 e 0 8 9 "   o r d e r = " 9 9 9 "   k e y = " i n d e x "   v a l u e = " "   g r o u p O r d e r = " - 1 "   i s G e n e r a t e d = " f a l s e " / >  
                             < p a r a m e t e r   i d = " 1 9 f f 6 8 1 5 - 2 2 0 7 - 4 9 a e - 9 b d e - b 2 2 2 0 a a a d b 0 2 "   n a m e = " D e l e t e   i f   e m p t y "   t y p e = " S y s t e m . B o o l e a n ,   m s c o r l i b ,   V e r s i o n = 4 . 0 . 0 . 0 ,   C u l t u r e = n e u t r a l ,   P u b l i c K e y T o k e n = b 7 7 a 5 c 5 6 1 9 3 4 e 0 8 9 "   o r d e r = " 9 9 9 "   k e y = " d e l e t e I f E m p t y "   v a l u e = " F a l s e "   g r o u p O r d e r = " - 1 "   i s G e n e r a t e d = " f a l s e " / >  
                         < / p a r a m e t e r s >  
                     < / c o n t e n t C o n t r o l >  
                 < / c o n t e n t C o n t r o l s >  
                 < q u e s t i o n s   x m l n s = " h t t p : / / i p h e l i o n . c o m / w o r d / o u t l i n e / " >  
                     < q u e s t i o n   i d = " d d 5 7 d 2 0 8 - 1 8 f a - 4 4 e c - 9 a e 2 - 4 b d 7 0 a 9 f 1 5 e e "   n a m e = " B a c k g r o u n d   B o t t o m " 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4 9 6 b 5 5 d b - e 3 b f - 4 0 1 2 - 8 3 a a - 8 6 e 3 e c e d 3 6 9 3 " 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B a c k g r o u n d s \ O n s c r e e n \ H a l f   P a g e \ & q u o t ;   & a m p ; a m p ;   { I n d u s t r y   S e c t o r . S e l e c t e d V a l u e } & l t ; / t e x t & g t ; & # x A ; & l t ; / f o r m a t S t r i n g & g t ; "   a r g u m e n t = " F o r m a t S t r i n g "   g r o u p O r d e r = " - 1 "   i s G e n e r a t e d = " f a l s e " / >  
                             < p a r a m e t e r   i d = " 7 1 4 9 9 8 b a - 1 3 a f - 4 2 3 d - a 7 6 8 - 3 f 5 3 e 6 9 3 5 6 0 f "   n a m e = " M a x   s e l e c t i o n s "   t y p e = " S y s t e m . I n t 3 2 ,   m s c o r l i b ,   V e r s i o n = 4 . 0 . 0 . 0 ,   C u l t u r e = n e u t r a l ,   P u b l i c K e y T o k e n = b 7 7 a 5 c 5 6 1 9 3 4 e 0 8 9 "   o r d e r = " 9 9 9 "   k e y = " m a x S e l e c t e d "   v a l u e = " 1 "   g r o u p O r d e r = " - 1 "   i s G e n e r a t e d = " f a l s e " / >  
                             < p a r a m e t e r   i d = " e 7 8 b 2 f f 6 - f 0 c 4 - 4 3 7 0 - 9 f f 7 - 5 2 2 b 8 d e d a 9 7 c "   n a m e = " M i n   s e l e c t i o n s "   t y p e = " S y s t e m . I n t 3 2 ,   m s c o r l i b ,   V e r s i o n = 4 . 0 . 0 . 0 ,   C u l t u r e = n e u t r a l ,   P u b l i c K e y T o k e n = b 7 7 a 5 c 5 6 1 9 3 4 e 0 8 9 "   o r d e r = " 9 9 9 "   k e y = " m i n S e l e c t e d "   v a l u e = " 1 "   g r o u p O r d e r = " - 1 "   i s G e n e r a t e d = " f a l s e " / >  
                             < p a r a m e t e r   i d = " d d 2 5 9 b 6 3 - d 9 0 a - 4 8 7 f - b 4 9 4 - 9 7 3 e 5 b c 3 d b c c " 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B a c k g r o u n d   I m a g e & l t ; / t e x t & g t ; & # x A ; & l t ; / u i L o c a l i z e d S t r i n g & g t ; "   a r g u m e n t = " U I L o c a l i z e d S t r i n g "   g r o u p O r d e r = " - 1 "   i s G e n e r a t e d = " f a l s e " / >  
                             < p a r a m e t e r   i d = " 9 e b 5 a b a f - 3 c a f - 4 8 5 3 - b 7 d 1 - 7 7 1 2 6 7 a d b c d a "   n a m e = " H e i g h t "   t y p e = " S y s t e m . I n t 3 2 ,   m s c o r l i b ,   V e r s i o n = 4 . 0 . 0 . 0 ,   C u l t u r e = n e u t r a l ,   P u b l i c K e y T o k e n = b 7 7 a 5 c 5 6 1 9 3 4 e 0 8 9 "   o r d e r = " 9 9 9 "   k e y = " h e i g h t "   v a l u e = " 6 0 0 "   g r o u p O r d e r = " - 1 "   i s G e n e r a t e d = " f a l s e " / >  
                             < p a r a m e t e r   i d = " e e c e 2 9 5 8 - 1 0 c 1 - 4 c a 8 - a 2 9 d - 8 f b 5 f c 2 9 a a 4 f "   n a m e = " D e f a u l t   z o o m "   t y p e = " S y s t e m . I n t 3 2 ,   m s c o r l i b ,   V e r s i o n = 4 . 0 . 0 . 0 ,   C u l t u r e = n e u t r a l ,   P u b l i c K e y T o k e n = b 7 7 a 5 c 5 6 1 9 3 4 e 0 8 9 "   o r d e r = " 9 9 9 "   k e y = " z o o m "   v a l u e = " 2 0 0 "   g r o u p O r d e r = " - 1 "   i s G e n e r a t e d = " f a l s e " / >  
                             < p a r a m e t e r   i d = " 1 f b b 6 2 7 a - b 1 f b - 4 d d a - 9 3 a 9 - 3 8 d f e 2 3 a e b d f "   n a m e = " A l l o w   u n s e l e c t   l a s t   i t e m "   t y p e = " S y s t e m . B o o l e a n ,   m s c o r l i b ,   V e r s i o n = 4 . 0 . 0 . 0 ,   C u l t u r e = n e u t r a l ,   P u b l i c K e y T o k e n = b 7 7 a 5 c 5 6 1 9 3 4 e 0 8 9 "   o r d e r = " 9 9 9 "   k e y = " u n s e l e c t L a s t "   v a l u e = " T r u e "   g r o u p O r d e r = " - 1 "   i s G e n e r a t e d = " f a l s e " / >  
                             < p a r a m e t e r   i d = " d 6 2 a 0 1 b b - 3 f d d - 4 6 2 c - b 6 f d - 2 a 2 7 d 1 0 a 8 6 2 9 " 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d d 5 7 d 2 0 8 - 1 8 f a - 4 4 e c - 9 a e 2 - 4 b d 7 0 a 9 f 1 5 e e "   l i n k e d E n t i t y I d = " 0 0 0 0 0 0 0 0 - 0 0 0 0 - 0 0 0 0 - 0 0 0 0 - 0 0 0 0 0 0 0 0 0 0 0 0 "   l i n k e d F i e l d I d = " 0 0 0 0 0 0 0 0 - 0 0 0 0 - 0 0 0 0 - 0 0 0 0 - 0 0 0 0 0 0 0 0 0 0 0 0 "   l i n k e d F i e l d I n d e x = " 0 "   i n d e x = " 0 "   f i e l d T y p e = " q u e s t i o n "   f o r m a t E v a l u a t o r T y p e = " f o r m a t S t r i n g "   h i d d e n = " f a l s e " / >  
                     < f i e l d   i d = " 1 4 d 1 1 d 4 a - 8 b 7 2 - 4 1 5 7 - 9 4 5 8 - e a b a 6 1 7 4 e 4 e c "   n a m e = " O n s c r e e n   D o t s   W i t h   M a r g i n " 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D i v i d e r "   c a t e g o r y = " O C   1 6 : 9 "   t y p e I d = " 0 " / >  
             < / l i n k e d C o n t e n t I t e m s >  
         < / t e m p l a t e F r a g m e n t >  
         < t e m p l a t e F r a g m e n t   d i s p l a y N a m e = " Q u o t e "   t y p e I d = " - 1 " >  
             < t e m p l a t e   i d = " 4 7 7 f 9 7 a d - b 4 f f - 4 2 c 3 - a 7 2 6 - 3 8 c 0 f e e 7 d 6 d b " 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1 0 7 8 2 3 0 a - c 3 7 9 - 4 2 1 0 - b 2 1 7 - 1 6 a 2 5 2 0 2 5 f 2 8 "   n a m e = " I c o n "   a s s e m b l y = " I p h e l i o n . O u t l i n e . W o r d . d l l "   t y p e = " I p h e l i o n . O u t l i n e . W o r d . R e n d e r e r s . I m a g e R e n d e r e r "   o r d e r = " 3 "   a c t i v e = " t r u e "   e n t i t y I d = " d d f c b d 1 a - 9 f 2 6 - 4 b d 3 - 8 4 f a - d e 5 5 7 3 5 6 f 4 9 c " 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d 2 a 3 1 e f 8 - 7 f 9 b - 4 a 3 1 - a c f f - 3 9 d 6 b 2 f 7 9 8 1 e "   n a m e = " H e i g h t "   t y p e = " S y s t e m . S i n g l e ,   m s c o r l i b ,   V e r s i o n = 4 . 0 . 0 . 0 ,   C u l t u r e = n e u t r a l ,   P u b l i c K e y T o k e n = b 7 7 a 5 c 5 6 1 9 3 4 e 0 8 9 "   o r d e r = " 9 9 9 "   k e y = " h e i g h t "   v a l u e = " 5 . 6 "   g r o u p = " S i z e "   g r o u p O r d e r = " - 1 "   i s G e n e r a t e d = " f a l s e " / >  
                             < p a r a m e t e r   i d = " 0 2 c 3 6 2 3 f - e d 2 9 - 4 1 1 0 - 8 5 6 f - 0 c d f 4 1 f 7 7 e 0 5 "   n a m e = " W i d t h "   t y p e = " S y s t e m . S i n g l e ,   m s c o r l i b ,   V e r s i o n = 4 . 0 . 0 . 0 ,   C u l t u r e = n e u t r a l ,   P u b l i c K e y T o k e n = b 7 7 a 5 c 5 6 1 9 3 4 e 0 8 9 "   o r d e r = " 9 9 9 "   k e y = " w i d t h "   v a l u e = " 1 1 . 2 "   g r o u p = " S i z e "   g r o u p O r d e r = " - 1 "   i s G e n e r a t e d = " f a l s e " / >  
                             < p a r a m e t e r   i d = " 0 b 1 c 9 4 5 6 - 0 f 7 b - 4 5 4 2 - b d 1 f - 2 a a e 1 4 0 3 5 8 f d "   n a m e = " L o c k   a s p e c t   r a t i o "   t y p e = " S y s t e m . B o o l e a n ,   m s c o r l i b ,   V e r s i o n = 4 . 0 . 0 . 0 ,   C u l t u r e = n e u t r a l ,   P u b l i c K e y T o k e n = b 7 7 a 5 c 5 6 1 9 3 4 e 0 8 9 "   o r d e r = " 9 9 9 "   k e y = " l o c k A s p e c t R a t i o "   v a l u e = " T r u e "   g r o u p O r d e r = " - 1 "   i s G e n e r a t e d = " f a l s e " / >  
                             < p a r a m e t e r   i d = " 0 a e 7 e 4 8 9 - 6 5 9 9 - 4 6 4 3 - 9 7 0 b - d b 2 6 f 8 f d f 0 c c "   n a m e = " F i e l d   i n d e x "   t y p e = " S y s t e m . I n t 3 2 ,   m s c o r l i b ,   V e r s i o n = 4 . 0 . 0 . 0 ,   C u l t u r e = n e u t r a l ,   P u b l i c K e y T o k e n = b 7 7 a 5 c 5 6 1 9 3 4 e 0 8 9 "   o r d e r = " 9 9 9 "   k e y = " i n d e x "   v a l u e = " "   g r o u p O r d e r = " - 1 "   i s G e n e r a t e d = " f a l s e " / >  
                             < p a r a m e t e r   i d = " d 9 3 9 c b 9 a - 6 3 5 0 - 4 1 4 5 - b 3 c 6 - 5 8 1 4 f 7 2 c 7 1 2 1 "   n a m e = " U n i t   t y p e "   t y p e = " I p h e l i o n . O u t l i n e . C o r e . E n t i t i e s . U n i t T y p e ,   I p h e l i o n . O u t l i n e . C o r e ,   V e r s i o n = 1 . 7 . 9 . 5 ,   C u l t u r e = n e u t r a l ,   P u b l i c K e y T o k e n = n u l l "   o r d e r = " 1 "   k e y = " u n i t T y p e T y p e "   v a l u e = " C e n t i m e t e r s "   g r o u p = " S i z e "   g r o u p O r d e r = " - 1 "   i s G e n e r a t e d = " f a l s e " / >  
                             < p a r a m e t e r   i d = " 2 9 e c e a 2 4 - d a b 4 - 4 2 6 1 - b 1 7 8 - f d 4 9 f 8 f 7 5 c c 7 "   n a m e = " Z   o r d e r "   t y p e = " I p h e l i o n . O u t l i n e . P o w e r P o i n t . R e n d e r e r s . Z O r d e r ,   I p h e l i o n . O u t l i n e . P o w e r P o i n t ,   V e r s i o n = 1 . 7 . 9 . 5 ,   C u l t u r e = n e u t r a l ,   P u b l i c K e y T o k e n = n u l l "   o r d e r = " 4 "   k e y = " z O r d e r "   v a l u e = " N o n e "   g r o u p = " P o s i t i o n "   g r o u p O r d e r = " - 1 "   i s G e n e r a t e d = " f a l s e " / >  
                             < p a r a m e t e r   i d = " 3 1 f 2 c 3 8 f - 6 2 e 1 - 4 0 0 1 - 9 0 f e - 7 4 3 8 3 1 d 6 f d 8 a "   n a m e = " D e l e t e   i f   e m p t y "   t y p e = " S y s t e m . B o o l e a n ,   m s c o r l i b ,   V e r s i o n = 4 . 0 . 0 . 0 ,   C u l t u r e = n e u t r a l ,   P u b l i c K e y T o k e n = b 7 7 a 5 c 5 6 1 9 3 4 e 0 8 9 "   o r d e r = " 9 9 9 "   k e y = " d e l e t e I f E m p t y "   v a l u e = " F a l s e "   g r o u p O r d e r = " - 1 "   i s G e n e r a t e d = " f a l s e " / >  
                         < / p a r a m e t e r s >  
                     < / c o n t e n t C o n t r o l >  
                     < c o n t e n t C o n t r o l   i d = " e 6 8 d c a 1 4 - 1 4 5 5 - 4 a 6 5 - b f 8 4 - f 8 c 9 e c e 2 b c 1 d "   n a m e = " Q u o t e   O p e n " 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0 ) "   f o r m a t E v a l u a t o r T y p e = " e x p r e s s i o n "   t e x t C a s e = " i g n o r e C a s e "   r e m o v e C o n t r o l = " f a l s e "   i g n o r e F o r m a t I f E m p t y = " f a l s e " >  
                         < p a r a m e t e r s >  
                             < p a r a m e t e r   i d = " 2 1 4 9 2 d c d - 4 1 9 9 - 4 8 4 b - a 2 9 0 - 7 f 5 5 6 0 c f f 6 d 0 "   n a m e = " F i e l d   i n d e x "   t y p e = " S y s t e m . I n t 3 2 ,   m s c o r l i b ,   V e r s i o n = 4 . 0 . 0 . 0 ,   C u l t u r e = n e u t r a l ,   P u b l i c K e y T o k e n = b 7 7 a 5 c 5 6 1 9 3 4 e 0 8 9 "   o r d e r = " 9 9 9 "   k e y = " i n d e x "   v a l u e = " "   g r o u p O r d e r = " - 1 "   i s G e n e r a t e d = " f a l s e " / >  
                             < p a r a m e t e r   i d = " 9 6 4 1 9 1 8 2 - a a c 2 - 4 9 d 0 - b a 3 5 - e 2 3 9 8 7 5 0 1 b 3 6 "   n a m e = " P a r e n t   f i e l d   i n d e x "   t y p e = " S y s t e m . I n t 3 2 ,   m s c o r l i b ,   V e r s i o n = 4 . 0 . 0 . 0 ,   C u l t u r e = n e u t r a l ,   P u b l i c K e y T o k e n = b 7 7 a 5 c 5 6 1 9 3 4 e 0 8 9 "   o r d e r = " 9 9 9 "   k e y = " p a r e n t I n d e x "   v a l u e = " "   g r o u p O r d e r = " - 1 "   i s G e n e r a t e d = " f a l s e " / >  
                             < p a r a m e t e r   i d = " a 3 5 f 4 3 7 1 - 4 5 3 2 - 4 6 0 3 - 8 5 1 7 - 7 a 0 0 2 5 e a 6 c 2 8 "   n a m e = " D e l e t e   i f   e m p t y "   t y p e = " S y s t e m . B o o l e a n ,   m s c o r l i b ,   V e r s i o n = 4 . 0 . 0 . 0 ,   C u l t u r e = n e u t r a l ,   P u b l i c K e y T o k e n = b 7 7 a 5 c 5 6 1 9 3 4 e 0 8 9 "   o r d e r = " 9 9 9 "   k e y = " d e l e t e I f E m p t y "   v a l u e = " F a l s e "   g r o u p O r d e r = " - 1 "   i s G e n e r a t e d = " f a l s e " / >  
                             < p a r a m e t e r   i d = " e 5 7 2 1 3 0 0 - e 6 7 0 - 4 5 d d - a 1 9 d - 2 9 d 3 d 6 3 c f 1 f 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f 4 f 0 4 5 a 7 - f e 7 d - 4 e 5 a - 8 e 2 e - 5 8 0 b 9 2 e 3 8 6 a 5 "   n a m e = " Q u o t e   C l o s e " 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1 ) "   f o r m a t E v a l u a t o r T y p e = " e x p r e s s i o n "   t e x t C a s e = " i g n o r e C a s e "   r e m o v e C o n t r o l = " f a l s e "   i g n o r e F o r m a t I f E m p t y = " f a l s e " >  
                         < p a r a m e t e r s >  
                             < p a r a m e t e r   i d = " 2 b 8 7 c 8 b f - e d 5 f - 4 4 2 2 - 8 5 d f - 2 c 5 f c 1 4 5 6 9 f d "   n a m e = " F i e l d   i n d e x "   t y p e = " S y s t e m . I n t 3 2 ,   m s c o r l i b ,   V e r s i o n = 4 . 0 . 0 . 0 ,   C u l t u r e = n e u t r a l ,   P u b l i c K e y T o k e n = b 7 7 a 5 c 5 6 1 9 3 4 e 0 8 9 "   o r d e r = " 9 9 9 "   k e y = " i n d e x "   v a l u e = " "   g r o u p O r d e r = " - 1 "   i s G e n e r a t e d = " f a l s e " / >  
                             < p a r a m e t e r   i d = " 1 3 5 0 d d 9 9 - 3 a 8 8 - 4 1 c a - 9 b 2 6 - c 4 4 5 1 0 a a 4 a 1 7 "   n a m e = " P a r e n t   f i e l d   i n d e x "   t y p e = " S y s t e m . I n t 3 2 ,   m s c o r l i b ,   V e r s i o n = 4 . 0 . 0 . 0 ,   C u l t u r e = n e u t r a l ,   P u b l i c K e y T o k e n = b 7 7 a 5 c 5 6 1 9 3 4 e 0 8 9 "   o r d e r = " 9 9 9 "   k e y = " p a r e n t I n d e x "   v a l u e = " "   g r o u p O r d e r = " - 1 "   i s G e n e r a t e d = " f a l s e " / >  
                             < p a r a m e t e r   i d = " 8 7 0 1 7 5 e 7 - c 9 6 4 - 4 0 4 6 - a f 5 6 - 9 a 2 9 8 3 2 6 b d 4 0 "   n a m e = " D e l e t e   i f   e m p t y "   t y p e = " S y s t e m . B o o l e a n ,   m s c o r l i b ,   V e r s i o n = 4 . 0 . 0 . 0 ,   C u l t u r e = n e u t r a l ,   P u b l i c K e y T o k e n = b 7 7 a 5 c 5 6 1 9 3 4 e 0 8 9 "   o r d e r = " 9 9 9 "   k e y = " d e l e t e I f E m p t y "   v a l u e = " F a l s e "   g r o u p O r d e r = " - 1 "   i s G e n e r a t e d = " f a l s e " / >  
                             < p a r a m e t e r   i d = " 0 1 f b 0 f c b - 1 0 8 5 - 4 5 f e - 8 b 3 b - 1 8 9 c e 1 6 9 5 9 6 d " 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    < q u e s t i o n   i d = " d d f c b d 1 a - 9 f 2 6 - 4 b d 3 - 8 4 f a - d e 5 5 7 3 5 6 f 4 9 c "   n a m e = " I c o n " 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d 3 b 8 9 5 4 7 - 5 0 7 b - 4 1 a 4 - 9 0 0 9 - d e 3 5 5 2 6 7 d 3 d 5 " 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2 8 3 8 a f 0 7 - 4 9 4 1 - 4 6 c 7 - a e 7 f - 7 6 0 0 3 b c 3 6 0 c 4 "   n a m e = " M a x   s e l e c t i o n s "   t y p e = " S y s t e m . I n t 3 2 ,   m s c o r l i b ,   V e r s i o n = 4 . 0 . 0 . 0 ,   C u l t u r e = n e u t r a l ,   P u b l i c K e y T o k e n = b 7 7 a 5 c 5 6 1 9 3 4 e 0 8 9 "   o r d e r = " 9 9 9 "   k e y = " m a x S e l e c t e d "   v a l u e = " 1 "   g r o u p O r d e r = " - 1 "   i s G e n e r a t e d = " f a l s e " / >  
                             < p a r a m e t e r   i d = " 5 8 c c 4 d 7 8 - b c c 0 - 4 d 7 6 - 9 c f e - f b 3 6 0 4 8 2 9 8 9 2 "   n a m e = " M i n   s e l e c t i o n s "   t y p e = " S y s t e m . I n t 3 2 ,   m s c o r l i b ,   V e r s i o n = 4 . 0 . 0 . 0 ,   C u l t u r e = n e u t r a l ,   P u b l i c K e y T o k e n = b 7 7 a 5 c 5 6 1 9 3 4 e 0 8 9 "   o r d e r = " 9 9 9 "   k e y = " m i n S e l e c t e d "   v a l u e = " 1 "   g r o u p O r d e r = " - 1 "   i s G e n e r a t e d = " f a l s e " / >  
                             < p a r a m e t e r   i d = " 1 d c 4 c 2 8 7 - 3 d f b - 4 3 7 5 - 9 3 a 3 - e 4 1 a a b c 2 a 7 2 c " 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I c o n & l t ; / t e x t & g t ; & # x A ; & l t ; / u i L o c a l i z e d S t r i n g & g t ; "   a r g u m e n t = " U I L o c a l i z e d S t r i n g "   g r o u p O r d e r = " - 1 "   i s G e n e r a t e d = " f a l s e " / >  
                             < p a r a m e t e r   i d = " 2 f e f 4 e 4 c - e 0 1 0 - 4 e 9 b - 8 4 9 4 - 1 3 b c 7 0 4 4 8 3 b 8 "   n a m e = " H e i g h t "   t y p e = " S y s t e m . I n t 3 2 ,   m s c o r l i b ,   V e r s i o n = 4 . 0 . 0 . 0 ,   C u l t u r e = n e u t r a l ,   P u b l i c K e y T o k e n = b 7 7 a 5 c 5 6 1 9 3 4 e 0 8 9 "   o r d e r = " 9 9 9 "   k e y = " h e i g h t "   v a l u e = " 4 4 0 "   g r o u p O r d e r = " - 1 "   i s G e n e r a t e d = " f a l s e " / >  
                             < p a r a m e t e r   i d = " 3 0 2 c 8 e a 7 - 6 6 a 2 - 4 f 2 c - b 2 c 0 - b 9 c b a 7 b e 9 f 8 e "   n a m e = " D e f a u l t   z o o m "   t y p e = " S y s t e m . I n t 3 2 ,   m s c o r l i b ,   V e r s i o n = 4 . 0 . 0 . 0 ,   C u l t u r e = n e u t r a l ,   P u b l i c K e y T o k e n = b 7 7 a 5 c 5 6 1 9 3 4 e 0 8 9 "   o r d e r = " 9 9 9 "   k e y = " z o o m "   v a l u e = " 0 "   g r o u p O r d e r = " - 1 "   i s G e n e r a t e d = " f a l s e " / >  
                             < p a r a m e t e r   i d = " 8 e 8 8 f 2 d 3 - 2 f 4 4 - 4 e 8 f - 8 9 f b - e f a a e 5 0 f e b 7 a "   n a m e = " A l l o w   u n s e l e c t   l a s t   i t e m "   t y p e = " S y s t e m . B o o l e a n ,   m s c o r l i b ,   V e r s i o n = 4 . 0 . 0 . 0 ,   C u l t u r e = n e u t r a l ,   P u b l i c K e y T o k e n = b 7 7 a 5 c 5 6 1 9 3 4 e 0 8 9 "   o r d e r = " 9 9 9 "   k e y = " u n s e l e c t L a s t "   v a l u e = " T r u e "   g r o u p O r d e r = " - 1 "   i s G e n e r a t e d = " f a l s e " / >  
                             < p a r a m e t e r   i d = " 0 7 c 8 a a 3 d - 7 b c e - 4 5 5 c - 8 2 c 7 - 3 5 2 e 6 5 0 4 7 7 6 6 " 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d d f c b d 1 a - 9 f 2 6 - 4 b d 3 - 8 4 f a - d e 5 5 7 3 5 6 f 4 9 c "   l i n k e d E n t i t y I d = " 0 0 0 0 0 0 0 0 - 0 0 0 0 - 0 0 0 0 - 0 0 0 0 - 0 0 0 0 0 0 0 0 0 0 0 0 "   l i n k e d F i e l d I d = " 0 0 0 0 0 0 0 0 - 0 0 0 0 - 0 0 0 0 - 0 0 0 0 - 0 0 0 0 0 0 0 0 0 0 0 0 "   l i n k e d F i e l d I n d e x = " 0 "   i n d e x = " 0 "   f i e l d T y p e = " q u e s t i o n "   f o r m a t E v a l u a t o r T y p e = " f o r m a t S t r i n g "   h i d d e n = " f a l s e " / >  
                     < f i e l d   i d = " 1 e 0 4 3 4 f 4 - c 2 f 0 - 4 f d 1 - b 5 0 a - 9 b c b 2 e 3 f 3 5 e 0 "   n a m e = " O C   U R L " 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d = & q u o t ; h t t p : / / w w w . w 3 . o r g / 2 0 0 1 / X M L S c h e m a & q u o t ;   x m l n s : x s i = & q u o t ; h t t p : / / w w w . w 3 . o r g / 2 0 0 1 / X M L S c h e m a - i n s t a n c e & q u o t ; & g t ; & # x A ;     & l t ; t y p e & g t ; f i x e d & l t ; / t y p e & g t ; & # x A ; & l t ; / u i L o c a l i z e d S t r i n g & g t ; "   n a m e = " Q u o t e   +   i c o n   w h i t e   b a c k g r o u n d "   c a t e g o r y = " O C   1 6 : 9 "   t y p e I d = " 0 " / >  
             < / l i n k e d C o n t e n t I t e m s >  
         < / t e m p l a t e F r a g m e n t >  
         < t e m p l a t e F r a g m e n t   d i s p l a y N a m e = " L o w e r   I m a g e "   t y p e I d = " - 1 " >  
             < t e m p l a t e   i d = " 7 2 4 a 1 1 b 8 - e 5 7 8 - 4 c 0 3 - a 6 7 a - 8 e 1 a a f 7 8 2 c 0 1 " 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6 c d 5 5 e f 1 - e 1 0 d - 4 1 5 b - a e 9 0 - e 2 6 9 a 0 f b 7 7 9 c "   n a m e = " P a g e   N u m b e r "   a s s e m b l y = " I p h e l i o n . O u t l i n e . P o w e r P o i n t . D L L "   t y p e = " I p h e l i o n . O u t l i n e . P o w e r P o i n t . R e n d e r e r s . E x t e r n a l S h a p e R e n d e r e r "   o r d e r = " 2 "   a c t i v e = " t r u e "   e n t i t y I d = " f 9 5 d c 5 f a - 6 e 9 d - 4 b e 9 - 9 d 2 3 - e 0 a d a 2 0 d 8 4 3 8 "   f i e l d I d = " e 3 1 3 9 d f 6 - 5 c a 5 - 4 9 0 2 - 9 b 9 5 - c 2 b c a 6 9 9 7 b 9 b "   p a r e n t I d = " 0 0 0 0 0 0 0 0 - 0 0 0 0 - 0 0 0 0 - 0 0 0 0 - 0 0 0 0 0 0 0 0 0 0 0 0 "   l e v e l O r d e r = " 1 0 0 "   c o n t r o l T y p e = " p l a i n T e x t "   c o n t r o l E d i t T y p e = " i n l i n e "   e n c l o s i n g B o o k m a r k = " f a l s e "   f o r m a t E v a l u a t o r T y p e = " e x p r e s s i o n "   t e x t C a s e = " i g n o r e C a s e "   r e m o v e C o n t r o l = " f a l s e "   i g n o r e F o r m a t I f E m p t y = " f a l s e " >  
                         < p a r a m e t e r s >  
                             < p a r a m e t e r   i d = " 0 a 1 8 1 9 e f - 5 6 b 4 - 4 1 9 d - a 8 f d - f 3 f f 8 2 2 e 2 5 a 9 " 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i s G e n e r a t e d = " f a l s e " / >  
                             < p a r a m e t e r   i d = " 9 a 7 6 f 6 8 8 - 0 0 4 3 - 4 7 a 4 - 9 a 2 a - 9 f 9 6 9 c 6 0 2 8 9 5 "   n a m e = " S e t   s h a p e   s i z e "   t y p e = " S y s t e m . B o o l e a n ,   m s c o r l i b ,   V e r s i o n = 4 . 0 . 0 . 0 ,   C u l t u r e = n e u t r a l ,   P u b l i c K e y T o k e n = b 7 7 a 5 c 5 6 1 9 3 4 e 0 8 9 "   o r d e r = " 9 9 9 "   k e y = " s e t S i z e "   v a l u e = " F a l s e "   g r o u p O r d e r = " - 1 "   i s G e n e r a t e d = " f a l s e " / >  
                             < p a r a m e t e r   i d = " f 1 3 5 9 9 0 8 - 8 0 3 1 - 4 f 1 2 - 8 4 d b - 5 8 6 1 9 e e 0 1 b 1 e "   n a m e = " F i e l d   i n d e x "   t y p e = " S y s t e m . I n t 3 2 ,   m s c o r l i b ,   V e r s i o n = 4 . 0 . 0 . 0 ,   C u l t u r e = n e u t r a l ,   P u b l i c K e y T o k e n = b 7 7 a 5 c 5 6 1 9 3 4 e 0 8 9 "   o r d e r = " 9 9 9 "   k e y = " i n d e x "   v a l u e = " "   g r o u p O r d e r = " - 1 "   i s G e n e r a t e d = " f a l s e " / >  
                             < p a r a m e t e r   i d = " 0 d b 8 1 1 4 c - 8 5 a 0 - 4 f 6 f - 9 4 9 9 - 1 6 1 1 a a b a f c 1 8 "   n a m e = " D e l e t e   i f   e m p t y "   t y p e = " S y s t e m . B o o l e a n ,   m s c o r l i b ,   V e r s i o n = 4 . 0 . 0 . 0 ,   C u l t u r e = n e u t r a l ,   P u b l i c K e y T o k e n = b 7 7 a 5 c 5 6 1 9 3 4 e 0 8 9 "   o r d e r = " 9 9 9 "   k e y = " d e l e t e I f E m p t y "   v a l u e = " F a l s e "   g r o u p O r d e r = " - 1 "   i s G e n e r a t e d = " f a l s e " / >  
                         < / p a r a m e t e r s >  
                     < / c o n t e n t C o n t r o l >  
                     < c o n t e n t C o n t r o l   i d = " 2 5 2 1 d d 7 0 - 7 d 6 7 - 4 0 f f - b 1 a c - 0 e 2 9 1 8 d 2 c 8 4 d "   n a m e = " L o w e r   I m a g e . I m a g e P a t h "   a s s e m b l y = " I p h e l i o n . O u t l i n e . W o r d . d l l "   t y p e = " I p h e l i o n . O u t l i n e . W o r d . R e n d e r e r s . I m a g e R e n d e r e r "   o r d e r = " 3 "   a c t i v e = " t r u e "   e n t i t y I d = " 3 d a b 4 d 0 7 - 4 3 b a - 4 9 7 f - a 7 0 f - 3 9 8 8 d c 1 8 f c b e " 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a 1 0 d b 4 a 8 - 4 2 d 2 - 4 e 7 b - 8 3 9 a - b 5 f d 3 f 1 3 5 0 4 e "   n a m e = " H e i g h t "   t y p e = " S y s t e m . S i n g l e ,   m s c o r l i b ,   V e r s i o n = 4 . 0 . 0 . 0 ,   C u l t u r e = n e u t r a l ,   P u b l i c K e y T o k e n = b 7 7 a 5 c 5 6 1 9 3 4 e 0 8 9 "   o r d e r = " 9 9 9 "   k e y = " h e i g h t "   v a l u e = " 8 . 1 "   g r o u p = " S i z e "   g r o u p O r d e r = " - 1 "   i s G e n e r a t e d = " f a l s e " / >  
                             < p a r a m e t e r   i d = " 9 6 b 1 5 6 6 3 - 7 f 2 7 - 4 a 1 f - 9 9 d 4 - b 6 5 5 0 f c 5 a 2 a 2 "   n a m e = " W i d t h "   t y p e = " S y s t e m . S i n g l e ,   m s c o r l i b ,   V e r s i o n = 4 . 0 . 0 . 0 ,   C u l t u r e = n e u t r a l ,   P u b l i c K e y T o k e n = b 7 7 a 5 c 5 6 1 9 3 4 e 0 8 9 "   o r d e r = " 9 9 9 "   k e y = " w i d t h "   v a l u e = " 3 3 . 8 7 "   g r o u p = " S i z e "   g r o u p O r d e r = " - 1 "   i s G e n e r a t e d = " f a l s e " / >  
                             < p a r a m e t e r   i d = " d c 8 7 5 a 9 2 - c 9 9 c - 4 d 7 4 - b f 5 a - 1 5 1 9 3 d b 3 7 f 0 1 "   n a m e = " L o c k   a s p e c t   r a t i o "   t y p e = " S y s t e m . B o o l e a n ,   m s c o r l i b ,   V e r s i o n = 4 . 0 . 0 . 0 ,   C u l t u r e = n e u t r a l ,   P u b l i c K e y T o k e n = b 7 7 a 5 c 5 6 1 9 3 4 e 0 8 9 "   o r d e r = " 9 9 9 "   k e y = " l o c k A s p e c t R a t i o "   v a l u e = " T r u e "   g r o u p O r d e r = " - 1 "   i s G e n e r a t e d = " f a l s e " / >  
                             < p a r a m e t e r   i d = " d e a 3 e 4 f a - 0 d 3 a - 4 e a c - 9 8 4 7 - d 4 5 1 d 3 a 7 2 7 5 a "   n a m e = " F i e l d   i n d e x "   t y p e = " S y s t e m . I n t 3 2 ,   m s c o r l i b ,   V e r s i o n = 4 . 0 . 0 . 0 ,   C u l t u r e = n e u t r a l ,   P u b l i c K e y T o k e n = b 7 7 a 5 c 5 6 1 9 3 4 e 0 8 9 "   o r d e r = " 9 9 9 "   k e y = " i n d e x "   v a l u e = " "   g r o u p O r d e r = " - 1 "   i s G e n e r a t e d = " f a l s e " / >  
                             < p a r a m e t e r   i d = " 3 6 0 b a 1 6 a - 0 4 6 e - 4 3 e a - 8 6 f e - c 1 d 7 8 f b b c f 9 f "   n a m e = " U n i t   t y p e "   t y p e = " "   o r d e r = " 1 "   k e y = " u n i t T y p e T y p e "   v a l u e = " C e n t i m e t e r s "   g r o u p = " S i z e "   g r o u p O r d e r = " - 1 "   i s G e n e r a t e d = " f a l s e " / >  
                             < p a r a m e t e r   i d = " b 9 c b b 2 d d - 4 4 2 2 - 4 5 d f - 9 e 4 7 - 0 c 0 b e 4 8 b 8 e 6 3 "   n a m e = " Z   o r d e r "   t y p e = " I p h e l i o n . O u t l i n e . P o w e r P o i n t . R e n d e r e r s . Z O r d e r ,   I p h e l i o n . O u t l i n e . P o w e r P o i n t ,   V e r s i o n = 1 . 7 . 9 . 5 ,   C u l t u r e = n e u t r a l ,   P u b l i c K e y T o k e n = n u l l "   o r d e r = " 4 "   k e y = " z O r d e r "   v a l u e = " N o n e "   g r o u p = " P o s i t i o n "   g r o u p O r d e r = " - 1 "   i s G e n e r a t e d = " f a l s e " / >  
                             < p a r a m e t e r   i d = " 9 7 1 b 9 3 5 1 - 4 9 9 f - 4 2 4 c - 8 e 2 2 - 8 9 1 c b 1 0 c 9 d 3 8 "   n a m e = " D e l e t e   i f   e m p t y "   t y p e = " S y s t e m . B o o l e a n ,   m s c o r l i b ,   V e r s i o n = 4 . 0 . 0 . 0 ,   C u l t u r e = n e u t r a l ,   P u b l i c K e y T o k e n = b 7 7 a 5 c 5 6 1 9 3 4 e 0 8 9 "   o r d e r = " 9 9 9 "   k e y = " d e l e t e I f E m p t y "   v a l u e = " F a l s e "   g r o u p O r d e r = " - 1 "   i s G e n e r a t e d = " f a l s e " / >  
                         < / p a r a m e t e r s >  
                     < / c o n t e n t C o n t r o l >  
                     < c o n t e n t C o n t r o l   i d = " 7 7 3 0 c 5 c c - 6 2 3 1 - 4 a d 6 - 9 1 d e - 2 0 2 9 3 b 7 b 0 5 7 4 "   n a m e = " O r a n g e   C "   a s s e m b l y = " I p h e l i o n . O u t l i n e . P o w e r P o i n t . D L L "   t y p e = " I p h e l i o n . O u t l i n e . P o w e r P o i n t . R e n d e r e r s . E x t e r n a l S h a p e R e n d e r e r "   o r d e r = " 2 "   a c t i v e = " t r u e "   e n t i t y I d = " f 9 5 d c 5 f a - 6 e 9 d - 4 b e 9 - 9 d 2 3 - e 0 a d a 2 0 d 8 4 3 8 "   f i e l d I d = " 2 c 9 c 7 3 5 f - e e 6 a - 4 b 7 9 - b 3 0 2 - d f d b 7 a 7 1 0 d 6 6 "   p a r e n t I d = " 0 0 0 0 0 0 0 0 - 0 0 0 0 - 0 0 0 0 - 0 0 0 0 - 0 0 0 0 0 0 0 0 0 0 0 0 "   l e v e l O r d e r = " 1 0 0 "   c o n t r o l T y p e = " p l a i n T e x t "   c o n t r o l E d i t T y p e = " i n l i n e "   e n c l o s i n g B o o k m a r k = " f a l s e "   f o r m a t E v a l u a t o r T y p e = " e x p r e s s i o n "   t e x t C a s e = " i g n o r e C a s e "   r e m o v e C o n t r o l = " f a l s e "   i g n o r e F o r m a t I f E m p t y = " f a l s e " >  
                         < p a r a m e t e r s >  
                             < p a r a m e t e r   i d = " 9 4 d d e 6 9 6 - 3 3 0 1 - 4 6 d 0 - b 1 6 e - c 3 7 5 e 2 9 c 6 4 4 c " 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i s G e n e r a t e d = " f a l s e " / >  
                             < p a r a m e t e r   i d = " 2 d 3 4 d 2 e 9 - e 7 1 8 - 4 e d 4 - a f 2 0 - a 4 1 2 5 5 0 7 3 e 7 6 "   n a m e = " S e t   s h a p e   s i z e "   t y p e = " S y s t e m . B o o l e a n ,   m s c o r l i b ,   V e r s i o n = 4 . 0 . 0 . 0 ,   C u l t u r e = n e u t r a l ,   P u b l i c K e y T o k e n = b 7 7 a 5 c 5 6 1 9 3 4 e 0 8 9 "   o r d e r = " 9 9 9 "   k e y = " s e t S i z e "   v a l u e = " F a l s e "   g r o u p O r d e r = " - 1 "   i s G e n e r a t e d = " f a l s e " / >  
                             < p a r a m e t e r   i d = " c 8 9 b 9 8 9 5 - 9 4 0 2 - 4 c a 4 - b 0 1 2 - 1 a d 5 6 4 f 5 2 b a 9 "   n a m e = " F i e l d   i n d e x "   t y p e = " S y s t e m . I n t 3 2 ,   m s c o r l i b ,   V e r s i o n = 4 . 0 . 0 . 0 ,   C u l t u r e = n e u t r a l ,   P u b l i c K e y T o k e n = b 7 7 a 5 c 5 6 1 9 3 4 e 0 8 9 "   o r d e r = " 9 9 9 "   k e y = " i n d e x "   v a l u e = " "   g r o u p O r d e r = " - 1 "   i s G e n e r a t e d = " f a l s e " / >  
                             < p a r a m e t e r   i d = " e 7 c 9 b b a e - 0 e 6 0 - 4 0 d f - a b f 2 - c 6 7 a 7 2 9 7 e a 0 0 "   n a m e = " D e l e t e   i f   e m p t y "   t y p e = " S y s t e m . B o o l e a n ,   m s c o r l i b ,   V e r s i o n = 4 . 0 . 0 . 0 ,   C u l t u r e = n e u t r a l ,   P u b l i c K e y T o k e n = b 7 7 a 5 c 5 6 1 9 3 4 e 0 8 9 "   o r d e r = " 9 9 9 "   k e y = " d e l e t e I f E m p t y "   v a l u e = " F a l s e "   g r o u p O r d e r = " - 1 "   i s G e n e r a t e d = " f a l s e " / >  
                         < / p a r a m e t e r s >  
                     < / c o n t e n t C o n t r o l >  
                     < c o n t e n t C o n t r o l   i d = " e d 0 d e 2 8 e - c d 1 b - 4 c 2 7 - b 9 3 d - 2 7 b 2 2 7 f 3 7 7 2 2 "   n a m e = " D o t s   B o t t o m " 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            < p a r a m e t e r s >  
                             < p a r a m e t e r   i d = " c 1 d e 9 d 8 f - 1 5 c 0 - 4 e 0 7 - 9 b 4 b - d 2 2 5 d d 8 d 6 3 f f " 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i s G e n e r a t e d = " f a l s e " / >  
                             < p a r a m e t e r   i d = " 3 1 c 9 7 a 5 a - e 5 7 6 - 4 b c 1 - 8 d a c - d 3 b 8 b a 5 2 4 6 f f "   n a m e = " S e t   s h a p e   s i z e "   t y p e = " S y s t e m . B o o l e a n ,   m s c o r l i b ,   V e r s i o n = 4 . 0 . 0 . 0 ,   C u l t u r e = n e u t r a l ,   P u b l i c K e y T o k e n = b 7 7 a 5 c 5 6 1 9 3 4 e 0 8 9 "   o r d e r = " 9 9 9 "   k e y = " s e t S i z e "   v a l u e = " F a l s e "   g r o u p O r d e r = " - 1 "   i s G e n e r a t e d = " f a l s e " / >  
                             < p a r a m e t e r   i d = " 6 8 3 c 4 5 9 f - b 9 7 3 - 4 7 4 e - a 5 4 b - b 8 d 0 f 4 0 6 a b e d "   n a m e = " F i e l d   i n d e x "   t y p e = " S y s t e m . I n t 3 2 ,   m s c o r l i b ,   V e r s i o n = 4 . 0 . 0 . 0 ,   C u l t u r e = n e u t r a l ,   P u b l i c K e y T o k e n = b 7 7 a 5 c 5 6 1 9 3 4 e 0 8 9 "   o r d e r = " 9 9 9 "   k e y = " i n d e x "   v a l u e = " "   g r o u p O r d e r = " - 1 "   i s G e n e r a t e d = " f a l s e " / >  
                             < p a r a m e t e r   i d = " 6 9 d b d 0 5 d - 6 d e 5 - 4 3 0 b - a 2 a 3 - a 0 d b a f 0 a 0 a 3 3 "   n a m e = " D e l e t e   i f   e m p t y "   t y p e = " S y s t e m . B o o l e a n ,   m s c o r l i b ,   V e r s i o n = 4 . 0 . 0 . 0 ,   C u l t u r e = n e u t r a l ,   P u b l i c K e y T o k e n = b 7 7 a 5 c 5 6 1 9 3 4 e 0 8 9 "   o r d e r = " 9 9 9 "   k e y = " d e l e t e I f E m p t y "   v a l u e = " F a l s e "   g r o u p O r d e r = " - 1 "   i s G e n e r a t e d = " f a l s e " / >  
                         < / p a r a m e t e r s >  
                     < / c o n t e n t C o n t r o l >  
                 < / c o n t e n t C o n t r o l s >  
                 < q u e s t i o n s   x m l n s = " h t t p : / / i p h e l i o n . c o m / w o r d / o u t l i n e / " >  
                     < q u e s t i o n   i d = " 3 d a b 4 d 0 7 - 4 3 b a - 4 9 7 f - a 7 0 f - 3 9 8 8 d c 1 8 f c b e "   n a m e = " L o w e r   I m a g e " 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6 f d 5 d 4 7 9 - c 9 2 a - 4 e 4 1 - 9 b 0 d - 0 a 5 4 1 2 6 d 3 0 7 f " 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B a c k g r o u n d s \ O n s c r e e n \ H a l f   P a g e \ & q u o t ;   & a m p ; a m p ;   { I n d u s t r y   S e c t o r . S e l e c t e d V a l u e } & l t ; / t e x t & g t ; & # x A ; & l t ; / f o r m a t S t r i n g & g t ; "   a r g u m e n t = " F o r m a t S t r i n g "   g r o u p O r d e r = " - 1 "   i s G e n e r a t e d = " f a l s e " / >  
                             < p a r a m e t e r   i d = " 0 9 5 5 7 2 2 e - c 7 d 4 - 4 5 4 d - 8 c 2 7 - 2 9 a 3 7 0 7 e 4 b e d "   n a m e = " M a x   s e l e c t i o n s "   t y p e = " S y s t e m . I n t 3 2 ,   m s c o r l i b ,   V e r s i o n = 4 . 0 . 0 . 0 ,   C u l t u r e = n e u t r a l ,   P u b l i c K e y T o k e n = b 7 7 a 5 c 5 6 1 9 3 4 e 0 8 9 "   o r d e r = " 9 9 9 "   k e y = " m a x S e l e c t e d "   v a l u e = " 1 "   g r o u p O r d e r = " - 1 "   i s G e n e r a t e d = " f a l s e " / >  
                             < p a r a m e t e r   i d = " 4 7 2 e 4 5 a 7 - 6 d 2 a - 4 8 b 2 - a e 8 a - 1 0 f 1 1 d 6 3 e b 5 f "   n a m e = " M i n   s e l e c t i o n s "   t y p e = " S y s t e m . I n t 3 2 ,   m s c o r l i b ,   V e r s i o n = 4 . 0 . 0 . 0 ,   C u l t u r e = n e u t r a l ,   P u b l i c K e y T o k e n = b 7 7 a 5 c 5 6 1 9 3 4 e 0 8 9 "   o r d e r = " 9 9 9 "   k e y = " m i n S e l e c t e d "   v a l u e = " 1 "   g r o u p O r d e r = " - 1 "   i s G e n e r a t e d = " f a l s e " / >  
                             < p a r a m e t e r   i d = " 2 f 4 a 8 b a a - 4 f b 7 - 4 a b c - b 1 3 b - f 7 d 2 b 3 2 4 a e 0 1 " 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B a c k g r o u n d   I m a g e & l t ; / t e x t & g t ; & # x A ; & l t ; / u i L o c a l i z e d S t r i n g & g t ; "   a r g u m e n t = " U I L o c a l i z e d S t r i n g "   g r o u p O r d e r = " - 1 "   i s G e n e r a t e d = " f a l s e " / >  
                             < p a r a m e t e r   i d = " 0 a 3 f 0 2 2 6 - 6 4 2 f - 4 7 9 f - 9 2 f 1 - 4 a c e 6 b 3 b 8 d 1 2 "   n a m e = " H e i g h t "   t y p e = " S y s t e m . I n t 3 2 ,   m s c o r l i b ,   V e r s i o n = 4 . 0 . 0 . 0 ,   C u l t u r e = n e u t r a l ,   P u b l i c K e y T o k e n = b 7 7 a 5 c 5 6 1 9 3 4 e 0 8 9 "   o r d e r = " 9 9 9 "   k e y = " h e i g h t "   v a l u e = " 6 0 0 "   g r o u p O r d e r = " - 1 "   i s G e n e r a t e d = " f a l s e " / >  
                             < p a r a m e t e r   i d = " 3 4 2 7 0 1 5 b - a 4 2 a - 4 2 3 4 - 8 8 b f - b 5 e c b f e 0 3 b 1 6 "   n a m e = " D e f a u l t   z o o m "   t y p e = " S y s t e m . I n t 3 2 ,   m s c o r l i b ,   V e r s i o n = 4 . 0 . 0 . 0 ,   C u l t u r e = n e u t r a l ,   P u b l i c K e y T o k e n = b 7 7 a 5 c 5 6 1 9 3 4 e 0 8 9 "   o r d e r = " 9 9 9 "   k e y = " z o o m "   v a l u e = " 2 0 0 "   g r o u p O r d e r = " - 1 "   i s G e n e r a t e d = " f a l s e " / >  
                             < p a r a m e t e r   i d = " a b c 0 c c 2 7 - 6 3 d 7 - 4 a c 7 - b 3 4 9 - 4 e 8 6 b a e e 2 a 0 e "   n a m e = " A l l o w   u n s e l e c t   l a s t   i t e m "   t y p e = " S y s t e m . B o o l e a n ,   m s c o r l i b ,   V e r s i o n = 4 . 0 . 0 . 0 ,   C u l t u r e = n e u t r a l ,   P u b l i c K e y T o k e n = b 7 7 a 5 c 5 6 1 9 3 4 e 0 8 9 "   o r d e r = " 9 9 9 "   k e y = " u n s e l e c t L a s t "   v a l u e = " T r u e "   g r o u p O r d e r = " - 1 "   i s G e n e r a t e d = " f a l s e " / >  
                             < p a r a m e t e r   i d = " d a 9 7 a b 2 a - 0 9 4 4 - 4 e d d - a 5 3 3 - f 9 0 c e 6 0 6 5 2 1 8 " 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e 3 1 3 9 d f 6 - 5 c a 5 - 4 9 0 2 - 9 b 9 5 - c 2 b c a 6 9 9 7 b 9 b "   n a m e = " P a g e   N u m b e r "   t y p e = " "   o r d e r = " 9 9 9 "   e n t i t y I d = " f 9 5 d c 5 f a - 6 e 9 d - 4 b e 9 - 9 d 2 3 - e 0 a d a 2 0 d 8 4 3 8 "   l i n k e d E n t i t y I d = " 0 0 0 0 0 0 0 0 - 0 0 0 0 - 0 0 0 0 - 0 0 0 0 - 0 0 0 0 0 0 0 0 0 0 0 0 "   l i n k e d F i e l d I d = " 0 0 0 0 0 0 0 0 - 0 0 0 0 - 0 0 0 0 - 0 0 0 0 - 0 0 0 0 0 0 0 0 0 0 0 0 "   l i n k e d F i e l d I n d e x = " 0 "   i n d e x = " 0 "   f i e l d T y p e = " c o i "   f o r m a t E v a l u a t o r T y p e = " f o r m a t S t r i n g "   h i d d e n = " f a l s e " / >  
                     < f i e l d   i d = " a 8 9 2 6 b a 1 - 7 2 1 c - 4 0 c 7 - b 5 1 2 - 8 6 f 2 f 6 e b 9 b 5 5 "   n a m e = " I m a g e P a t h "   t y p e = " "   o r d e r = " 9 9 9 "   e n t i t y I d = " 3 d a b 4 d 0 7 - 4 3 b a - 4 9 7 f - a 7 0 f - 3 9 8 8 d c 1 8 f c b e "   l i n k e d E n t i t y I d = " 0 0 0 0 0 0 0 0 - 0 0 0 0 - 0 0 0 0 - 0 0 0 0 - 0 0 0 0 0 0 0 0 0 0 0 0 "   l i n k e d F i e l d I d = " 0 0 0 0 0 0 0 0 - 0 0 0 0 - 0 0 0 0 - 0 0 0 0 - 0 0 0 0 0 0 0 0 0 0 0 0 "   l i n k e d F i e l d I n d e x = " 0 "   i n d e x = " 0 "   f i e l d T y p e = " q u e s t i o n "   f o r m a t E v a l u a t o r T y p e = " f o r m a t S t r i n g "   h i d d e n = " f a l s e " / >  
                     < f i e l d   i d = " 2 c 9 c 7 3 5 f - e e 6 a - 4 b 7 9 - b 3 0 2 - d f d b 7 a 7 1 0 d 6 6 "   n a m e = " O r a n g e   C "   t y p e = " "   o r d e r = " 9 9 9 "   e n t i t y I d = " f 9 5 d c 5 f a - 6 e 9 d - 4 b e 9 - 9 d 2 3 - e 0 a d a 2 0 d 8 4 3 8 "   l i n k e d E n t i t y I d = " 0 0 0 0 0 0 0 0 - 0 0 0 0 - 0 0 0 0 - 0 0 0 0 - 0 0 0 0 0 0 0 0 0 0 0 0 "   l i n k e d F i e l d I d = " 0 0 0 0 0 0 0 0 - 0 0 0 0 - 0 0 0 0 - 0 0 0 0 - 0 0 0 0 0 0 0 0 0 0 0 0 "   l i n k e d F i e l d I n d e x = " 0 "   i n d e x = " 0 "   f i e l d T y p e = " c o i "   f o r m a t E v a l u a t o r T y p e = " f o r m a t S t r i n g "   h i d d e n = " f a l s e " / >  
                     < f i e l d   i d = " 1 4 d 1 1 d 4 a - 8 b 7 2 - 4 1 5 7 - 9 4 5 8 - e a b a 6 1 7 4 e 4 e c "   n a m e = " O n s c r e e n   D o t s   W i t h   M a r g i n " 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T e x t   +   l o w e r   i m a g e "   c a t e g o r y = " O C   1 6 : 9 "   t y p e I d = " 0 " / >  
             < / l i n k e d C o n t e n t I t e m s >  
         < / t e m p l a t e F r a g m e n t >  
         < t e m p l a t e F r a g m e n t   d i s p l a y N a m e = " C V s   -   6 "   t y p e I d = " - 1 " >  
             < t e m p l a t e   i d = " 8 8 7 6 f a 1 8 - 2 0 6 0 - 4 1 d d - 8 e 1 f - d b c 7 d 7 6 1 0 3 5 0 " 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7 3 0 3 5 9 5 c - 7 f f 6 - 4 d 8 5 - 8 5 1 6 - e b d e 2 c 9 8 8 f b b "   n a m e = " i m g 1 "   a s s e m b l y = " I p h e l i o n . O u t l i n e . P o w e r P o i n t . D L L "   t y p e = " I p h e l i o n . O u t l i n e . P o w e r P o i n t . R e n d e r e r s . I m a g e R e n d e r e r "   o r d e r = " 3 "   a c t i v e = " t r u e "   e n t i t y I d = " a 9 0 b 1 9 d d - 5 1 b a - 4 3 1 d - a f f f - d 8 8 5 3 e 2 0 6 0 5 5 "   f i e l d I d = " b d a e 3 b 1 5 - 7 2 b 5 - 4 8 b c - 9 e 3 6 - 3 e f 5 c a 0 7 e e 2 3 " 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t r u e " >  
                         < p a r a m e t e r s >  
                             < p a r a m e t e r   i d = " 8 a c 6 a e 2 3 - 2 2 b 2 - 4 d b 9 - 9 c 4 c - 9 4 4 5 7 d 9 6 e 6 c 8 "   n a m e = " H e i g h t "   t y p e = " S y s t e m . S i n g l e ,   m s c o r l i b ,   V e r s i o n = 4 . 0 . 0 . 0 ,   C u l t u r e = n e u t r a l ,   P u b l i c K e y T o k e n = b 7 7 a 5 c 5 6 1 9 3 4 e 0 8 9 "   o r d e r = " 9 9 9 "   k e y = " h e i g h t "   v a l u e = " 3 . 0 6 "   g r o u p = " S i z e "   g r o u p O r d e r = " - 1 "   i s G e n e r a t e d = " f a l s e " / >  
                             < p a r a m e t e r   i d = " 3 f e 5 3 f 3 e - 7 8 a 3 - 4 0 c 8 - 8 e 6 4 - 5 4 0 9 c 5 8 2 0 6 d e "   n a m e = " W i d t h "   t y p e = " S y s t e m . S i n g l e ,   m s c o r l i b ,   V e r s i o n = 4 . 0 . 0 . 0 ,   C u l t u r e = n e u t r a l ,   P u b l i c K e y T o k e n = b 7 7 a 5 c 5 6 1 9 3 4 e 0 8 9 "   o r d e r = " 9 9 9 "   k e y = " w i d t h "   v a l u e = " 3 . 0 6 "   g r o u p = " S i z e "   g r o u p O r d e r = " - 1 "   i s G e n e r a t e d = " f a l s e " / >  
                             < p a r a m e t e r   i d = " b 9 5 6 6 c c 1 - b 0 f 0 - 4 0 c c - a f f 4 - 9 1 2 8 5 5 1 a 3 4 2 a "   n a m e = " L o c k   a s p e c t   r a t i o "   t y p e = " S y s t e m . B o o l e a n ,   m s c o r l i b ,   V e r s i o n = 4 . 0 . 0 . 0 ,   C u l t u r e = n e u t r a l ,   P u b l i c K e y T o k e n = b 7 7 a 5 c 5 6 1 9 3 4 e 0 8 9 "   o r d e r = " 9 9 9 "   k e y = " l o c k A s p e c t R a t i o "   v a l u e = " T r u e "   g r o u p O r d e r = " - 1 "   i s G e n e r a t e d = " f a l s e " / >  
                             < p a r a m e t e r   i d = " 9 b c f b 9 9 3 - 6 d 0 3 - 4 f f c - 9 7 0 8 - d b a f 8 b c 3 f 0 0 b "   n a m e = " F i e l d   i n d e x "   t y p e = " S y s t e m . I n t 3 2 ,   m s c o r l i b ,   V e r s i o n = 4 . 0 . 0 . 0 ,   C u l t u r e = n e u t r a l ,   P u b l i c K e y T o k e n = b 7 7 a 5 c 5 6 1 9 3 4 e 0 8 9 "   o r d e r = " 9 9 9 "   k e y = " i n d e x "   v a l u e = " 0 "   g r o u p O r d e r = " - 1 "   i s G e n e r a t e d = " f a l s e " / >  
                             < p a r a m e t e r   i d = " 8 d 2 1 2 d 9 f - 2 7 b f - 4 7 4 4 - 9 4 2 7 - 2 1 d 2 1 a 1 4 2 4 e b "   n a m e = " U n i t   t y p e "   t y p e = " I p h e l i o n . O u t l i n e . C o r e . E n t i t i e s . U n i t T y p e ,   I p h e l i o n . O u t l i n e . C o r e ,   V e r s i o n = 1 . 7 . 9 . 5 ,   C u l t u r e = n e u t r a l ,   P u b l i c K e y T o k e n = n u l l "   o r d e r = " 1 "   k e y = " u n i t T y p e T y p e "   v a l u e = " C e n t i m e t e r s "   g r o u p = " S i z e "   g r o u p O r d e r = " - 1 "   i s G e n e r a t e d = " f a l s e " / >  
                             < p a r a m e t e r   i d = " f b a 5 6 1 1 0 - 6 5 2 5 - 4 a 9 f - b c 4 4 - 7 b 4 0 b e c 1 8 2 e 6 "   n a m e = " Z   o r d e r "   t y p e = " I p h e l i o n . O u t l i n e . P o w e r P o i n t . R e n d e r e r s . Z O r d e r ,   I p h e l i o n . O u t l i n e . P o w e r P o i n t ,   V e r s i o n = 1 . 7 . 9 . 5 ,   C u l t u r e = n e u t r a l ,   P u b l i c K e y T o k e n = n u l l "   o r d e r = " 4 "   k e y = " z O r d e r "   v a l u e = " N o n e "   g r o u p = " P o s i t i o n "   g r o u p O r d e r = " - 1 "   i s G e n e r a t e d = " f a l s e " / >  
                             < p a r a m e t e r   i d = " 5 6 2 8 c 9 8 0 - 1 2 7 b - 4 c 4 e - b d 8 0 - b 2 4 7 a b 7 c 8 8 6 c "   n a m e = " D e l e t e   i f   e m p t y "   t y p e = " S y s t e m . B o o l e a n ,   m s c o r l i b ,   V e r s i o n = 4 . 0 . 0 . 0 ,   C u l t u r e = n e u t r a l ,   P u b l i c K e y T o k e n = b 7 7 a 5 c 5 6 1 9 3 4 e 0 8 9 "   o r d e r = " 9 9 9 "   k e y = " d e l e t e I f E m p t y "   v a l u e = " T r u e "   g r o u p O r d e r = " - 1 "   i s G e n e r a t e d = " f a l s e " / >  
                         < / p a r a m e t e r s >  
                     < / c o n t e n t C o n t r o l >  
                     < c o n t e n t C o n t r o l   i d = " 5 2 4 8 2 c c 7 - 9 d d 8 - 4 3 4 d - a b b b - 1 b 3 a 5 b 8 0 4 3 6 2 "   n a m e = " i m g 2 "   a s s e m b l y = " I p h e l i o n . O u t l i n e . P o w e r P o i n t . D L L "   t y p e = " I p h e l i o n . O u t l i n e . P o w e r P o i n t . R e n d e r e r s . I m a g e R e n d e r e r "   o r d e r = " 3 "   a c t i v e = " t r u e "   e n t i t y I d = " a 9 0 b 1 9 d d - 5 1 b a - 4 3 1 d - a f f f - d 8 8 5 3 e 2 0 6 0 5 5 "   f i e l d I d = " b d a e 3 b 1 5 - 7 2 b 5 - 4 8 b c - 9 e 3 6 - 3 e f 5 c a 0 7 e e 2 3 " 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t r u e " >  
                         < p a r a m e t e r s >  
                             < p a r a m e t e r   i d = " 4 1 3 1 7 b 1 5 - 3 3 f 5 - 4 e 0 e - 8 8 b b - f 9 1 1 c 3 9 2 5 8 1 1 "   n a m e = " H e i g h t "   t y p e = " S y s t e m . S i n g l e ,   m s c o r l i b ,   V e r s i o n = 4 . 0 . 0 . 0 ,   C u l t u r e = n e u t r a l ,   P u b l i c K e y T o k e n = b 7 7 a 5 c 5 6 1 9 3 4 e 0 8 9 "   o r d e r = " 9 9 9 "   k e y = " h e i g h t "   v a l u e = " 3 . 0 6 "   g r o u p = " S i z e "   g r o u p O r d e r = " - 1 "   i s G e n e r a t e d = " f a l s e " / >  
                             < p a r a m e t e r   i d = " d 2 2 1 a 1 5 6 - 2 e 5 8 - 4 4 2 4 - 9 d c 1 - 1 9 c e 2 0 b 3 e f 7 e "   n a m e = " W i d t h "   t y p e = " S y s t e m . S i n g l e ,   m s c o r l i b ,   V e r s i o n = 4 . 0 . 0 . 0 ,   C u l t u r e = n e u t r a l ,   P u b l i c K e y T o k e n = b 7 7 a 5 c 5 6 1 9 3 4 e 0 8 9 "   o r d e r = " 9 9 9 "   k e y = " w i d t h "   v a l u e = " 3 . 0 6 "   g r o u p = " S i z e "   g r o u p O r d e r = " - 1 "   i s G e n e r a t e d = " f a l s e " / >  
                             < p a r a m e t e r   i d = " d 5 3 1 7 2 6 2 - b 2 8 8 - 4 5 2 1 - 8 1 d f - b 6 a 1 f 2 2 b c f c 1 "   n a m e = " L o c k   a s p e c t   r a t i o "   t y p e = " S y s t e m . B o o l e a n ,   m s c o r l i b ,   V e r s i o n = 4 . 0 . 0 . 0 ,   C u l t u r e = n e u t r a l ,   P u b l i c K e y T o k e n = b 7 7 a 5 c 5 6 1 9 3 4 e 0 8 9 "   o r d e r = " 9 9 9 "   k e y = " l o c k A s p e c t R a t i o "   v a l u e = " T r u e "   g r o u p O r d e r = " - 1 "   i s G e n e r a t e d = " f a l s e " / >  
                             < p a r a m e t e r   i d = " 1 b f 3 2 1 9 0 - 9 4 b 1 - 4 b 4 6 - 9 c 4 f - d e 9 d 3 f c 9 6 9 4 4 "   n a m e = " F i e l d   i n d e x "   t y p e = " S y s t e m . I n t 3 2 ,   m s c o r l i b ,   V e r s i o n = 4 . 0 . 0 . 0 ,   C u l t u r e = n e u t r a l ,   P u b l i c K e y T o k e n = b 7 7 a 5 c 5 6 1 9 3 4 e 0 8 9 "   o r d e r = " 9 9 9 "   k e y = " i n d e x "   v a l u e = " 1 "   g r o u p O r d e r = " - 1 "   i s G e n e r a t e d = " f a l s e " / >  
                             < p a r a m e t e r   i d = " 2 2 a 5 4 4 4 9 - 0 2 6 b - 4 3 f 5 - b b d f - 4 4 7 1 a 5 c f 2 3 e 3 "   n a m e = " U n i t   t y p e "   t y p e = " "   o r d e r = " 1 "   k e y = " u n i t T y p e T y p e "   v a l u e = " C e n t i m e t e r s "   g r o u p = " S i z e "   g r o u p O r d e r = " - 1 "   i s G e n e r a t e d = " f a l s e " / >  
                             < p a r a m e t e r   i d = " 5 f d b 9 3 d e - 4 2 e f - 4 9 d 5 - 8 6 7 2 - 0 2 7 1 e 2 a f 1 9 3 c "   n a m e = " Z   o r d e r "   t y p e = " I p h e l i o n . O u t l i n e . P o w e r P o i n t . R e n d e r e r s . Z O r d e r ,   I p h e l i o n . O u t l i n e . P o w e r P o i n t ,   V e r s i o n = 1 . 7 . 9 . 5 ,   C u l t u r e = n e u t r a l ,   P u b l i c K e y T o k e n = n u l l "   o r d e r = " 4 "   k e y = " z O r d e r "   v a l u e = " N o n e "   g r o u p = " P o s i t i o n "   g r o u p O r d e r = " - 1 "   i s G e n e r a t e d = " f a l s e " / >  
                             < p a r a m e t e r   i d = " 4 4 d a 1 f 0 b - 6 2 a c - 4 6 8 f - b 7 a a - 4 d a 6 a f d 2 b 9 3 3 "   n a m e = " D e l e t e   i f   e m p t y "   t y p e = " S y s t e m . B o o l e a n ,   m s c o r l i b ,   V e r s i o n = 4 . 0 . 0 . 0 ,   C u l t u r e = n e u t r a l ,   P u b l i c K e y T o k e n = b 7 7 a 5 c 5 6 1 9 3 4 e 0 8 9 "   o r d e r = " 9 9 9 "   k e y = " d e l e t e I f E m p t y "   v a l u e = " T r u e "   g r o u p O r d e r = " - 1 "   i s G e n e r a t e d = " f a l s e " / >  
                         < / p a r a m e t e r s >  
                     < / c o n t e n t C o n t r o l >  
                     < c o n t e n t C o n t r o l   i d = " f 4 f d 0 8 b e - 9 1 f b - 4 f a 1 - 9 f b 4 - 9 f f 3 5 8 4 d 5 7 3 d "   n a m e = " i m g 3 "   a s s e m b l y = " I p h e l i o n . O u t l i n e . P o w e r P o i n t . D L L "   t y p e = " I p h e l i o n . O u t l i n e . P o w e r P o i n t . R e n d e r e r s . I m a g e R e n d e r e r "   o r d e r = " 3 "   a c t i v e = " t r u e "   e n t i t y I d = " a 9 0 b 1 9 d d - 5 1 b a - 4 3 1 d - a f f f - d 8 8 5 3 e 2 0 6 0 5 5 "   f i e l d I d = " b d a e 3 b 1 5 - 7 2 b 5 - 4 8 b c - 9 e 3 6 - 3 e f 5 c a 0 7 e e 2 3 " 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t r u e " >  
                         < p a r a m e t e r s >  
                             < p a r a m e t e r   i d = " 9 6 8 3 3 f c 6 - 0 6 0 9 - 4 b e 1 - 8 3 2 f - 7 e 7 d 3 e 7 e a 0 d 2 "   n a m e = " H e i g h t "   t y p e = " S y s t e m . S i n g l e ,   m s c o r l i b ,   V e r s i o n = 4 . 0 . 0 . 0 ,   C u l t u r e = n e u t r a l ,   P u b l i c K e y T o k e n = b 7 7 a 5 c 5 6 1 9 3 4 e 0 8 9 "   o r d e r = " 9 9 9 "   k e y = " h e i g h t "   v a l u e = " 3 . 0 6 "   g r o u p = " S i z e "   g r o u p O r d e r = " - 1 "   i s G e n e r a t e d = " f a l s e " / >  
                             < p a r a m e t e r   i d = " 5 a 5 f c 4 0 4 - e 4 f a - 4 f 7 2 - b c 4 3 - 5 5 0 3 a 1 1 1 8 e d c "   n a m e = " W i d t h "   t y p e = " S y s t e m . S i n g l e ,   m s c o r l i b ,   V e r s i o n = 4 . 0 . 0 . 0 ,   C u l t u r e = n e u t r a l ,   P u b l i c K e y T o k e n = b 7 7 a 5 c 5 6 1 9 3 4 e 0 8 9 "   o r d e r = " 9 9 9 "   k e y = " w i d t h "   v a l u e = " 3 . 0 6 "   g r o u p = " S i z e "   g r o u p O r d e r = " - 1 "   i s G e n e r a t e d = " f a l s e " / >  
                             < p a r a m e t e r   i d = " 7 6 6 d 8 0 b 8 - 2 5 e 5 - 4 d c 9 - 8 7 4 b - 3 d e 9 8 3 2 3 7 5 2 d "   n a m e = " L o c k   a s p e c t   r a t i o "   t y p e = " S y s t e m . B o o l e a n ,   m s c o r l i b ,   V e r s i o n = 4 . 0 . 0 . 0 ,   C u l t u r e = n e u t r a l ,   P u b l i c K e y T o k e n = b 7 7 a 5 c 5 6 1 9 3 4 e 0 8 9 "   o r d e r = " 9 9 9 "   k e y = " l o c k A s p e c t R a t i o "   v a l u e = " T r u e "   g r o u p O r d e r = " - 1 "   i s G e n e r a t e d = " f a l s e " / >  
                             < p a r a m e t e r   i d = " 2 f a 5 2 2 6 9 - 6 c 3 6 - 4 2 1 6 - 9 0 e 3 - 1 b 7 c 1 4 b c c 5 5 8 "   n a m e = " F i e l d   i n d e x "   t y p e = " S y s t e m . I n t 3 2 ,   m s c o r l i b ,   V e r s i o n = 4 . 0 . 0 . 0 ,   C u l t u r e = n e u t r a l ,   P u b l i c K e y T o k e n = b 7 7 a 5 c 5 6 1 9 3 4 e 0 8 9 "   o r d e r = " 9 9 9 "   k e y = " i n d e x "   v a l u e = " 2 "   g r o u p O r d e r = " - 1 "   i s G e n e r a t e d = " f a l s e " / >  
                             < p a r a m e t e r   i d = " 0 f b 7 c 6 b 5 - 2 e 0 5 - 4 9 5 1 - 8 f 9 d - f 6 3 d f 4 f 7 2 d d 5 "   n a m e = " U n i t   t y p e "   t y p e = " "   o r d e r = " 1 "   k e y = " u n i t T y p e T y p e "   v a l u e = " C e n t i m e t e r s "   g r o u p = " S i z e "   g r o u p O r d e r = " - 1 "   i s G e n e r a t e d = " f a l s e " / >  
                             < p a r a m e t e r   i d = " 0 2 8 b c d 0 1 - c e b c - 4 6 2 c - 9 4 4 7 - 6 5 e 7 f 7 9 6 f 5 c a "   n a m e = " Z   o r d e r "   t y p e = " I p h e l i o n . O u t l i n e . P o w e r P o i n t . R e n d e r e r s . Z O r d e r ,   I p h e l i o n . O u t l i n e . P o w e r P o i n t ,   V e r s i o n = 1 . 7 . 9 . 5 ,   C u l t u r e = n e u t r a l ,   P u b l i c K e y T o k e n = n u l l "   o r d e r = " 4 "   k e y = " z O r d e r "   v a l u e = " N o n e "   g r o u p = " P o s i t i o n "   g r o u p O r d e r = " - 1 "   i s G e n e r a t e d = " f a l s e " / >  
                             < p a r a m e t e r   i d = " c a b e 8 0 c a - 9 2 4 9 - 4 7 b f - a 5 2 6 - 0 3 d a 0 a 7 e 4 1 4 a "   n a m e = " D e l e t e   i f   e m p t y "   t y p e = " S y s t e m . B o o l e a n ,   m s c o r l i b ,   V e r s i o n = 4 . 0 . 0 . 0 ,   C u l t u r e = n e u t r a l ,   P u b l i c K e y T o k e n = b 7 7 a 5 c 5 6 1 9 3 4 e 0 8 9 "   o r d e r = " 9 9 9 "   k e y = " d e l e t e I f E m p t y "   v a l u e = " T r u e "   g r o u p O r d e r = " - 1 "   i s G e n e r a t e d = " f a l s e " / >  
                         < / p a r a m e t e r s >  
                     < / c o n t e n t C o n t r o l >  
                     < c o n t e n t C o n t r o l   i d = " 3 4 d c 7 c e 4 - c a 0 0 - 4 3 c 7 - 8 a e f - a 8 3 6 0 f 1 d b f 3 1 "   n a m e = " i m g 4 "   a s s e m b l y = " I p h e l i o n . O u t l i n e . P o w e r P o i n t . D L L "   t y p e = " I p h e l i o n . O u t l i n e . P o w e r P o i n t . R e n d e r e r s . I m a g e R e n d e r e r "   o r d e r = " 3 "   a c t i v e = " t r u e "   e n t i t y I d = " a 9 0 b 1 9 d d - 5 1 b a - 4 3 1 d - a f f f - d 8 8 5 3 e 2 0 6 0 5 5 "   f i e l d I d = " b d a e 3 b 1 5 - 7 2 b 5 - 4 8 b c - 9 e 3 6 - 3 e f 5 c a 0 7 e e 2 3 " 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t r u e " >  
                         < p a r a m e t e r s >  
                             < p a r a m e t e r   i d = " 3 9 3 e 5 6 9 0 - 6 4 1 5 - 4 4 e e - 8 8 e 7 - a 7 b 4 6 3 b f b 7 8 e "   n a m e = " H e i g h t "   t y p e = " S y s t e m . S i n g l e ,   m s c o r l i b ,   V e r s i o n = 4 . 0 . 0 . 0 ,   C u l t u r e = n e u t r a l ,   P u b l i c K e y T o k e n = b 7 7 a 5 c 5 6 1 9 3 4 e 0 8 9 "   o r d e r = " 9 9 9 "   k e y = " h e i g h t "   v a l u e = " 3 . 0 6 "   g r o u p = " S i z e "   g r o u p O r d e r = " - 1 "   i s G e n e r a t e d = " f a l s e " / >  
                             < p a r a m e t e r   i d = " e 1 f b 9 b d f - 0 0 2 9 - 4 7 5 e - 9 c f f - b 1 d 6 9 e 5 d f e a 6 "   n a m e = " W i d t h "   t y p e = " S y s t e m . S i n g l e ,   m s c o r l i b ,   V e r s i o n = 4 . 0 . 0 . 0 ,   C u l t u r e = n e u t r a l ,   P u b l i c K e y T o k e n = b 7 7 a 5 c 5 6 1 9 3 4 e 0 8 9 "   o r d e r = " 9 9 9 "   k e y = " w i d t h "   v a l u e = " 3 . 0 6 "   g r o u p = " S i z e "   g r o u p O r d e r = " - 1 "   i s G e n e r a t e d = " f a l s e " / >  
                             < p a r a m e t e r   i d = " 7 3 1 5 7 7 9 5 - 2 4 4 e - 4 6 6 1 - 9 2 f d - 6 5 0 6 4 1 7 f 4 9 d e "   n a m e = " L o c k   a s p e c t   r a t i o "   t y p e = " S y s t e m . B o o l e a n ,   m s c o r l i b ,   V e r s i o n = 4 . 0 . 0 . 0 ,   C u l t u r e = n e u t r a l ,   P u b l i c K e y T o k e n = b 7 7 a 5 c 5 6 1 9 3 4 e 0 8 9 "   o r d e r = " 9 9 9 "   k e y = " l o c k A s p e c t R a t i o "   v a l u e = " T r u e "   g r o u p O r d e r = " - 1 "   i s G e n e r a t e d = " f a l s e " / >  
                             < p a r a m e t e r   i d = " 7 f b 1 8 6 7 1 - 0 5 8 2 - 4 4 1 5 - 8 7 a 7 - 8 4 8 f 4 d a 0 3 0 f a "   n a m e = " F i e l d   i n d e x "   t y p e = " S y s t e m . I n t 3 2 ,   m s c o r l i b ,   V e r s i o n = 4 . 0 . 0 . 0 ,   C u l t u r e = n e u t r a l ,   P u b l i c K e y T o k e n = b 7 7 a 5 c 5 6 1 9 3 4 e 0 8 9 "   o r d e r = " 9 9 9 "   k e y = " i n d e x "   v a l u e = " 3 "   g r o u p O r d e r = " - 1 "   i s G e n e r a t e d = " f a l s e " / >  
                             < p a r a m e t e r   i d = " 4 f 0 b f 0 6 0 - 8 8 c 4 - 4 7 e c - 9 e e e - 1 8 2 8 e 7 4 7 6 2 e 7 "   n a m e = " U n i t   t y p e "   t y p e = " "   o r d e r = " 1 "   k e y = " u n i t T y p e T y p e "   v a l u e = " C e n t i m e t e r s "   g r o u p = " S i z e "   g r o u p O r d e r = " - 1 "   i s G e n e r a t e d = " f a l s e " / >  
                             < p a r a m e t e r   i d = " 6 6 c 0 9 5 6 2 - 3 1 d f - 4 b d f - a 5 f 4 - 1 2 2 c 9 6 a 5 b b 5 0 "   n a m e = " Z   o r d e r "   t y p e = " I p h e l i o n . O u t l i n e . P o w e r P o i n t . R e n d e r e r s . Z O r d e r ,   I p h e l i o n . O u t l i n e . P o w e r P o i n t ,   V e r s i o n = 1 . 7 . 9 . 5 ,   C u l t u r e = n e u t r a l ,   P u b l i c K e y T o k e n = n u l l "   o r d e r = " 4 "   k e y = " z O r d e r "   v a l u e = " N o n e "   g r o u p = " P o s i t i o n "   g r o u p O r d e r = " - 1 "   i s G e n e r a t e d = " f a l s e " / >  
                             < p a r a m e t e r   i d = " 5 4 2 a c 7 9 9 - 9 c 2 f - 4 2 4 5 - a 9 5 b - 4 2 0 e 9 5 3 0 0 d f e "   n a m e = " D e l e t e   i f   e m p t y "   t y p e = " S y s t e m . B o o l e a n ,   m s c o r l i b ,   V e r s i o n = 4 . 0 . 0 . 0 ,   C u l t u r e = n e u t r a l ,   P u b l i c K e y T o k e n = b 7 7 a 5 c 5 6 1 9 3 4 e 0 8 9 "   o r d e r = " 9 9 9 "   k e y = " d e l e t e I f E m p t y "   v a l u e = " T r u e "   g r o u p O r d e r = " - 1 "   i s G e n e r a t e d = " f a l s e " / >  
                         < / p a r a m e t e r s >  
                     < / c o n t e n t C o n t r o l >  
                     < c o n t e n t C o n t r o l   i d = " 9 b 6 5 3 6 1 b - e 0 e 7 - 4 0 7 5 - 9 8 5 b - a 8 5 1 d 6 0 2 a 8 9 7 "   n a m e = " i m g 5 "   a s s e m b l y = " I p h e l i o n . O u t l i n e . P o w e r P o i n t . D L L "   t y p e = " I p h e l i o n . O u t l i n e . P o w e r P o i n t . R e n d e r e r s . I m a g e R e n d e r e r "   o r d e r = " 3 "   a c t i v e = " t r u e "   e n t i t y I d = " a 9 0 b 1 9 d d - 5 1 b a - 4 3 1 d - a f f f - d 8 8 5 3 e 2 0 6 0 5 5 "   f i e l d I d = " b d a e 3 b 1 5 - 7 2 b 5 - 4 8 b c - 9 e 3 6 - 3 e f 5 c a 0 7 e e 2 3 " 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t r u e " >  
                         < p a r a m e t e r s >  
                             < p a r a m e t e r   i d = " 3 4 a a 4 b 3 d - 5 d 1 d - 4 f 6 9 - b 5 7 a - 0 5 2 9 2 1 1 b a 9 8 3 "   n a m e = " H e i g h t "   t y p e = " S y s t e m . S i n g l e ,   m s c o r l i b ,   V e r s i o n = 4 . 0 . 0 . 0 ,   C u l t u r e = n e u t r a l ,   P u b l i c K e y T o k e n = b 7 7 a 5 c 5 6 1 9 3 4 e 0 8 9 "   o r d e r = " 9 9 9 "   k e y = " h e i g h t "   v a l u e = " 3 . 0 6 "   g r o u p = " S i z e "   g r o u p O r d e r = " - 1 "   i s G e n e r a t e d = " f a l s e " / >  
                             < p a r a m e t e r   i d = " 4 2 0 0 6 e 0 b - 6 6 9 9 - 4 8 f 6 - a 0 f a - a b 4 a 2 5 9 a 8 8 8 f "   n a m e = " W i d t h "   t y p e = " S y s t e m . S i n g l e ,   m s c o r l i b ,   V e r s i o n = 4 . 0 . 0 . 0 ,   C u l t u r e = n e u t r a l ,   P u b l i c K e y T o k e n = b 7 7 a 5 c 5 6 1 9 3 4 e 0 8 9 "   o r d e r = " 9 9 9 "   k e y = " w i d t h "   v a l u e = " 3 . 0 6 "   g r o u p = " S i z e "   g r o u p O r d e r = " - 1 "   i s G e n e r a t e d = " f a l s e " / >  
                             < p a r a m e t e r   i d = " a 3 3 b 1 1 2 4 - a 6 f 3 - 4 f f a - 9 3 e 6 - 7 5 1 8 1 6 6 c 7 f 3 a "   n a m e = " L o c k   a s p e c t   r a t i o "   t y p e = " S y s t e m . B o o l e a n ,   m s c o r l i b ,   V e r s i o n = 4 . 0 . 0 . 0 ,   C u l t u r e = n e u t r a l ,   P u b l i c K e y T o k e n = b 7 7 a 5 c 5 6 1 9 3 4 e 0 8 9 "   o r d e r = " 9 9 9 "   k e y = " l o c k A s p e c t R a t i o "   v a l u e = " T r u e "   g r o u p O r d e r = " - 1 "   i s G e n e r a t e d = " f a l s e " / >  
                             < p a r a m e t e r   i d = " 3 b 6 4 2 1 b 5 - 4 1 1 a - 4 8 c d - a f a d - 7 5 6 f d e 5 7 2 9 1 2 "   n a m e = " F i e l d   i n d e x "   t y p e = " S y s t e m . I n t 3 2 ,   m s c o r l i b ,   V e r s i o n = 4 . 0 . 0 . 0 ,   C u l t u r e = n e u t r a l ,   P u b l i c K e y T o k e n = b 7 7 a 5 c 5 6 1 9 3 4 e 0 8 9 "   o r d e r = " 9 9 9 "   k e y = " i n d e x "   v a l u e = " 4 "   g r o u p O r d e r = " - 1 "   i s G e n e r a t e d = " f a l s e " / >  
                             < p a r a m e t e r   i d = " b f f b b 3 c 9 - 6 2 1 3 - 4 4 a 1 - a e b e - d b 7 9 8 3 9 a a d b d "   n a m e = " U n i t   t y p e "   t y p e = " "   o r d e r = " 1 "   k e y = " u n i t T y p e T y p e "   v a l u e = " C e n t i m e t e r s "   g r o u p = " S i z e "   g r o u p O r d e r = " - 1 "   i s G e n e r a t e d = " f a l s e " / >  
                             < p a r a m e t e r   i d = " 2 2 6 c 9 2 7 7 - 6 4 0 e - 4 5 8 3 - a 5 8 7 - 7 a 3 6 a 2 f c 4 5 2 4 "   n a m e = " Z   o r d e r "   t y p e = " I p h e l i o n . O u t l i n e . P o w e r P o i n t . R e n d e r e r s . Z O r d e r ,   I p h e l i o n . O u t l i n e . P o w e r P o i n t ,   V e r s i o n = 1 . 7 . 9 . 5 ,   C u l t u r e = n e u t r a l ,   P u b l i c K e y T o k e n = n u l l "   o r d e r = " 4 "   k e y = " z O r d e r "   v a l u e = " N o n e "   g r o u p = " P o s i t i o n "   g r o u p O r d e r = " - 1 "   i s G e n e r a t e d = " f a l s e " / >  
                             < p a r a m e t e r   i d = " 5 e 2 d 5 0 7 2 - 2 0 6 a - 4 1 c 9 - a c f b - 6 7 e a 0 9 b d 9 6 b 5 "   n a m e = " D e l e t e   i f   e m p t y "   t y p e = " S y s t e m . B o o l e a n ,   m s c o r l i b ,   V e r s i o n = 4 . 0 . 0 . 0 ,   C u l t u r e = n e u t r a l ,   P u b l i c K e y T o k e n = b 7 7 a 5 c 5 6 1 9 3 4 e 0 8 9 "   o r d e r = " 9 9 9 "   k e y = " d e l e t e I f E m p t y "   v a l u e = " T r u e "   g r o u p O r d e r = " - 1 "   i s G e n e r a t e d = " f a l s e " / >  
                         < / p a r a m e t e r s >  
                     < / c o n t e n t C o n t r o l >  
                     < c o n t e n t C o n t r o l   i d = " 1 d 9 6 6 9 9 0 - 4 6 c 6 - 4 d 8 f - a 2 1 3 - 5 9 7 4 7 c d 9 b a d 7 "   n a m e = " i m g 6 "   a s s e m b l y = " I p h e l i o n . O u t l i n e . P o w e r P o i n t . D L L "   t y p e = " I p h e l i o n . O u t l i n e . P o w e r P o i n t . R e n d e r e r s . I m a g e R e n d e r e r "   o r d e r = " 3 "   a c t i v e = " t r u e "   e n t i t y I d = " a 9 0 b 1 9 d d - 5 1 b a - 4 3 1 d - a f f f - d 8 8 5 3 e 2 0 6 0 5 5 "   f i e l d I d = " b d a e 3 b 1 5 - 7 2 b 5 - 4 8 b c - 9 e 3 6 - 3 e f 5 c a 0 7 e e 2 3 "   p a r e n t I d = " 0 0 0 0 0 0 0 0 - 0 0 0 0 - 0 0 0 0 - 0 0 0 0 - 0 0 0 0 0 0 0 0 0 0 0 0 "   l e v e l O r d e r = " 1 0 0 "   c o n t r o l T y p e = " p l a i n T e x t "   c o n t r o l E d i t T y p e = " i n l i n e "   e n c l o s i n g B o o k m a r k = " f a l s e "   f o r m a t = " I f ( & # x A ;   F I L E E X I S T S ( & # x A ;   { L a b e l s . C o n t a c t   I m a g e   p a t h }   & a m p ;   { C o n t a c t s . F o r e n a m e }   & a m p ;   & q u o t ; . & q u o t ;   & a m p ;   { C o n t a c t s . S u r n a m e }   & a m p ;   { L a b e l s . C o n t a c t   I m a g e   e x t } & # x A ;     ) , & # x A ;   { L a b e l s . C o n t a c t   I m a g e   p a t h }   & a m p ;   { C o n t a c t s . F o r e n a m e }   & a m p ;   & q u o t ; . & q u o t ;   & a m p ;   { C o n t a c t s . S u r n a m e }   & a m p ;   { L a b e l s . C o n t a c t   I m a g e   e x t }   , & # x A ;   { L a b e l s . C o n t a c t   I m a g e   p a t h }   & a m p ;   { L a b e l s . M i s s i n g   P i c } & # x A ;   ) "   f o r m a t E v a l u a t o r T y p e = " e x p r e s s i o n "   t e x t C a s e = " i g n o r e C a s e "   r e m o v e C o n t r o l = " f a l s e "   i g n o r e F o r m a t I f E m p t y = " t r u e " >  
                         < p a r a m e t e r s >  
                             < p a r a m e t e r   i d = " a 4 2 7 0 3 9 c - 4 d c c - 4 4 1 5 - b 4 e 8 - 9 f c 6 5 7 7 1 e 5 c c "   n a m e = " H e i g h t "   t y p e = " S y s t e m . S i n g l e ,   m s c o r l i b ,   V e r s i o n = 4 . 0 . 0 . 0 ,   C u l t u r e = n e u t r a l ,   P u b l i c K e y T o k e n = b 7 7 a 5 c 5 6 1 9 3 4 e 0 8 9 "   o r d e r = " 9 9 9 "   k e y = " h e i g h t "   v a l u e = " 3 . 0 6 "   g r o u p = " S i z e "   g r o u p O r d e r = " - 1 "   i s G e n e r a t e d = " f a l s e " / >  
                             < p a r a m e t e r   i d = " f b b 5 8 7 2 d - 1 6 7 6 - 4 5 6 7 - 8 e 6 9 - 6 6 1 1 6 f 2 4 b 2 6 7 "   n a m e = " W i d t h "   t y p e = " S y s t e m . S i n g l e ,   m s c o r l i b ,   V e r s i o n = 4 . 0 . 0 . 0 ,   C u l t u r e = n e u t r a l ,   P u b l i c K e y T o k e n = b 7 7 a 5 c 5 6 1 9 3 4 e 0 8 9 "   o r d e r = " 9 9 9 "   k e y = " w i d t h "   v a l u e = " 3 . 0 6 "   g r o u p = " S i z e "   g r o u p O r d e r = " - 1 "   i s G e n e r a t e d = " f a l s e " / >  
                             < p a r a m e t e r   i d = " 4 1 a f 3 e 6 4 - 9 9 b 1 - 4 a f 3 - b 6 c 5 - b 6 2 f 3 c 7 7 1 f 2 b "   n a m e = " L o c k   a s p e c t   r a t i o "   t y p e = " S y s t e m . B o o l e a n ,   m s c o r l i b ,   V e r s i o n = 4 . 0 . 0 . 0 ,   C u l t u r e = n e u t r a l ,   P u b l i c K e y T o k e n = b 7 7 a 5 c 5 6 1 9 3 4 e 0 8 9 "   o r d e r = " 9 9 9 "   k e y = " l o c k A s p e c t R a t i o "   v a l u e = " T r u e "   g r o u p O r d e r = " - 1 "   i s G e n e r a t e d = " f a l s e " / >  
                             < p a r a m e t e r   i d = " 5 f c 3 c 1 c 3 - 0 f 9 4 - 4 4 c 4 - b 5 8 6 - a a 0 9 9 b b 6 a 1 d a "   n a m e = " F i e l d   i n d e x "   t y p e = " S y s t e m . I n t 3 2 ,   m s c o r l i b ,   V e r s i o n = 4 . 0 . 0 . 0 ,   C u l t u r e = n e u t r a l ,   P u b l i c K e y T o k e n = b 7 7 a 5 c 5 6 1 9 3 4 e 0 8 9 "   o r d e r = " 9 9 9 "   k e y = " i n d e x "   v a l u e = " 5 "   g r o u p O r d e r = " - 1 "   i s G e n e r a t e d = " f a l s e " / >  
                             < p a r a m e t e r   i d = " 7 4 2 0 0 c b b - e 2 9 2 - 4 5 f b - 8 4 f 9 - 1 8 f 1 0 c d 5 8 5 e 0 "   n a m e = " U n i t   t y p e "   t y p e = " "   o r d e r = " 1 "   k e y = " u n i t T y p e T y p e "   v a l u e = " C e n t i m e t e r s "   g r o u p = " S i z e "   g r o u p O r d e r = " - 1 "   i s G e n e r a t e d = " f a l s e " / >  
                             < p a r a m e t e r   i d = " c a 4 2 6 d 2 9 - 8 7 2 a - 4 3 4 9 - b 0 6 8 - e 6 e 1 4 2 0 2 6 2 f 0 "   n a m e = " Z   o r d e r "   t y p e = " I p h e l i o n . O u t l i n e . P o w e r P o i n t . R e n d e r e r s . Z O r d e r ,   I p h e l i o n . O u t l i n e . P o w e r P o i n t ,   V e r s i o n = 1 . 7 . 9 . 5 ,   C u l t u r e = n e u t r a l ,   P u b l i c K e y T o k e n = n u l l "   o r d e r = " 4 "   k e y = " z O r d e r "   v a l u e = " N o n e "   g r o u p = " P o s i t i o n "   g r o u p O r d e r = " - 1 "   i s G e n e r a t e d = " f a l s e " / >  
                             < p a r a m e t e r   i d = " f e 3 1 1 d 1 9 - 9 f 4 c - 4 6 5 f - a 1 a b - 9 2 e 4 5 b 3 c 2 8 1 d "   n a m e = " D e l e t e   i f   e m p t y "   t y p e = " S y s t e m . B o o l e a n ,   m s c o r l i b ,   V e r s i o n = 4 . 0 . 0 . 0 ,   C u l t u r e = n e u t r a l ,   P u b l i c K e y T o k e n = b 7 7 a 5 c 5 6 1 9 3 4 e 0 8 9 "   o r d e r = " 9 9 9 "   k e y = " d e l e t e I f E m p t y "   v a l u e = " T r u e "   g r o u p O r d e r = " - 1 "   i s G e n e r a t e d = " f a l s e " / >  
                         < / p a r a m e t e r s >  
                     < / c o n t e n t C o n t r o l >  
                     < c o n t e n t C o n t r o l   i d = " 8 0 3 7 0 9 7 4 - e b 3 c - 4 5 5 c - 8 3 7 9 - a 1 2 5 4 1 9 9 d 7 e 4 "   n a m e = " C o n t a c t   1 "   a s s e m b l y = " I p h e l i o n . O u t l i n e . W o r d . d l l "   t y p e = " I p h e l i o n . O u t l i n e . W o r d . R e n d e r e r s . T e x t R e n d e r e r "   o r d e r = " 3 "   a c t i v e = " t r u e "   e n t i t y I d = " a 9 0 b 1 9 d d - 5 1 b a - 4 3 1 d - a f f f - d 8 8 5 3 e 2 0 6 0 5 5 " 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5 9 4 8 0 0 8 c - 8 6 2 b - 4 f 3 f - b d 8 a - d 8 4 f 4 b f 3 a f b a "   n a m e = " F i e l d   i n d e x "   t y p e = " S y s t e m . I n t 3 2 ,   m s c o r l i b ,   V e r s i o n = 4 . 0 . 0 . 0 ,   C u l t u r e = n e u t r a l ,   P u b l i c K e y T o k e n = b 7 7 a 5 c 5 6 1 9 3 4 e 0 8 9 "   o r d e r = " 9 9 9 "   k e y = " i n d e x "   v a l u e = " 0 "   g r o u p O r d e r = " - 1 "   i s G e n e r a t e d = " f a l s e " / >  
                             < p a r a m e t e r   i d = " 4 0 d a f 8 0 4 - 1 0 a 9 - 4 a c e - 8 0 b d - 0 f 8 a 7 0 7 8 9 1 b d "   n a m e = " P a r e n t   f i e l d   i n d e x "   t y p e = " S y s t e m . I n t 3 2 ,   m s c o r l i b ,   V e r s i o n = 4 . 0 . 0 . 0 ,   C u l t u r e = n e u t r a l ,   P u b l i c K e y T o k e n = b 7 7 a 5 c 5 6 1 9 3 4 e 0 8 9 "   o r d e r = " 9 9 9 "   k e y = " p a r e n t I n d e x "   v a l u e = " "   g r o u p O r d e r = " - 1 "   i s G e n e r a t e d = " f a l s e " / >  
                             < p a r a m e t e r   i d = " 1 9 4 7 2 a d 8 - 5 c 6 b - 4 f 0 3 - b 5 c 2 - b 7 f 7 b 6 d a 3 e 8 c "   n a m e = " D e l e t e   i f   e m p t y "   t y p e = " S y s t e m . B o o l e a n ,   m s c o r l i b ,   V e r s i o n = 4 . 0 . 0 . 0 ,   C u l t u r e = n e u t r a l ,   P u b l i c K e y T o k e n = b 7 7 a 5 c 5 6 1 9 3 4 e 0 8 9 "   o r d e r = " 9 9 9 "   k e y = " d e l e t e I f E m p t y "   v a l u e = " T r u e "   g r o u p O r d e r = " - 1 "   i s G e n e r a t e d = " f a l s e " / >  
                             < p a r a m e t e r   i d = " f 6 7 a 3 a c c - d 8 7 2 - 4 8 c f - b 9 6 3 - a a 4 6 8 1 e b d e 7 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F o r e n a m e }   & a m p ; a m p ; a m p ;   & a m p ; q u o t ;   & a m p ; q u o t ;   & a m p ; a m p ; a m p ;   { C o n t a c t 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a m p ; q u o t ; & a m p ; q u o t ; ,   & a m p ; q u o t ; & a m p ; q u o t ; ,   { L a b e l s . T e l e p h o n e }   & a m p ; a m p ; a m p ;   { C o n t a c t 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a m p ; l t ; / t e x t & a m p ; g t ; & a m p ; # x D ; & a m p ; # x A ; & a m p ; l t ; / l o c a l i z e d S t r i n g & a m p ; g t ; & q u o t ;   d e l e t e I f E m p t y = & q u o t ; t r u e & q u o t ;   / & g t ; & # x A ;     & l t ; / p a r a m e t e r E n t i t i e s & g t ; & # x A ; & l t ; / X m l P a r a m e t e r & g t ; "   g r o u p O r d e r = " - 1 "   i s G e n e r a t e d = " f a l s e " / >  
                         < / p a r a m e t e r s >  
                     < / c o n t e n t C o n t r o l >  
                     < c o n t e n t C o n t r o l   i d = " 8 3 1 1 6 9 e f - f a 3 b - 4 4 d b - 8 3 f 3 - 7 4 3 2 2 8 0 9 3 7 a d "   n a m e = " C o n t a c t   2 "   a s s e m b l y = " I p h e l i o n . O u t l i n e . W o r d . d l l "   t y p e = " I p h e l i o n . O u t l i n e . W o r d . R e n d e r e r s . T e x t R e n d e r e r "   o r d e r = " 3 "   a c t i v e = " t r u e "   e n t i t y I d = " a 9 0 b 1 9 d d - 5 1 b a - 4 3 1 d - a f f f - d 8 8 5 3 e 2 0 6 0 5 5 " 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4 2 b 4 1 1 b 1 - 2 0 1 4 - 4 b b 4 - 8 2 1 f - d f b 4 6 a f 8 6 6 b c "   n a m e = " F i e l d   i n d e x "   t y p e = " S y s t e m . I n t 3 2 ,   m s c o r l i b ,   V e r s i o n = 4 . 0 . 0 . 0 ,   C u l t u r e = n e u t r a l ,   P u b l i c K e y T o k e n = b 7 7 a 5 c 5 6 1 9 3 4 e 0 8 9 "   o r d e r = " 9 9 9 "   k e y = " i n d e x "   v a l u e = " 1 "   g r o u p O r d e r = " - 1 "   i s G e n e r a t e d = " f a l s e " / >  
                             < p a r a m e t e r   i d = " c 8 3 c b 6 f e - d 0 6 8 - 4 3 5 9 - 9 b d 8 - 7 5 8 d 3 2 a 4 3 8 2 9 "   n a m e = " P a r e n t   f i e l d   i n d e x "   t y p e = " S y s t e m . I n t 3 2 ,   m s c o r l i b ,   V e r s i o n = 4 . 0 . 0 . 0 ,   C u l t u r e = n e u t r a l ,   P u b l i c K e y T o k e n = b 7 7 a 5 c 5 6 1 9 3 4 e 0 8 9 "   o r d e r = " 9 9 9 "   k e y = " p a r e n t I n d e x "   v a l u e = " "   g r o u p O r d e r = " - 1 "   i s G e n e r a t e d = " f a l s e " / >  
                             < p a r a m e t e r   i d = " 3 0 3 4 c 2 5 9 - a 0 8 e - 4 a 6 8 - b a 0 d - a c f e 2 1 7 d 4 0 6 3 "   n a m e = " D e l e t e   i f   e m p t y "   t y p e = " S y s t e m . B o o l e a n ,   m s c o r l i b ,   V e r s i o n = 4 . 0 . 0 . 0 ,   C u l t u r e = n e u t r a l ,   P u b l i c K e y T o k e n = b 7 7 a 5 c 5 6 1 9 3 4 e 0 8 9 "   o r d e r = " 9 9 9 "   k e y = " d e l e t e I f E m p t y "   v a l u e = " T r u e "   g r o u p O r d e r = " - 1 "   i s G e n e r a t e d = " f a l s e " / >  
                             < p a r a m e t e r   i d = " 0 d 6 9 1 3 d 1 - 7 a 0 f - 4 9 2 e - 8 2 a d - d 0 1 0 d d 3 a e 6 0 e " 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F o r e n a m e }   & a m p ; a m p ; a m p ;   & a m p ; q u o t ;   & a m p ; q u o t ;   & a m p ; a m p ; a m p ;   { C o n t a c t 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a m p ; q u o t ; & a m p ; q u o t ; ,   & a m p ; q u o t ; & a m p ; q u o t ; ,   { L a b e l s . T e l e p h o n e }   & a m p ; a m p ; a m p ;   { C o n t a c t 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a m p ; l t ; / t e x t & a m p ; g t ; & a m p ; # x D ; & a m p ; # x A ; & a m p ; l t ; / l o c a l i z e d S t r i n g & a m p ; g t ; & q u o t ;   d e l e t e I f E m p t y = & q u o t ; t r u e & q u o t ;   / & g t ; & # x A ;     & l t ; / p a r a m e t e r E n t i t i e s & g t ; & # x A ; & l t ; / X m l P a r a m e t e r & g t ; "   g r o u p O r d e r = " - 1 "   i s G e n e r a t e d = " f a l s e " / >  
                         < / p a r a m e t e r s >  
                     < / c o n t e n t C o n t r o l >  
                     < c o n t e n t C o n t r o l   i d = " c 9 3 c a 0 8 5 - 9 e 1 8 - 4 0 7 0 - a 1 7 e - 3 c 5 0 3 8 7 f 0 3 6 1 "   n a m e = " C o n t a c t   3 "   a s s e m b l y = " I p h e l i o n . O u t l i n e . W o r d . d l l "   t y p e = " I p h e l i o n . O u t l i n e . W o r d . R e n d e r e r s . T e x t R e n d e r e r "   o r d e r = " 3 "   a c t i v e = " t r u e "   e n t i t y I d = " a 9 0 b 1 9 d d - 5 1 b a - 4 3 1 d - a f f f - d 8 8 5 3 e 2 0 6 0 5 5 " 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9 3 8 f 2 1 2 3 - c 5 f 9 - 4 f 5 7 - a 1 c 7 - 7 5 c c 4 3 0 8 3 8 a b "   n a m e = " F i e l d   i n d e x "   t y p e = " S y s t e m . I n t 3 2 ,   m s c o r l i b ,   V e r s i o n = 4 . 0 . 0 . 0 ,   C u l t u r e = n e u t r a l ,   P u b l i c K e y T o k e n = b 7 7 a 5 c 5 6 1 9 3 4 e 0 8 9 "   o r d e r = " 9 9 9 "   k e y = " i n d e x "   v a l u e = " 2 "   g r o u p O r d e r = " - 1 "   i s G e n e r a t e d = " f a l s e " / >  
                             < p a r a m e t e r   i d = " 0 6 9 1 5 8 a d - 0 8 b f - 4 9 b 3 - b 8 f 9 - 3 d f 5 e c 0 a 5 1 3 4 "   n a m e = " P a r e n t   f i e l d   i n d e x "   t y p e = " S y s t e m . I n t 3 2 ,   m s c o r l i b ,   V e r s i o n = 4 . 0 . 0 . 0 ,   C u l t u r e = n e u t r a l ,   P u b l i c K e y T o k e n = b 7 7 a 5 c 5 6 1 9 3 4 e 0 8 9 "   o r d e r = " 9 9 9 "   k e y = " p a r e n t I n d e x "   v a l u e = " "   g r o u p O r d e r = " - 1 "   i s G e n e r a t e d = " f a l s e " / >  
                             < p a r a m e t e r   i d = " 9 8 b 8 8 f 3 5 - 8 a 9 a - 4 2 d 5 - a 5 8 3 - f 3 6 4 4 f 5 6 1 c 7 c "   n a m e = " D e l e t e   i f   e m p t y "   t y p e = " S y s t e m . B o o l e a n ,   m s c o r l i b ,   V e r s i o n = 4 . 0 . 0 . 0 ,   C u l t u r e = n e u t r a l ,   P u b l i c K e y T o k e n = b 7 7 a 5 c 5 6 1 9 3 4 e 0 8 9 "   o r d e r = " 9 9 9 "   k e y = " d e l e t e I f E m p t y "   v a l u e = " T r u e "   g r o u p O r d e r = " - 1 "   i s G e n e r a t e d = " f a l s e " / >  
                             < p a r a m e t e r   i d = " f 4 f 1 9 e 9 2 - d 5 9 c - 4 e 9 a - b 5 2 8 - 0 c 1 4 3 0 6 e 3 c 5 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F o r e n a m e }   & a m p ; a m p ; a m p ;   & a m p ; q u o t ;   & a m p ; q u o t ;   & a m p ; a m p ; a m p ;   { C o n t a c t 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a m p ; q u o t ; & a m p ; q u o t ; ,   & a m p ; q u o t ; & a m p ; q u o t ; ,   { L a b e l s . T e l e p h o n e }   & a m p ; a m p ; a m p ;   { C o n t a c t 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a m p ; l t ; / t e x t & a m p ; g t ; & a m p ; # x D ; & a m p ; # x A ; & a m p ; l t ; / l o c a l i z e d S t r i n g & a m p ; g t ; & q u o t ;   d e l e t e I f E m p t y = & q u o t ; t r u e & q u o t ;   / & g t ; & # x A ;     & l t ; / p a r a m e t e r E n t i t i e s & g t ; & # x A ; & l t ; / X m l P a r a m e t e r & g t ; "   g r o u p O r d e r = " - 1 "   i s G e n e r a t e d = " f a l s e " / >  
                         < / p a r a m e t e r s >  
                     < / c o n t e n t C o n t r o l >  
                     < c o n t e n t C o n t r o l   i d = " 2 3 8 2 8 b a 2 - 9 e 6 b - 4 c c 7 - 8 d 6 e - 8 f 4 1 4 7 3 b 2 2 c 0 "   n a m e = " C o n t a c t   4 "   a s s e m b l y = " I p h e l i o n . O u t l i n e . W o r d . d l l "   t y p e = " I p h e l i o n . O u t l i n e . W o r d . R e n d e r e r s . T e x t R e n d e r e r "   o r d e r = " 3 "   a c t i v e = " t r u e "   e n t i t y I d = " a 9 0 b 1 9 d d - 5 1 b a - 4 3 1 d - a f f f - d 8 8 5 3 e 2 0 6 0 5 5 " 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1 e 5 e 1 b c 8 - b 0 3 9 - 4 5 e 9 - a 2 8 6 - e 9 8 3 d 2 5 e 4 a 9 e "   n a m e = " F i e l d   i n d e x "   t y p e = " S y s t e m . I n t 3 2 ,   m s c o r l i b ,   V e r s i o n = 4 . 0 . 0 . 0 ,   C u l t u r e = n e u t r a l ,   P u b l i c K e y T o k e n = b 7 7 a 5 c 5 6 1 9 3 4 e 0 8 9 "   o r d e r = " 9 9 9 "   k e y = " i n d e x "   v a l u e = " 3 "   g r o u p O r d e r = " - 1 "   i s G e n e r a t e d = " f a l s e " / >  
                             < p a r a m e t e r   i d = " 1 4 2 7 8 7 8 f - 8 a 1 f - 4 3 8 8 - 8 7 6 e - 2 4 1 6 2 d 3 3 4 a b 1 "   n a m e = " P a r e n t   f i e l d   i n d e x "   t y p e = " S y s t e m . I n t 3 2 ,   m s c o r l i b ,   V e r s i o n = 4 . 0 . 0 . 0 ,   C u l t u r e = n e u t r a l ,   P u b l i c K e y T o k e n = b 7 7 a 5 c 5 6 1 9 3 4 e 0 8 9 "   o r d e r = " 9 9 9 "   k e y = " p a r e n t I n d e x "   v a l u e = " "   g r o u p O r d e r = " - 1 "   i s G e n e r a t e d = " f a l s e " / >  
                             < p a r a m e t e r   i d = " f f 7 8 2 c 7 4 - f c b c - 4 9 2 f - 8 c d a - 7 a a c b a d e 2 b 0 a "   n a m e = " D e l e t e   i f   e m p t y "   t y p e = " S y s t e m . B o o l e a n ,   m s c o r l i b ,   V e r s i o n = 4 . 0 . 0 . 0 ,   C u l t u r e = n e u t r a l ,   P u b l i c K e y T o k e n = b 7 7 a 5 c 5 6 1 9 3 4 e 0 8 9 "   o r d e r = " 9 9 9 "   k e y = " d e l e t e I f E m p t y "   v a l u e = " T r u e "   g r o u p O r d e r = " - 1 "   i s G e n e r a t e d = " f a l s e " / >  
                             < p a r a m e t e r   i d = " 9 c 8 4 1 2 8 0 - 8 d f 9 - 4 a 8 f - 8 e 4 2 - 0 1 6 5 4 0 9 e 8 3 9 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F o r e n a m e }   & a m p ; a m p ; a m p ;   & a m p ; q u o t ;   & a m p ; q u o t ;   & a m p ; a m p ; a m p ;   { C o n t a c t 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a m p ; q u o t ; & a m p ; q u o t ; ,   & a m p ; q u o t ; & a m p ; q u o t ; ,   { L a b e l s . T e l e p h o n e }   & a m p ; a m p ; a m p ;   { C o n t a c t 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a m p ; l t ; / t e x t & a m p ; g t ; & a m p ; # x D ; & a m p ; # x A ; & a m p ; l t ; / l o c a l i z e d S t r i n g & a m p ; g t ; & q u o t ;   d e l e t e I f E m p t y = & q u o t ; t r u e & q u o t ;   / & g t ; & # x A ;     & l t ; / p a r a m e t e r E n t i t i e s & g t ; & # x A ; & l t ; / X m l P a r a m e t e r & g t ; "   g r o u p O r d e r = " - 1 "   i s G e n e r a t e d = " f a l s e " / >  
                         < / p a r a m e t e r s >  
                     < / c o n t e n t C o n t r o l >  
                     < c o n t e n t C o n t r o l   i d = " 7 2 4 0 f d a b - 6 3 3 2 - 4 7 9 a - b 0 d 0 - a e 6 0 a 3 c 4 0 6 0 5 "   n a m e = " C o n t a c t   5 "   a s s e m b l y = " I p h e l i o n . O u t l i n e . W o r d . d l l "   t y p e = " I p h e l i o n . O u t l i n e . W o r d . R e n d e r e r s . T e x t R e n d e r e r "   o r d e r = " 3 "   a c t i v e = " t r u e "   e n t i t y I d = " a 9 0 b 1 9 d d - 5 1 b a - 4 3 1 d - a f f f - d 8 8 5 3 e 2 0 6 0 5 5 " 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3 f 2 1 6 8 7 1 - 0 4 5 8 - 4 d a 6 - 9 a 5 d - 9 8 c a 5 c 6 e 7 2 8 3 "   n a m e = " F i e l d   i n d e x "   t y p e = " S y s t e m . I n t 3 2 ,   m s c o r l i b ,   V e r s i o n = 4 . 0 . 0 . 0 ,   C u l t u r e = n e u t r a l ,   P u b l i c K e y T o k e n = b 7 7 a 5 c 5 6 1 9 3 4 e 0 8 9 "   o r d e r = " 9 9 9 "   k e y = " i n d e x "   v a l u e = " 4 "   g r o u p O r d e r = " - 1 "   i s G e n e r a t e d = " f a l s e " / >  
                             < p a r a m e t e r   i d = " 7 8 0 c 7 9 d 4 - 2 e 8 7 - 4 c 1 9 - a 9 7 1 - 5 7 7 4 a f 9 f d b 0 e "   n a m e = " P a r e n t   f i e l d   i n d e x "   t y p e = " S y s t e m . I n t 3 2 ,   m s c o r l i b ,   V e r s i o n = 4 . 0 . 0 . 0 ,   C u l t u r e = n e u t r a l ,   P u b l i c K e y T o k e n = b 7 7 a 5 c 5 6 1 9 3 4 e 0 8 9 "   o r d e r = " 9 9 9 "   k e y = " p a r e n t I n d e x "   v a l u e = " "   g r o u p O r d e r = " - 1 "   i s G e n e r a t e d = " f a l s e " / >  
                             < p a r a m e t e r   i d = " f 0 3 c c 7 e f - e d 2 4 - 4 8 6 2 - b a d 6 - 7 f 9 c 2 8 7 2 f 5 6 c "   n a m e = " D e l e t e   i f   e m p t y "   t y p e = " S y s t e m . B o o l e a n ,   m s c o r l i b ,   V e r s i o n = 4 . 0 . 0 . 0 ,   C u l t u r e = n e u t r a l ,   P u b l i c K e y T o k e n = b 7 7 a 5 c 5 6 1 9 3 4 e 0 8 9 "   o r d e r = " 9 9 9 "   k e y = " d e l e t e I f E m p t y "   v a l u e = " T r u e "   g r o u p O r d e r = " - 1 "   i s G e n e r a t e d = " f a l s e " / >  
                             < p a r a m e t e r   i d = " d d 8 6 3 9 2 3 - 6 a 3 e - 4 4 8 e - a e 1 5 - 3 3 5 0 c f 5 4 3 1 e 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F o r e n a m e }   & a m p ; a m p ; a m p ;   & a m p ; q u o t ;   & a m p ; q u o t ;   & a m p ; a m p ; a m p ;   { C o n t a c t 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a m p ; q u o t ; & a m p ; q u o t ; ,   & a m p ; q u o t ; & a m p ; q u o t ; ,   { L a b e l s . T e l e p h o n e }   & a m p ; a m p ; a m p ;   { C o n t a c t 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a m p ; l t ; / t e x t & a m p ; g t ; & a m p ; # x D ; & a m p ; # x A ; & a m p ; l t ; / l o c a l i z e d S t r i n g & a m p ; g t ; & q u o t ;   d e l e t e I f E m p t y = & q u o t ; t r u e & q u o t ;   / & g t ; & # x A ;     & l t ; / p a r a m e t e r E n t i t i e s & g t ; & # x A ; & l t ; / X m l P a r a m e t e r & g t ; "   g r o u p O r d e r = " - 1 "   i s G e n e r a t e d = " f a l s e " / >  
                         < / p a r a m e t e r s >  
                     < / c o n t e n t C o n t r o l >  
                     < c o n t e n t C o n t r o l   i d = " a b d b 3 1 8 9 - d 5 a 6 - 4 d a 4 - a 7 7 1 - 6 4 0 d a b 3 3 2 8 0 c "   n a m e = " C o n t a c t   6 "   a s s e m b l y = " I p h e l i o n . O u t l i n e . W o r d . d l l "   t y p e = " I p h e l i o n . O u t l i n e . W o r d . R e n d e r e r s . T e x t R e n d e r e r "   o r d e r = " 3 "   a c t i v e = " t r u e "   e n t i t y I d = " a 9 0 b 1 9 d d - 5 1 b a - 4 3 1 d - a f f f - d 8 8 5 3 e 2 0 6 0 5 5 "   f i e l d I d = " b d a e 3 b 1 5 - 7 2 b 5 - 4 8 b c - 9 e 3 6 - 3 e f 5 c a 0 7 e e 2 3 "   p a r e n t I d = " 0 0 0 0 0 0 0 0 - 0 0 0 0 - 0 0 0 0 - 0 0 0 0 - 0 0 0 0 0 0 0 0 0 0 0 0 "   l e v e l O r d e r = " 1 0 0 "   c o n t r o l T y p e = " p l a i n T e x t "   c o n t r o l E d i t T y p e = " i n l i n e "   e n c l o s i n g B o o k m a r k = " f a l s e "   f o r m a t E v a l u a t o r T y p e = " e x p r e s s i o n "   t e x t C a s e = " i g n o r e C a s e "   r e m o v e C o n t r o l = " f a l s e "   i g n o r e F o r m a t I f E m p t y = " t r u e " >  
                         < p a r a m e t e r s >  
                             < p a r a m e t e r   i d = " e d c e 9 9 d c - 7 8 5 1 - 4 6 1 5 - b 9 d 0 - 5 1 f 9 f 7 2 f 1 2 6 d "   n a m e = " F i e l d   i n d e x "   t y p e = " S y s t e m . I n t 3 2 ,   m s c o r l i b ,   V e r s i o n = 4 . 0 . 0 . 0 ,   C u l t u r e = n e u t r a l ,   P u b l i c K e y T o k e n = b 7 7 a 5 c 5 6 1 9 3 4 e 0 8 9 "   o r d e r = " 9 9 9 "   k e y = " i n d e x "   v a l u e = " 5 "   g r o u p O r d e r = " - 1 "   i s G e n e r a t e d = " f a l s e " / >  
                             < p a r a m e t e r   i d = " 9 3 6 a a f b 3 - 5 6 0 1 - 4 e 8 7 - 8 e 4 e - 9 d 1 9 f 8 0 1 0 e 4 7 "   n a m e = " P a r e n t   f i e l d   i n d e x "   t y p e = " S y s t e m . I n t 3 2 ,   m s c o r l i b ,   V e r s i o n = 4 . 0 . 0 . 0 ,   C u l t u r e = n e u t r a l ,   P u b l i c K e y T o k e n = b 7 7 a 5 c 5 6 1 9 3 4 e 0 8 9 "   o r d e r = " 9 9 9 "   k e y = " p a r e n t I n d e x "   v a l u e = " "   g r o u p O r d e r = " - 1 "   i s G e n e r a t e d = " f a l s e " / >  
                             < p a r a m e t e r   i d = " 3 7 3 4 8 1 4 1 - a c 4 1 - 4 0 1 6 - a 3 6 f - d f f 2 7 2 c f 1 c 1 7 "   n a m e = " D e l e t e   i f   e m p t y "   t y p e = " S y s t e m . B o o l e a n ,   m s c o r l i b ,   V e r s i o n = 4 . 0 . 0 . 0 ,   C u l t u r e = n e u t r a l ,   P u b l i c K e y T o k e n = b 7 7 a 5 c 5 6 1 9 3 4 e 0 8 9 "   o r d e r = " 9 9 9 "   k e y = " d e l e t e I f E m p t y "   v a l u e = " T r u e "   g r o u p O r d e r = " - 1 "   i s G e n e r a t e d = " f a l s e " / >  
                             < p a r a m e t e r   i d = " 0 3 7 4 3 2 8 a - 2 f f 5 - 4 4 0 5 - 9 8 4 f - 9 0 9 e 4 e 5 7 d f e 4 " 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l t ; ? x m l   v e r s i o n = & q u o t ; 1 . 0 & q u o t ;   e n c o d i n g = & q u o t ; u t f - 1 6 & q u o t ; ? & g t ; & # x A ; & l t ; X m l P a r a m e t e r   x m l n s : x s d = & q u o t ; h t t p : / / w w w . w 3 . o r g / 2 0 0 1 / X M L S c h e m a & q u o t ;   x m l n s : x s i = & q u o t ; h t t p : / / w w w . w 3 . o r g / 2 0 0 1 / X M L S c h e m a - i n s t a n c e & q u o t ; & g t ; & # x A ;     & l t ; p a r a m e t e r E n t i t i e s & g t ; & # x A ;         & l t ; p a r a m e t e r E n t i t y   x s i : t y p e = & q u o t ; P a r a g r a p h V a l u e P a r a m e t e r E n t i t y & q u o t ;   k e y = & q u o t ; N a m e & q u o t ;   s t a r t P a r a g r a p h = & q u o t ; 1 & 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F o r e n a m e }   & a m p ; a m p ; a m p ;   & a m p ; q u o t ;   & a m p ; q u o t ;   & a m p ; a m p ; a m p ;   { C o n t a c t s . S u r n a m e } & a m p ; l t ; / t e x t & a m p ; g t ; & a m p ; # x D ; & a m p ; # x A ; & a m p ; l t ; / l o c a l i z e d S t r i n g & a m p ; g t ; & q u o t ;   d e l e t e I f E m p t y = & q u o t ; t r u e & q u o t ;   / & g t ; & # x A ;         & l t ; p a r a m e t e r E n t i t y   x s i : t y p e = & q u o t ; P a r a g r a p h V a l u e P a r a m e t e r E n t i t y & q u o t ;   k e y = & q u o t ; P o s i t i o n & q u o t ;   s t a r t P a r a g r a p h = & q u o t ; 2 & q u o t ;   v a l u e = & q u o t ; & a m p ; l t ; ? x m l   v e r s i o n = & a m p ; q u o t ; 1 . 0 & a m p ; q u o t ;   e n c o d i n g = & a m p ; q u o t ; u t f - 1 6 & a m p ; q u o t ; ? & a m p ; g t ; & a m p ; # x D ; & a m p ; # x A ; & a m p ; l t ; l o c a l i z e d S t r i n g   x m l n s : x s i = & a m p ; q u o t ; h t t p : / / w w w . w 3 . o r g / 2 0 0 1 / X M L S c h e m a - i n s t a n c e & a m p ; q u o t ;   x m l n s : x s d = & a m p ; q u o t ; h t t p : / / w w w . w 3 . o r g / 2 0 0 1 / X M L S c h e m a & a m p ; q u o t ; & a m p ; g t ; & a m p ; # x D ; & a m p ; # x A ;     & a m p ; l t ; t y p e & a m p ; g t ; e x p r e s s i o n & a m p ; l t ; / t y p e & a m p ; g t ; & a m p ; # x D ; & a m p ; # x A ;     & a m p ; l t ; t e x t & a m p ; g t ; { C o n t a c t s . J o b   T i t l e } & a m p ; l t ; / t e x t & a m p ; g t ; & a m p ; # x D ; & a m p ; # x A ; & a m p ; l t ; / l o c a l i z e d S t r i n g & a m p ; g t ; & q u o t ;   d e l e t e I f E m p t y = & q u o t ; t r u e & q u o t ;   / & g t ; & # x A ;         & l t ; p a r a m e t e r E n t i t y   x s i : t y p e = & q u o t ; P a r a g r a p h V a l u e P a r a m e t e r E n t i t y & q u o t ;   k e y = & q u o t ; C o u n t r y & q u o t ;   s t a r t P a r a g r a p h = & q u o t ; 3 & 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C o u n t r y } & a m p ; l t ; / t e x t & a m p ; g t ; & a m p ; # x D ; & a m p ; # x A ; & a m p ; l t ; / l o c a l i z e d S t r i n g & a m p ; g t ; & q u o t ;   d e l e t e I f E m p t y = & q u o t ; t r u e & q u o t ;   / & g t ; & # x A ;         & l t ; p a r a m e t e r E n t i t y   x s i : t y p e = & q u o t ; P a r a g r a p h V a l u e P a r a m e t e r E n t i t y & q u o t ;   k e y = & q u o t ; T e l e p h o n e & q u o t ;   s t a r t P a r a g r a p h = & q u o t ; 4 & 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I f ( { C o n t a c t s . T e l e p h o n e   N u m b e r } = & a m p ; q u o t ; & a m p ; q u o t ; ,   & a m p ; q u o t ; & a m p ; q u o t ; ,   { L a b e l s . T e l e p h o n e }   & a m p ; a m p ; a m p ;   { C o n t a c t s . T e l e p h o n e   N u m b e r } ) & a m p ; l t ; / t e x t & a m p ; g t ; & a m p ; # x D ; & a m p ; # x A ; & a m p ; l t ; / l o c a l i z e d S t r i n g & a m p ; g t ; & q u o t ;   d e l e t e I f E m p t y = & q u o t ; t r u e & q u o t ;   / & g t ; & # x A ;         & l t ; p a r a m e t e r E n t i t y   x s i : t y p e = & q u o t ; P a r a g r a p h V a l u e P a r a m e t e r E n t i t y & q u o t ;   k e y = & q u o t ; E m a i l & q u o t ;   s t a r t P a r a g r a p h = & q u o t ; 5 & q u o t ;   v a l u e = & q u o t ; & a m p ; l t ; ? x m l   v e r s i o n = & a m p ; q u o t ; 1 . 0 & a m p ; q u o t ;   e n c o d i n g = & a m p ; q u o t ; u t f - 1 6 & a m p ; q u o t ; ? & a m p ; g t ; & a m p ; # x D ; & a m p ; # x A ; & a m p ; l t ; l o c a l i z e d S t r i n g   x m l n s : x s d = & a m p ; q u o t ; h t t p : / / w w w . w 3 . o r g / 2 0 0 1 / X M L S c h e m a & a m p ; q u o t ;   x m l n s : x s i = & a m p ; q u o t ; h t t p : / / w w w . w 3 . o r g / 2 0 0 1 / X M L S c h e m a - i n s t a n c e & a m p ; q u o t ; & a m p ; g t ; & a m p ; # x D ; & a m p ; # x A ;     & a m p ; l t ; t y p e & a m p ; g t ; e x p r e s s i o n & a m p ; l t ; / t y p e & a m p ; g t ; & a m p ; # x D ; & a m p ; # x A ;     & a m p ; l t ; t e x t & a m p ; g t ; { C o n t a c t s . E m a i l } & a m p ; l t ; / t e x t & a m p ; g t ; & a m p ; # x D ; & a m p ; # x A ; & a m p ; l t ; / l o c a l i z e d S t r i n g & a m p ; g t ; & q u o t ;   d e l e t e I f E m p t y = & q u o t ; t r u e & q u o t ;   / & g t ; & # x A ;     & l t ; / p a r a m e t e r E n t i t i e s & g t ; & # x A ; & l t ; / X m l P a r a m e t e r & g t ; "   g r o u p O r d e r = " - 1 "   i s G e n e r a t e d = " f a l s e " / >  
                         < / p a r a m e t e r s >  
                     < / c o n t e n t C o n t r o l >  
                     < c o n t e n t C o n t r o l   i d = " a b f 6 b a 9 6 - e 1 1 3 - 4 7 8 3 - a 2 c 5 - b 4 c 9 2 1 3 3 8 b 0 5 "   n a m e = " R e p e a t e r "   a s s e m b l y = " I p h e l i o n . O u t l i n e . W o r d . d l l "   t y p e = " I p h e l i o n . O u t l i n e . W o r d . R e n d e r e r s . B u i l d i n g B l o c k R e n d e r e r "   o r d e r = " 1 "   a c t i v e = " t r u e "   e n t i t y I d = " a 9 0 b 1 9 d d - 5 1 b a - 4 3 1 d - a f f f - d 8 8 5 3 e 2 0 6 0 5 5 "   f i e l d I d = " b d a e 3 b 1 5 - 7 2 b 5 - 4 8 b c - 9 e 3 6 - 3 e f 5 c a 0 7 e e 2 3 "   p a r e n t I d = " 0 0 0 0 0 0 0 0 - 0 0 0 0 - 0 0 0 0 - 0 0 0 0 - 0 0 0 0 0 0 0 0 0 0 0 0 "   l e v e l O r d e r = " 1 0 0 "   c o n t r o l T y p e = " b u i l d i n g B l o c k "   c o n t r o l E d i t T y p e = " n o n e "   e n c l o s i n g B o o k m a r k = " f a l s e "   f o r m a t E v a l u a t o r T y p e = " f o r m a t S t r i n g "   t e x t C a s e = " i g n o r e C a s e "   r e m o v e C o n t r o l = " f a l s e "   i g n o r e F o r m a t I f E m p t y = " f a l s e " >  
                         < p a r a m e t e r s / >  
                     < / c o n t e n t C o n t r o l >  
                 < / c o n t e n t C o n t r o l s >  
                 < q u e s t i o n s   x m l n s = " h t t p : / / i p h e l i o n . c o m / w o r d / o u t l i n e / " >  
                     < q u e s t i o n   i d = " a 9 0 b 1 9 d d - 5 1 b a - 4 3 1 d - a f f f - d 8 8 5 3 e 2 0 6 0 5 5 "   n a m e = " C o n t a c t s "   a s s e m b l y = " I p h e l i o n . O u t l i n e . C o n t r o l s . d l l "   t y p e = " I p h e l i o n . O u t l i n e . C o n t r o l s . Q u e s t i o n C o n t r o l s . V i e w M o d e l s . C o n t a c t L i s t V i e w M o d e l "   o r d e r = " 0 "   a c t i v e = " t r u e "   g r o u p = " & l t ; D e f a u l t & g t ; "   r e s u l t T y p e = " s i n g l e "   d i s p l a y T y p e = " A l l "   p a g e C o l u m n S p a n = " c o l u m n S p a n 6 "   p a r e n t I d = " 0 0 0 0 0 0 0 0 - 0 0 0 0 - 0 0 0 0 - 0 0 0 0 - 0 0 0 0 0 0 0 0 0 0 0 0 " >  
                         < p a r a m e t e r s >  
                             < p a r a m e t e r   i d = " d 1 c 4 a b 8 5 - 0 f 8 e - 4 a 6 c - 9 8 d 0 - 3 b 8 9 6 1 8 4 6 4 6 8 "   n a m e = " V i s i b l e "   t y p e = " S y s t e m . B o o l e a n ,   m s c o r l i b ,   V e r s i o n = 4 . 0 . 0 . 0 ,   C u l t u r e = n e u t r a l ,   P u b l i c K e y T o k e n = b 7 7 a 5 c 5 6 1 9 3 4 e 0 8 9 "   o r d e r = " 9 9 9 "   k e y = " s h o w C o m b i n e d N a m e "   v a l u e = " F a l s e "   g r o u p = " C o l u m n   C o m b i n e d   N a m e "   g r o u p O r d e r = " 2 "   i s G e n e r a t e d = " f a l s e " / >  
                             < p a r a m e t e r   i d = " 9 b 0 3 d 7 d e - c 0 e 7 - 4 f 2 7 - b 4 a 5 - d d d 0 e a 2 9 e 0 7 1 "   n a m e = " V i s i b l e "   t y p e = " S y s t e m . B o o l e a n ,   m s c o r l i b ,   V e r s i o n = 4 . 0 . 0 . 0 ,   C u l t u r e = n e u t r a l ,   P u b l i c K e y T o k e n = b 7 7 a 5 c 5 6 1 9 3 4 e 0 8 9 "   o r d e r = " 9 9 9 "   k e y = " s h o w F i r s t N a m e C o l u m n "   v a l u e = " T r u e "   g r o u p = " C o l u m n   F i r s t   N a m e "   g r o u p O r d e r = " 3 "   i s G e n e r a t e d = " f a l s e " / >  
                             < p a r a m e t e r   i d = " 2 8 7 4 b d c 2 - c c 6 2 - 4 5 b d - 9 0 a 3 - c 7 6 e f 8 9 1 f a a 0 "   n a m e = " V i s i b l e "   t y p e = " S y s t e m . B o o l e a n ,   m s c o r l i b ,   V e r s i o n = 4 . 0 . 0 . 0 ,   C u l t u r e = n e u t r a l ,   P u b l i c K e y T o k e n = b 7 7 a 5 c 5 6 1 9 3 4 e 0 8 9 "   o r d e r = " 9 9 9 "   k e y = " s h o w M i d d l e N a m e C o l u m n "   v a l u e = " F a l s e "   g r o u p = " C o l u m n   M i d d l e   N a m e "   g r o u p O r d e r = " 4 "   i s G e n e r a t e d = " f a l s e " / >  
                             < p a r a m e t e r   i d = " 5 6 4 1 4 4 8 8 - 8 f e a - 4 4 5 6 - 8 1 3 c - b a c 7 2 8 7 8 1 e 7 a "   n a m e = " V i s i b l e "   t y p e = " S y s t e m . B o o l e a n ,   m s c o r l i b ,   V e r s i o n = 4 . 0 . 0 . 0 ,   C u l t u r e = n e u t r a l ,   P u b l i c K e y T o k e n = b 7 7 a 5 c 5 6 1 9 3 4 e 0 8 9 "   o r d e r = " 9 9 9 "   k e y = " s h o w L a s t N a m e C o l u m n "   v a l u e = " T r u e "   g r o u p = " C o l u m n   L a s t   N a m e "   g r o u p O r d e r = " 5 "   i s G e n e r a t e d = " f a l s e " / >  
                             < p a r a m e t e r   i d = " b 6 6 8 c 0 c f - c 3 1 c - 4 3 2 1 - a 1 9 8 - a 6 6 1 8 f 6 b b b 5 5 "   n a m e = " V i s i b l e "   t y p e = " S y s t e m . B o o l e a n ,   m s c o r l i b ,   V e r s i o n = 4 . 0 . 0 . 0 ,   C u l t u r e = n e u t r a l ,   P u b l i c K e y T o k e n = b 7 7 a 5 c 5 6 1 9 3 4 e 0 8 9 "   o r d e r = " 9 9 9 "   k e y = " s h o w S u f f i x C o l u m n "   v a l u e = " F a l s e "   g r o u p = " C o l u m n   S u f f i x "   g r o u p O r d e r = " 6 "   i s G e n e r a t e d = " f a l s e " / >  
                             < p a r a m e t e r   i d = " 0 1 5 1 c d 4 0 - f e 6 b - 4 7 5 0 - 8 8 7 b - c 4 d d c 2 c 2 9 0 8 9 "   n a m e = " V i s i b l e "   t y p e = " S y s t e m . B o o l e a n ,   m s c o r l i b ,   V e r s i o n = 4 . 0 . 0 . 0 ,   C u l t u r e = n e u t r a l ,   P u b l i c K e y T o k e n = b 7 7 a 5 c 5 6 1 9 3 4 e 0 8 9 "   o r d e r = " 9 9 9 "   k e y = " s h o w S a l u t a t i o n C o l u m n "   v a l u e = " F a l s e "   g r o u p = " C o l u m n   S a l u t a t i o n "   g r o u p O r d e r = " 7 "   i s G e n e r a t e d = " f a l s e " / >  
                             < p a r a m e t e r   i d = " 1 8 9 8 3 8 f 5 - a b 4 0 - 4 5 9 e - a c 3 f - 7 6 1 d 9 2 4 4 9 1 1 0 "   n a m e = " V i s i b l e "   t y p e = " S y s t e m . B o o l e a n ,   m s c o r l i b ,   V e r s i o n = 4 . 0 . 0 . 0 ,   C u l t u r e = n e u t r a l ,   P u b l i c K e y T o k e n = b 7 7 a 5 c 5 6 1 9 3 4 e 0 8 9 "   o r d e r = " 9 9 9 "   k e y = " s h o w J o b T i t l e C o l u m n "   v a l u e = " T r u e "   g r o u p = " C o l u m n   J o b   T i t l e "   g r o u p O r d e r = " 8 "   i s G e n e r a t e d = " f a l s e " / >  
                             < p a r a m e t e r   i d = " c 9 9 b 8 3 3 c - 0 c b d - 4 4 d 5 - b 2 6 0 - a e 3 6 7 e a 5 4 7 1 c "   n a m e = " V i s i b l e "   t y p e = " S y s t e m . B o o l e a n ,   m s c o r l i b ,   V e r s i o n = 4 . 0 . 0 . 0 ,   C u l t u r e = n e u t r a l ,   P u b l i c K e y T o k e n = b 7 7 a 5 c 5 6 1 9 3 4 e 0 8 9 "   o r d e r = " 9 9 9 "   k e y = " s h o w C o m p a n y C o l u m n "   v a l u e = " F a l s e "   g r o u p = " C o l u m n   C o m p a n y "   g r o u p O r d e r = " 9 "   i s G e n e r a t e d = " f a l s e " / >  
                             < p a r a m e t e r   i d = " 0 a 3 c 9 c 2 7 - 7 f c 2 - 4 a 7 1 - a a 9 6 - b 7 b d d 3 d 0 d d 7 d "   n a m e = " V i s i b l e "   t y p e = " S y s t e m . B o o l e a n ,   m s c o r l i b ,   V e r s i o n = 4 . 0 . 0 . 0 ,   C u l t u r e = n e u t r a l ,   P u b l i c K e y T o k e n = b 7 7 a 5 c 5 6 1 9 3 4 e 0 8 9 "   o r d e r = " 9 9 9 "   k e y = " s h o w T e l e p h o n e C o l u m n "   v a l u e = " T r u e "   g r o u p = " C o l u m n   T e l e p h o n e "   g r o u p O r d e r = " 1 3 "   i s G e n e r a t e d = " f a l s e " / >  
                             < p a r a m e t e r   i d = " 1 0 9 5 9 9 b f - 9 f 9 1 - 4 a 3 f - a d 1 9 - 6 2 a 4 a 3 8 a e c 3 0 "   n a m e = " V i s i b l e "   t y p e = " S y s t e m . B o o l e a n ,   m s c o r l i b ,   V e r s i o n = 4 . 0 . 0 . 0 ,   C u l t u r e = n e u t r a l ,   P u b l i c K e y T o k e n = b 7 7 a 5 c 5 6 1 9 3 4 e 0 8 9 "   o r d e r = " 9 9 9 "   k e y = " s h o w F a x C o l u m n "   v a l u e = " F a l s e "   g r o u p = " C o l u m n   F a x "   g r o u p O r d e r = " 1 4 "   i s G e n e r a t e d = " f a l s e " / >  
                             < p a r a m e t e r   i d = " 5 6 8 6 2 0 0 9 - a 4 9 6 - 4 4 7 c - b 0 3 6 - 3 2 9 d 3 6 c b b 7 f 2 "   n a m e = " V i s i b l e "   t y p e = " S y s t e m . B o o l e a n ,   m s c o r l i b ,   V e r s i o n = 4 . 0 . 0 . 0 ,   C u l t u r e = n e u t r a l ,   P u b l i c K e y T o k e n = b 7 7 a 5 c 5 6 1 9 3 4 e 0 8 9 "   o r d e r = " 9 9 9 "   k e y = " s h o w R e f e r e n c e C o l u m n "   v a l u e = " F a l s e "   g r o u p = " C o l u m n   R e f e r e n c e "   g r o u p O r d e r = " 1 7 "   i s G e n e r a t e d = " f a l s e " / >  
                             < p a r a m e t e r   i d = " d f c 4 d e 7 f - b f 5 2 - 4 7 b e - b 3 0 a - 2 e 6 d 4 0 b 6 0 7 e 1 "   n a m e = " V i s i b l e "   t y p e = " S y s t e m . B o o l e a n ,   m s c o r l i b ,   V e r s i o n = 4 . 0 . 0 . 0 ,   C u l t u r e = n e u t r a l ,   P u b l i c K e y T o k e n = b 7 7 a 5 c 5 6 1 9 3 4 e 0 8 9 "   o r d e r = " 9 9 9 "   k e y = " s h o w T i t l e C o l u m n "   v a l u e = " F a l s e "   g r o u p = " C o l u m n   T i t l e "   g r o u p O r d e r = " 1 "   i s G e n e r a t e d = " f a l s e " / >  
                             < p a r a m e t e r   i d = " 5 d d e 2 f e 8 - 3 1 d a - 4 1 5 7 - b 3 3 d - e 5 f d f 8 d a b 2 3 4 "   n a m e = " V i s i b l e "   t y p e = " S y s t e m . B o o l e a n ,   m s c o r l i b ,   V e r s i o n = 4 . 0 . 0 . 0 ,   C u l t u r e = n e u t r a l ,   P u b l i c K e y T o k e n = b 7 7 a 5 c 5 6 1 9 3 4 e 0 8 9 "   o r d e r = " 9 9 9 "   k e y = " s h o w E m a i l C o l u m n "   v a l u e = " T r u e "   g r o u p = " C o l u m n   E m a i l "   g r o u p O r d e r = " 1 6 "   i s G e n e r a t e d = " f a l s e " / >  
                             < p a r a m e t e r   i d = " 1 7 1 3 3 8 1 1 - c e 8 5 - 4 d 9 b - a 2 9 6 - 9 c 0 c e a e c 5 4 3 e "   n a m e = " V i s i b l e "   t y p e = " S y s t e m . B o o l e a n ,   m s c o r l i b ,   V e r s i o n = 4 . 0 . 0 . 0 ,   C u l t u r e = n e u t r a l ,   P u b l i c K e y T o k e n = b 7 7 a 5 c 5 6 1 9 3 4 e 0 8 9 "   o r d e r = " 9 9 9 "   k e y = " s h o w A d d r e s s C o l u m n "   v a l u e = " F a l s e "   g r o u p = " C o l u m n   A d d r e s s "   g r o u p O r d e r = " 1 1 "   i s G e n e r a t e d = " f a l s e " / >  
                             < p a r a m e t e r   i d = " 7 1 b 0 3 8 e 3 - 6 9 1 a - 4 e 3 a - 8 f 0 e - e a 2 6 f 2 e b 4 c d b "   n a m e = " V i s i b l e "   t y p e = " S y s t e m . B o o l e a n ,   m s c o r l i b ,   V e r s i o n = 4 . 0 . 0 . 0 ,   C u l t u r e = n e u t r a l ,   P u b l i c K e y T o k e n = b 7 7 a 5 c 5 6 1 9 3 4 e 0 8 9 "   o r d e r = " 9 9 9 "   k e y = " s h o w M o b i l e C o l u m n "   v a l u e = " F a l s e "   g r o u p = " C o l u m n   M o b i l e "   g r o u p O r d e r = " 1 5 "   i s G e n e r a t e d = " f a l s e " / >  
                             < p a r a m e t e r   i d = " 7 0 e 3 c 2 0 9 - 7 d f 5 - 4 4 3 f - 8 6 4 e - 1 1 b 2 9 6 5 d d 6 b d "   n a m e = " V i s i b l e "   t y p e = " S y s t e m . B o o l e a n ,   m s c o r l i b ,   V e r s i o n = 4 . 0 . 0 . 0 ,   C u l t u r e = n e u t r a l ,   P u b l i c K e y T o k e n = b 7 7 a 5 c 5 6 1 9 3 4 e 0 8 9 "   o r d e r = " 9 9 9 "   k e y = " s h o w C o u n t r y C o l u m n "   v a l u e = " F a l s e "   g r o u p = " C o l u m n   C o u n t r y "   g r o u p O r d e r = " 1 2 "   i s G e n e r a t e d = " f a l s e " / >  
                             < p a r a m e t e r   i d = " 5 f a a 6 f 1 5 - 4 d 2 b - 4 c 1 e - a 7 2 7 - 8 e 9 2 3 7 e f 3 d 2 f "   n a m e = " V i s i b l e "   t y p e = " S y s t e m . B o o l e a n ,   m s c o r l i b ,   V e r s i o n = 4 . 0 . 0 . 0 ,   C u l t u r e = n e u t r a l ,   P u b l i c K e y T o k e n = b 7 7 a 5 c 5 6 1 9 3 4 e 0 8 9 "   o r d e r = " 9 9 9 "   k e y = " s h o w L o g i n C o l u m n "   v a l u e = " F a l s e "   g r o u p = " C o l u m n   U s e r   N a m e "   g r o u p O r d e r = " 0 "   i s G e n e r a t e d = " f a l s e " / >  
                             < p a r a m e t e r   i d = " 2 c c b b 9 d 3 - 8 1 b 7 - 4 3 1 f - a d 5 3 - 9 b 7 7 1 3 0 0 3 a 3 3 "   n a m e = " V i s i b l e "   t y p e = " S y s t e m . B o o l e a n ,   m s c o r l i b ,   V e r s i o n = 4 . 0 . 0 . 0 ,   C u l t u r e = n e u t r a l ,   P u b l i c K e y T o k e n = b 7 7 a 5 c 5 6 1 9 3 4 e 0 8 9 "   o r d e r = " 9 9 9 "   k e y = " s h o w D e l i v e r y M e t h o d C o l u m n "   v a l u e = " F a l s e "   g r o u p = " C o l u m n   D e l i v e r y   M e t h o d "   g r o u p O r d e r = " 1 0 "   i s G e n e r a t e d = " f a l s e " / >  
                             < p a r a m e t e r   i d = " b 9 f f 5 2 8 7 - 5 2 7 b - 4 b b b - 8 e 9 4 - 7 b 3 4 8 9 2 a 5 f 4 a "   n a m e = " C o n t a c t   r e q u i r e d "   t y p e = " S y s t e m . B o o l e a n ,   m s c o r l i b ,   V e r s i o n = 4 . 0 . 0 . 0 ,   C u l t u r e = n e u t r a l ,   P u b l i c K e y T o k e n = b 7 7 a 5 c 5 6 1 9 3 4 e 0 8 9 "   o r d e r = " 9 9 9 "   k e y = " i t e m R e q u i r e d "   v a l u e = " T r u e "   g r o u p O r d e r = " - 1 "   i s G e n e r a t e d = " f a l s e " / >  
                             < p a r a m e t e r   i d = " 1 7 6 1 9 9 a 1 - b 2 7 c - 4 a 8 f - 9 e 0 a - 8 4 7 a 2 3 7 1 d 2 d 6 "   n a m e = " C a n   u s e r   a d d   c o n t a c t s "   t y p e = " S y s t e m . B o o l e a n ,   m s c o r l i b ,   V e r s i o n = 4 . 0 . 0 . 0 ,   C u l t u r e = n e u t r a l ,   P u b l i c K e y T o k e n = b 7 7 a 5 c 5 6 1 9 3 4 e 0 8 9 "   o r d e r = " 9 9 9 "   k e y = " c a n U s e r A d d I t e m s "   v a l u e = " T r u e "   g r o u p O r d e r = " - 1 "   i s G e n e r a t e d = " f a l s e " / >  
                             < p a r a m e t e r   i d = " 1 b 8 4 0 b c 8 - 4 f 9 5 - 4 e 0 3 - 9 e b e - 2 6 5 a b 1 8 4 b d c 4 " 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M u l t i - c o n t a c t & l t ; / t e x t & g t ; & # x A ; & l t ; / u i L o c a l i z e d S t r i n g & g t ; "   a r g u m e n t = " U I L o c a l i z e d S t r i n g "   g r o u p O r d e r = " - 1 "   i s G e n e r a t e d = " f a l s e " / >  
                             < p a r a m e t e r   i d = " 6 f e e 7 0 4 c - e 4 1 a - 4 0 3 c - b 2 e 2 - f e 5 6 4 3 8 4 7 d 0 9 "   n a m e = " H e i g h t "   t y p e = " S y s t e m . I n t 3 2 ,   m s c o r l i b ,   V e r s i o n = 4 . 0 . 0 . 0 ,   C u l t u r e = n e u t r a l ,   P u b l i c K e y T o k e n = b 7 7 a 5 c 5 6 1 9 3 4 e 0 8 9 "   o r d e r = " 9 9 9 "   k e y = " h e i g h t "   v a l u e = " 4 0 0 "   g r o u p O r d e r = " - 1 "   i s G e n e r a t e d = " f a l s e " / >  
                             < p a r a m e t e r   i d = " e 6 6 9 f c 8 1 - e 1 1 8 - 4 4 a 3 - 8 9 e 9 - b 1 e 6 c 9 a 8 f e 0 6 "   n a m e = " H i d e   h e a d e r "   t y p e = " S y s t e m . B o o l e a n ,   m s c o r l i b ,   V e r s i o n = 4 . 0 . 0 . 0 ,   C u l t u r e = n e u t r a l ,   P u b l i c K e y T o k e n = b 7 7 a 5 c 5 6 1 9 3 4 e 0 8 9 "   o r d e r = " 9 9 9 "   k e y = " h i d e H e a d e r "   v a l u e = " F a l s e "   g r o u p O r d e r = " - 1 "   i s G e n e r a t e d = " f a l s e " / >  
                             < p a r a m e t e r   i d = " 5 5 0 d 4 d 1 f - 5 a d 1 - 4 3 1 9 - 8 5 d f - 0 e f b e 8 2 d 2 5 3 3 "   n a m e = " H i d e   r o w   s e a r c h   l a u n c h e r "   t y p e = " S y s t e m . B o o l e a n ,   m s c o r l i b ,   V e r s i o n = 4 . 0 . 0 . 0 ,   C u l t u r e = n e u t r a l ,   P u b l i c K e y T o k e n = b 7 7 a 5 c 5 6 1 9 3 4 e 0 8 9 "   o r d e r = " 9 9 9 "   k e y = " h i d e R o w S e a r c h "   v a l u e = " F a l s e "   g r o u p O r d e r = " - 1 "   i s G e n e r a t e d = " f a l s e " / >  
                             < p a r a m e t e r   i d = " b d c e e 3 9 e - 4 5 3 5 - 4 7 4 3 - 9 6 2 f - 6 e 3 0 c a 0 6 2 8 c c "   n a m e = " W i d t h   t y p e "   t y p e = " I p h e l i o n . O u t l i n e . M o d e l . I n t e r f a c e s . Q u e s t i o n C o n t r o l L a y o u t ,   I p h e l i o n . O u t l i n e . M o d e l ,   V e r s i o n = 1 . 7 . 9 . 5 ,   C u l t u r e = n e u t r a l ,   P u b l i c K e y T o k e n = n u l l "   o r d e r = " 9 9 9 "   k e y = " l a y o u t "   v a l u e = " F u l l "   g r o u p O r d e r = " - 1 "   i s G e n e r a t e d = " f a l s e " / >  
                             < p a r a m e t e r   i d = " 7 5 a 0 e 7 c d - 4 a 6 e - 4 4 3 d - b f 8 b - 9 d c 2 4 a 7 a 7 e 8 7 "   n a m e = " A l l o w   r e o r d e r i n g "   t y p e = " S y s t e m . B o o l e a n ,   m s c o r l i b ,   V e r s i o n = 4 . 0 . 0 . 0 ,   C u l t u r e = n e u t r a l ,   P u b l i c K e y T o k e n = b 7 7 a 5 c 5 6 1 9 3 4 e 0 8 9 "   o r d e r = " 9 9 9 "   k e y = " a l l o w R e o r d e r i n g "   v a l u e = " T r u e "   g r o u p O r d e r = " - 1 "   i s G e n e r a t e d = " f a l s e " / >  
                             < p a r a m e t e r   i d = " 0 a e 9 1 3 0 6 - b 3 f b - 4 2 1 a - a 2 4 7 - a 7 d 6 2 d 8 2 1 4 8 4 "   n a m e = " M a x   a d d r e s s   l i n e s "   t y p e = " S y s t e m . N u l l a b l e ` 1 [ [ S y s t e m . I n t 3 2 ,   m s c o r l i b ,   V e r s i o n = 4 . 0 . 0 . 0 ,   C u l t u r e = n e u t r a l ,   P u b l i c K e y T o k e n = b 7 7 a 5 c 5 6 1 9 3 4 e 0 8 9 ] ] ,   m s c o r l i b ,   V e r s i o n = 4 . 0 . 0 . 0 ,   C u l t u r e = n e u t r a l ,   P u b l i c K e y T o k e n = b 7 7 a 5 c 5 6 1 9 3 4 e 0 8 9 "   o r d e r = " 9 9 9 "   k e y = " m a x A d d r e s s L i n e s "   v a l u e = " "   g r o u p = " C o l u m n   A d d r e s s "   g r o u p O r d e r = " 1 1 "   i s G e n e r a t e d = " f a l s e " / >  
                             < p a r a m e t e r   i d = " 1 3 9 3 6 4 2 1 - 2 3 a d - 4 4 9 f - 9 2 e d - b 9 c e 8 6 8 6 9 d 5 7 "   n a m e = " A d d   r o w   t y p e "   t y p e = " I p h e l i o n . O u t l i n e . C o n t r o l s . Q u e s t i o n C o n t r o l s . V i e w M o d e l s . A d d R o w T y p e ,   I p h e l i o n . O u t l i n e . C o n t r o l s ,   V e r s i o n = 1 . 7 . 9 . 5 ,   C u l t u r e = n e u t r a l ,   P u b l i c K e y T o k e n = n u l l "   o r d e r = " 9 9 9 "   k e y = " a d d R o w T y p e "   v a l u e = " S e a r c h "   g r o u p O r d e r = " - 1 "   i s G e n e r a t e d = " f a l s e " / >  
                             < p a r a m e t e r   i d = " 1 0 8 d f 5 0 d - 1 d 2 a - 4 e 7 f - a 9 c 3 - 4 7 d f e 9 e f 0 9 1 7 "   n a m e = " S e a r c h   c o n n e c t o r s "   t y p e = " S y s t e m . S t r i n g ,   m s c o r l i b ,   V e r s i o n = 4 . 0 . 0 . 0 ,   C u l t u r e = n e u t r a l ,   P u b l i c K e y T o k e n = b 7 7 a 5 c 5 6 1 9 3 4 e 0 8 9 "   o r d e r = " 9 9 9 "   k e y = " s e a r c h C o n n e c t o r s "   v a l u e = " 3 "   a r g u m e n t = " S e a r c h F i l t e r L i s t C o n t r o l "   g r o u p O r d e r = " - 1 "   i s G e n e r a t e d = " f a l s e " / >  
                             < p a r a m e t e r   i d = " 4 a 7 4 8 9 d b - 7 9 7 7 - 4 6 1 6 - a 4 0 e - 9 b 4 7 0 e 6 0 a 7 1 8 "   n a m e = " M a n d a t o r y "   t y p e = " S y s t e m . B o o l e a n ,   m s c o r l i b ,   V e r s i o n = 4 . 0 . 0 . 0 ,   C u l t u r e = n e u t r a l ,   P u b l i c K e y T o k e n = b 7 7 a 5 c 5 6 1 9 3 4 e 0 8 9 "   o r d e r = " 9 9 9 "   k e y = " r e q u i r e C o m b i n e d N a m e "   v a l u e = " F a l s e "   g r o u p = " C o l u m n   C o m b i n e d   N a m e "   g r o u p O r d e r = " 2 "   i s G e n e r a t e d = " f a l s e " / >  
                             < p a r a m e t e r   i d = " 7 8 2 b 5 0 b e - c 3 5 d - 4 b d 5 - b 1 a 6 - e a e b 1 b e 4 5 2 2 5 "   n a m e = " M a n d a t o r y "   t y p e = " S y s t e m . B o o l e a n ,   m s c o r l i b ,   V e r s i o n = 4 . 0 . 0 . 0 ,   C u l t u r e = n e u t r a l ,   P u b l i c K e y T o k e n = b 7 7 a 5 c 5 6 1 9 3 4 e 0 8 9 "   o r d e r = " 9 9 9 "   k e y = " r e q u i r e F i r s t N a m e C o l u m n "   v a l u e = " F a l s e "   g r o u p = " C o l u m n   F i r s t   N a m e "   g r o u p O r d e r = " 3 "   i s G e n e r a t e d = " f a l s e " / >  
                             < p a r a m e t e r   i d = " e 2 6 0 9 3 f b - 8 f a 1 - 4 6 3 3 - b 5 9 6 - e 1 b 7 3 4 8 a 2 4 1 6 "   n a m e = " M a n d a t o r y "   t y p e = " S y s t e m . B o o l e a n ,   m s c o r l i b ,   V e r s i o n = 4 . 0 . 0 . 0 ,   C u l t u r e = n e u t r a l ,   P u b l i c K e y T o k e n = b 7 7 a 5 c 5 6 1 9 3 4 e 0 8 9 "   o r d e r = " 9 9 9 "   k e y = " r e q u i r e M i d d l e N a m e C o l u m n "   v a l u e = " F a l s e "   g r o u p = " C o l u m n   M i d d l e   N a m e "   g r o u p O r d e r = " 4 "   i s G e n e r a t e d = " f a l s e " / >  
                             < p a r a m e t e r   i d = " 4 a f 7 f 0 4 d - 3 1 d 6 - 4 8 9 1 - a c 7 e - a d 4 a 7 5 7 7 e 6 8 e "   n a m e = " M a n d a t o r y "   t y p e = " S y s t e m . B o o l e a n ,   m s c o r l i b ,   V e r s i o n = 4 . 0 . 0 . 0 ,   C u l t u r e = n e u t r a l ,   P u b l i c K e y T o k e n = b 7 7 a 5 c 5 6 1 9 3 4 e 0 8 9 "   o r d e r = " 9 9 9 "   k e y = " r e q u i r e L a s t N a m e C o l u m n "   v a l u e = " F a l s e "   g r o u p = " C o l u m n   L a s t   N a m e "   g r o u p O r d e r = " 5 "   i s G e n e r a t e d = " f a l s e " / >  
                             < p a r a m e t e r   i d = " 9 4 b 1 f 2 c 1 - a d 9 2 - 4 7 6 c - b f a d - 8 2 a a 8 0 e 4 a 9 0 8 "   n a m e = " M a n d a t o r y "   t y p e = " S y s t e m . B o o l e a n ,   m s c o r l i b ,   V e r s i o n = 4 . 0 . 0 . 0 ,   C u l t u r e = n e u t r a l ,   P u b l i c K e y T o k e n = b 7 7 a 5 c 5 6 1 9 3 4 e 0 8 9 "   o r d e r = " 9 9 9 "   k e y = " r e q u i r e S u f f i x C o l u m n "   v a l u e = " F a l s e "   g r o u p = " C o l u m n   S u f f i x "   g r o u p O r d e r = " 6 "   i s G e n e r a t e d = " f a l s e " / >  
                             < p a r a m e t e r   i d = " b 2 7 7 e a f 0 - 6 5 8 2 - 4 b 9 8 - 8 4 8 d - f 4 3 1 9 0 e 7 d 8 5 6 "   n a m e = " M a n d a t o r y "   t y p e = " S y s t e m . B o o l e a n ,   m s c o r l i b ,   V e r s i o n = 4 . 0 . 0 . 0 ,   C u l t u r e = n e u t r a l ,   P u b l i c K e y T o k e n = b 7 7 a 5 c 5 6 1 9 3 4 e 0 8 9 "   o r d e r = " 9 9 9 "   k e y = " r e q u i r e S a l u t a t i o n C o l u m n "   v a l u e = " F a l s e "   g r o u p = " C o l u m n   S a l u t a t i o n "   g r o u p O r d e r = " 7 "   i s G e n e r a t e d = " f a l s e " / >  
                             < p a r a m e t e r   i d = " e b e 7 5 d 3 4 - 5 8 6 6 - 4 d a 2 - b e f 6 - c 8 1 c 3 1 8 9 d 4 6 5 "   n a m e = " M a n d a t o r y "   t y p e = " S y s t e m . B o o l e a n ,   m s c o r l i b ,   V e r s i o n = 4 . 0 . 0 . 0 ,   C u l t u r e = n e u t r a l ,   P u b l i c K e y T o k e n = b 7 7 a 5 c 5 6 1 9 3 4 e 0 8 9 "   o r d e r = " 9 9 9 "   k e y = " r e q u i r e J o b T i t l e C o l u m n "   v a l u e = " F a l s e "   g r o u p = " C o l u m n   J o b   T i t l e "   g r o u p O r d e r = " 8 "   i s G e n e r a t e d = " f a l s e " / >  
                             < p a r a m e t e r   i d = " 4 4 a 5 2 3 d 6 - a d c 1 - 4 d 3 5 - 8 0 b a - 6 3 e 9 b f 4 b e 5 f 7 "   n a m e = " M a n d a t o r y "   t y p e = " S y s t e m . B o o l e a n ,   m s c o r l i b ,   V e r s i o n = 4 . 0 . 0 . 0 ,   C u l t u r e = n e u t r a l ,   P u b l i c K e y T o k e n = b 7 7 a 5 c 5 6 1 9 3 4 e 0 8 9 "   o r d e r = " 9 9 9 "   k e y = " r e q u i r e C o m p a n y C o l u m n "   v a l u e = " F a l s e "   g r o u p = " C o l u m n   C o m p a n y "   g r o u p O r d e r = " 9 "   i s G e n e r a t e d = " f a l s e " / >  
                             < p a r a m e t e r   i d = " 4 9 8 4 c f a 1 - 6 d 1 c - 4 e 1 8 - b 2 b 7 - 4 e 7 e 4 d 3 3 c f 9 a "   n a m e = " M a n d a t o r y "   t y p e = " S y s t e m . B o o l e a n ,   m s c o r l i b ,   V e r s i o n = 4 . 0 . 0 . 0 ,   C u l t u r e = n e u t r a l ,   P u b l i c K e y T o k e n = b 7 7 a 5 c 5 6 1 9 3 4 e 0 8 9 "   o r d e r = " 9 9 9 "   k e y = " r e q u i r e T e l e p h o n e C o l u m n "   v a l u e = " F a l s e "   g r o u p = " C o l u m n   T e l e p h o n e "   g r o u p O r d e r = " 1 3 "   i s G e n e r a t e d = " f a l s e " / >  
                             < p a r a m e t e r   i d = " 5 d 0 6 d 8 3 8 - 9 c e d - 4 e d 8 - b c c 5 - b 8 5 c 5 1 d 2 a f 5 7 "   n a m e = " M a n d a t o r y "   t y p e = " S y s t e m . B o o l e a n ,   m s c o r l i b ,   V e r s i o n = 4 . 0 . 0 . 0 ,   C u l t u r e = n e u t r a l ,   P u b l i c K e y T o k e n = b 7 7 a 5 c 5 6 1 9 3 4 e 0 8 9 "   o r d e r = " 9 9 9 "   k e y = " r e q u i r e F a x C o l u m n "   v a l u e = " F a l s e "   g r o u p = " C o l u m n   F a x "   g r o u p O r d e r = " 1 4 "   i s G e n e r a t e d = " f a l s e " / >  
                             < p a r a m e t e r   i d = " 5 a 2 8 4 0 6 c - 0 b c 6 - 4 e f a - 9 0 7 8 - a a 8 9 5 1 4 a 7 8 8 5 "   n a m e = " M a n d a t o r y "   t y p e = " S y s t e m . B o o l e a n ,   m s c o r l i b ,   V e r s i o n = 4 . 0 . 0 . 0 ,   C u l t u r e = n e u t r a l ,   P u b l i c K e y T o k e n = b 7 7 a 5 c 5 6 1 9 3 4 e 0 8 9 "   o r d e r = " 9 9 9 "   k e y = " r e q u i r e R e f e r e n c e C o l u m n "   v a l u e = " F a l s e "   g r o u p = " C o l u m n   R e f e r e n c e "   g r o u p O r d e r = " 1 7 "   i s G e n e r a t e d = " f a l s e " / >  
                             < p a r a m e t e r   i d = " d 4 8 c c d 4 6 - 7 c 5 e - 4 c 4 9 - b 0 5 6 - a 5 7 d e e e 9 c 3 5 7 "   n a m e = " M a n d a t o r y "   t y p e = " S y s t e m . B o o l e a n ,   m s c o r l i b ,   V e r s i o n = 4 . 0 . 0 . 0 ,   C u l t u r e = n e u t r a l ,   P u b l i c K e y T o k e n = b 7 7 a 5 c 5 6 1 9 3 4 e 0 8 9 "   o r d e r = " 9 9 9 "   k e y = " r e q u i r e T i t l e C o l u m n "   v a l u e = " F a l s e "   g r o u p = " C o l u m n   T i t l e "   g r o u p O r d e r = " 1 "   i s G e n e r a t e d = " f a l s e " / >  
                             < p a r a m e t e r   i d = " b 5 a 9 f 5 7 a - 5 9 a 8 - 4 2 2 7 - 9 8 a 9 - a 4 c 5 7 4 f 5 6 1 8 4 "   n a m e = " M a n d a t o r y "   t y p e = " S y s t e m . B o o l e a n ,   m s c o r l i b ,   V e r s i o n = 4 . 0 . 0 . 0 ,   C u l t u r e = n e u t r a l ,   P u b l i c K e y T o k e n = b 7 7 a 5 c 5 6 1 9 3 4 e 0 8 9 "   o r d e r = " 9 9 9 "   k e y = " r e q u i r e E m a i l C o l u m n "   v a l u e = " F a l s e "   g r o u p = " C o l u m n   E m a i l "   g r o u p O r d e r = " 1 6 "   i s G e n e r a t e d = " f a l s e " / >  
                             < p a r a m e t e r   i d = " 2 c e a b a b 5 - 8 a 1 a - 4 7 8 5 - 9 a d a - 4 f 2 5 f b 2 c d b f c "   n a m e = " M a n d a t o r y "   t y p e = " S y s t e m . B o o l e a n ,   m s c o r l i b ,   V e r s i o n = 4 . 0 . 0 . 0 ,   C u l t u r e = n e u t r a l ,   P u b l i c K e y T o k e n = b 7 7 a 5 c 5 6 1 9 3 4 e 0 8 9 "   o r d e r = " 9 9 9 "   k e y = " r e q u i r e D e l i v e r y M e t h o d C o l u m n "   v a l u e = " F a l s e "   g r o u p = " C o l u m n   D e l i v e r y   M e t h o d "   g r o u p O r d e r = " 1 0 "   i s G e n e r a t e d = " f a l s e " / >  
                             < p a r a m e t e r   i d = " 8 7 6 0 f 4 1 7 - 9 6 0 e - 4 a 9 2 - b e 3 f - 5 a c e 1 9 1 f 9 1 9 a "   n a m e = " M a n d a t o r y "   t y p e = " S y s t e m . B o o l e a n ,   m s c o r l i b ,   V e r s i o n = 4 . 0 . 0 . 0 ,   C u l t u r e = n e u t r a l ,   P u b l i c K e y T o k e n = b 7 7 a 5 c 5 6 1 9 3 4 e 0 8 9 "   o r d e r = " 9 9 9 "   k e y = " r e q u i r e A d d r e s s C o l u m n "   v a l u e = " F a l s e "   g r o u p = " C o l u m n   A d d r e s s "   g r o u p O r d e r = " 1 1 "   i s G e n e r a t e d = " f a l s e " / >  
                             < p a r a m e t e r   i d = " e c f d a d b c - 3 c 2 d - 4 2 a 4 - 9 2 3 4 - 7 4 2 d 0 a 6 1 7 2 5 2 "   n a m e = " M a n d a t o r y "   t y p e = " S y s t e m . B o o l e a n ,   m s c o r l i b ,   V e r s i o n = 4 . 0 . 0 . 0 ,   C u l t u r e = n e u t r a l ,   P u b l i c K e y T o k e n = b 7 7 a 5 c 5 6 1 9 3 4 e 0 8 9 "   o r d e r = " 9 9 9 "   k e y = " r e q u i r e M o b i l e C o l u m n "   v a l u e = " F a l s e "   g r o u p = " C o l u m n   M o b i l e "   g r o u p O r d e r = " 1 5 "   i s G e n e r a t e d = " f a l s e " / >  
                             < p a r a m e t e r   i d = " 7 9 f 0 3 b c 2 - 3 5 f 4 - 4 e 1 4 - 8 7 7 f - 5 4 7 d 6 5 3 f 1 6 0 e "   n a m e = " M a n d a t o r y "   t y p e = " S y s t e m . B o o l e a n ,   m s c o r l i b ,   V e r s i o n = 4 . 0 . 0 . 0 ,   C u l t u r e = n e u t r a l ,   P u b l i c K e y T o k e n = b 7 7 a 5 c 5 6 1 9 3 4 e 0 8 9 "   o r d e r = " 9 9 9 "   k e y = " r e q u i r e C o u n t r y C o l u m n "   v a l u e = " F a l s e "   g r o u p = " C o l u m n   C o u n t r y "   g r o u p O r d e r = " 1 2 "   i s G e n e r a t e d = " f a l s e " / >  
                             < p a r a m e t e r   i d = " 6 3 d a 4 f c 8 - 0 8 3 9 - 4 2 9 7 - 8 d 9 e - 1 0 4 8 6 3 4 e 7 f 2 f "   n a m e = " M a n d a t o r y "   t y p e = " S y s t e m . B o o l e a n ,   m s c o r l i b ,   V e r s i o n = 4 . 0 . 0 . 0 ,   C u l t u r e = n e u t r a l ,   P u b l i c K e y T o k e n = b 7 7 a 5 c 5 6 1 9 3 4 e 0 8 9 "   o r d e r = " 9 9 9 "   k e y = " r e q u i r e L o g i n C o l u m n "   v a l u e = " F a l s e "   g r o u p = " C o l u m n   U s e r   N a m e "   g r o u p O r d e r = " 0 "   i s G e n e r a t e d = " f a l s e " / >  
                             < p a r a m e t e r   i d = " 1 6 f f d 2 0 f - d d 9 7 - 4 3 9 1 - b 3 6 1 - 8 7 4 5 9 b 9 9 7 8 4 c "   n a m e = " W i d t h "   t y p e = " S y s t e m . N u l l a b l e ` 1 [ [ S y s t e m . I n t 3 2 ,   m s c o r l i b ,   V e r s i o n = 4 . 0 . 0 . 0 ,   C u l t u r e = n e u t r a l ,   P u b l i c K e y T o k e n = b 7 7 a 5 c 5 6 1 9 3 4 e 0 8 9 ] ] ,   m s c o r l i b ,   V e r s i o n = 4 . 0 . 0 . 0 ,   C u l t u r e = n e u t r a l ,   P u b l i c K e y T o k e n = b 7 7 a 5 c 5 6 1 9 3 4 e 0 8 9 "   o r d e r = " 9 9 9 "   k e y = " w i d t h C o m b i n e d N a m e "   v a l u e = " "   g r o u p = " C o l u m n   C o m b i n e d   N a m e "   g r o u p O r d e r = " 2 "   i s G e n e r a t e d = " f a l s e " / >  
                             < p a r a m e t e r   i d = " 0 d 7 6 4 3 6 6 - 2 2 1 2 - 4 2 7 5 - a 1 6 5 - f 2 d c 3 9 0 5 7 0 8 7 "   n a m e = " W i d t h "   t y p e = " S y s t e m . N u l l a b l e ` 1 [ [ S y s t e m . I n t 3 2 ,   m s c o r l i b ,   V e r s i o n = 4 . 0 . 0 . 0 ,   C u l t u r e = n e u t r a l ,   P u b l i c K e y T o k e n = b 7 7 a 5 c 5 6 1 9 3 4 e 0 8 9 ] ] ,   m s c o r l i b ,   V e r s i o n = 4 . 0 . 0 . 0 ,   C u l t u r e = n e u t r a l ,   P u b l i c K e y T o k e n = b 7 7 a 5 c 5 6 1 9 3 4 e 0 8 9 "   o r d e r = " 9 9 9 "   k e y = " w i d t h F i r s t N a m e C o l u m n "   v a l u e = " "   g r o u p = " C o l u m n   F i r s t   N a m e "   g r o u p O r d e r = " 3 "   i s G e n e r a t e d = " f a l s e " / >  
                             < p a r a m e t e r   i d = " 6 8 2 4 d 0 7 f - 3 8 d f - 4 8 9 4 - b b d e - b 8 d b 5 b 9 0 5 8 b 6 "   n a m e = " W i d t h "   t y p e = " S y s t e m . N u l l a b l e ` 1 [ [ S y s t e m . I n t 3 2 ,   m s c o r l i b ,   V e r s i o n = 4 . 0 . 0 . 0 ,   C u l t u r e = n e u t r a l ,   P u b l i c K e y T o k e n = b 7 7 a 5 c 5 6 1 9 3 4 e 0 8 9 ] ] ,   m s c o r l i b ,   V e r s i o n = 4 . 0 . 0 . 0 ,   C u l t u r e = n e u t r a l ,   P u b l i c K e y T o k e n = b 7 7 a 5 c 5 6 1 9 3 4 e 0 8 9 "   o r d e r = " 9 9 9 "   k e y = " w i d t h M i d d l e N a m e C o l u m n "   v a l u e = " "   g r o u p = " C o l u m n   M i d d l e   N a m e "   g r o u p O r d e r = " 4 "   i s G e n e r a t e d = " f a l s e " / >  
                             < p a r a m e t e r   i d = " 6 e 8 5 d 1 3 e - 5 7 2 e - 4 d b b - b 4 7 8 - 5 a 9 4 b a c 7 4 2 f 3 "   n a m e = " W i d t h "   t y p e = " S y s t e m . N u l l a b l e ` 1 [ [ S y s t e m . I n t 3 2 ,   m s c o r l i b ,   V e r s i o n = 4 . 0 . 0 . 0 ,   C u l t u r e = n e u t r a l ,   P u b l i c K e y T o k e n = b 7 7 a 5 c 5 6 1 9 3 4 e 0 8 9 ] ] ,   m s c o r l i b ,   V e r s i o n = 4 . 0 . 0 . 0 ,   C u l t u r e = n e u t r a l ,   P u b l i c K e y T o k e n = b 7 7 a 5 c 5 6 1 9 3 4 e 0 8 9 "   o r d e r = " 9 9 9 "   k e y = " w i d t h L a s t N a m e C o l u m n "   v a l u e = " "   g r o u p = " C o l u m n   L a s t   N a m e "   g r o u p O r d e r = " 5 "   i s G e n e r a t e d = " f a l s e " / >  
                             < p a r a m e t e r   i d = " 9 5 f d 5 a 4 d - 2 8 4 f - 4 1 3 d - 8 b b b - b 6 7 2 9 d 7 b 8 e 8 8 "   n a m e = " W i d t h "   t y p e = " S y s t e m . N u l l a b l e ` 1 [ [ S y s t e m . I n t 3 2 ,   m s c o r l i b ,   V e r s i o n = 4 . 0 . 0 . 0 ,   C u l t u r e = n e u t r a l ,   P u b l i c K e y T o k e n = b 7 7 a 5 c 5 6 1 9 3 4 e 0 8 9 ] ] ,   m s c o r l i b ,   V e r s i o n = 4 . 0 . 0 . 0 ,   C u l t u r e = n e u t r a l ,   P u b l i c K e y T o k e n = b 7 7 a 5 c 5 6 1 9 3 4 e 0 8 9 "   o r d e r = " 9 9 9 "   k e y = " w i d t h S u f f i x C o l u m n "   v a l u e = " "   g r o u p = " C o l u m n   S u f f i x "   g r o u p O r d e r = " 6 "   i s G e n e r a t e d = " f a l s e " / >  
                             < p a r a m e t e r   i d = " 2 0 8 0 f 7 0 5 - 8 1 b d - 4 b 1 c - b d 0 2 - d 7 1 9 8 5 f 3 f 0 6 4 "   n a m e = " W i d t h "   t y p e = " S y s t e m . N u l l a b l e ` 1 [ [ S y s t e m . I n t 3 2 ,   m s c o r l i b ,   V e r s i o n = 4 . 0 . 0 . 0 ,   C u l t u r e = n e u t r a l ,   P u b l i c K e y T o k e n = b 7 7 a 5 c 5 6 1 9 3 4 e 0 8 9 ] ] ,   m s c o r l i b ,   V e r s i o n = 4 . 0 . 0 . 0 ,   C u l t u r e = n e u t r a l ,   P u b l i c K e y T o k e n = b 7 7 a 5 c 5 6 1 9 3 4 e 0 8 9 "   o r d e r = " 9 9 9 "   k e y = " w i d t h S a l u t a t i o n C o l u m n "   v a l u e = " "   g r o u p = " C o l u m n   S a l u t a t i o n "   g r o u p O r d e r = " 7 "   i s G e n e r a t e d = " f a l s e " / >  
                             < p a r a m e t e r   i d = " f 4 7 a e 5 e 1 - f 6 3 1 - 4 a 0 f - b 1 d 5 - f 6 0 c e e 3 7 0 8 e 7 "   n a m e = " W i d t h "   t y p e = " S y s t e m . N u l l a b l e ` 1 [ [ S y s t e m . I n t 3 2 ,   m s c o r l i b ,   V e r s i o n = 4 . 0 . 0 . 0 ,   C u l t u r e = n e u t r a l ,   P u b l i c K e y T o k e n = b 7 7 a 5 c 5 6 1 9 3 4 e 0 8 9 ] ] ,   m s c o r l i b ,   V e r s i o n = 4 . 0 . 0 . 0 ,   C u l t u r e = n e u t r a l ,   P u b l i c K e y T o k e n = b 7 7 a 5 c 5 6 1 9 3 4 e 0 8 9 "   o r d e r = " 9 9 9 "   k e y = " w i d t h J o b T i t l e C o l u m n "   v a l u e = " "   g r o u p = " C o l u m n   J o b   T i t l e "   g r o u p O r d e r = " 8 "   i s G e n e r a t e d = " f a l s e " / >  
                             < p a r a m e t e r   i d = " f 2 0 e a 0 9 d - e a a f - 4 8 7 1 - a d 1 7 - 6 7 5 2 d 9 2 4 f 0 b b "   n a m e = " W i d t h "   t y p e = " S y s t e m . N u l l a b l e ` 1 [ [ S y s t e m . I n t 3 2 ,   m s c o r l i b ,   V e r s i o n = 4 . 0 . 0 . 0 ,   C u l t u r e = n e u t r a l ,   P u b l i c K e y T o k e n = b 7 7 a 5 c 5 6 1 9 3 4 e 0 8 9 ] ] ,   m s c o r l i b ,   V e r s i o n = 4 . 0 . 0 . 0 ,   C u l t u r e = n e u t r a l ,   P u b l i c K e y T o k e n = b 7 7 a 5 c 5 6 1 9 3 4 e 0 8 9 "   o r d e r = " 9 9 9 "   k e y = " w i d t h C o m p a n y C o l u m n "   v a l u e = " "   g r o u p = " C o l u m n   C o m p a n y "   g r o u p O r d e r = " 9 "   i s G e n e r a t e d = " f a l s e " / >  
                             < p a r a m e t e r   i d = " 5 0 b b 4 f a 0 - 8 9 0 f - 4 a f 9 - 8 a 7 b - 9 1 8 5 b d 2 b 2 5 d f "   n a m e = " W i d t h "   t y p e = " S y s t e m . N u l l a b l e ` 1 [ [ S y s t e m . I n t 3 2 ,   m s c o r l i b ,   V e r s i o n = 4 . 0 . 0 . 0 ,   C u l t u r e = n e u t r a l ,   P u b l i c K e y T o k e n = b 7 7 a 5 c 5 6 1 9 3 4 e 0 8 9 ] ] ,   m s c o r l i b ,   V e r s i o n = 4 . 0 . 0 . 0 ,   C u l t u r e = n e u t r a l ,   P u b l i c K e y T o k e n = b 7 7 a 5 c 5 6 1 9 3 4 e 0 8 9 "   o r d e r = " 9 9 9 "   k e y = " w i d t h T e l e p h o n e C o l u m n "   v a l u e = " "   g r o u p = " C o l u m n   T e l e p h o n e "   g r o u p O r d e r = " 1 3 "   i s G e n e r a t e d = " f a l s e " / >  
                             < p a r a m e t e r   i d = " a e 7 7 f 2 f 6 - 3 f d d - 4 b 6 3 - 8 a f d - b 0 0 2 4 c b 2 5 4 d 9 "   n a m e = " W i d t h "   t y p e = " S y s t e m . N u l l a b l e ` 1 [ [ S y s t e m . I n t 3 2 ,   m s c o r l i b ,   V e r s i o n = 4 . 0 . 0 . 0 ,   C u l t u r e = n e u t r a l ,   P u b l i c K e y T o k e n = b 7 7 a 5 c 5 6 1 9 3 4 e 0 8 9 ] ] ,   m s c o r l i b ,   V e r s i o n = 4 . 0 . 0 . 0 ,   C u l t u r e = n e u t r a l ,   P u b l i c K e y T o k e n = b 7 7 a 5 c 5 6 1 9 3 4 e 0 8 9 "   o r d e r = " 9 9 9 "   k e y = " w i d t h F a x C o l u m n "   v a l u e = " "   g r o u p = " C o l u m n   F a x "   g r o u p O r d e r = " 1 4 "   i s G e n e r a t e d = " f a l s e " / >  
                             < p a r a m e t e r   i d = " d 3 c 0 7 d b 8 - 0 9 0 f - 4 4 4 f - b b a b - 4 7 5 e 4 5 8 9 6 6 e 7 "   n a m e = " W i d t h "   t y p e = " S y s t e m . N u l l a b l e ` 1 [ [ S y s t e m . I n t 3 2 ,   m s c o r l i b ,   V e r s i o n = 4 . 0 . 0 . 0 ,   C u l t u r e = n e u t r a l ,   P u b l i c K e y T o k e n = b 7 7 a 5 c 5 6 1 9 3 4 e 0 8 9 ] ] ,   m s c o r l i b ,   V e r s i o n = 4 . 0 . 0 . 0 ,   C u l t u r e = n e u t r a l ,   P u b l i c K e y T o k e n = b 7 7 a 5 c 5 6 1 9 3 4 e 0 8 9 "   o r d e r = " 9 9 9 "   k e y = " w i d t h R e f e r e n c e C o l u m n "   v a l u e = " "   g r o u p = " C o l u m n   R e f e r e n c e "   g r o u p O r d e r = " 1 7 "   i s G e n e r a t e d = " f a l s e " / >  
                             < p a r a m e t e r   i d = " 2 3 7 c d f 3 c - 5 3 7 d - 4 6 b 0 - a 0 c 6 - c 6 2 c 8 d 8 8 2 5 3 e "   n a m e = " W i d t h "   t y p e = " S y s t e m . N u l l a b l e ` 1 [ [ S y s t e m . I n t 3 2 ,   m s c o r l i b ,   V e r s i o n = 4 . 0 . 0 . 0 ,   C u l t u r e = n e u t r a l ,   P u b l i c K e y T o k e n = b 7 7 a 5 c 5 6 1 9 3 4 e 0 8 9 ] ] ,   m s c o r l i b ,   V e r s i o n = 4 . 0 . 0 . 0 ,   C u l t u r e = n e u t r a l ,   P u b l i c K e y T o k e n = b 7 7 a 5 c 5 6 1 9 3 4 e 0 8 9 "   o r d e r = " 9 9 9 "   k e y = " w i d t h T i t l e C o l u m n "   v a l u e = " "   g r o u p = " C o l u m n   T i t l e "   g r o u p O r d e r = " 1 "   i s G e n e r a t e d = " f a l s e " / >  
                             < p a r a m e t e r   i d = " 3 5 0 a 6 9 5 b - b a 3 f - 4 5 9 c - a 3 b 0 - c 0 5 d 8 8 1 0 8 2 1 8 "   n a m e = " W i d t h "   t y p e = " S y s t e m . N u l l a b l e ` 1 [ [ S y s t e m . I n t 3 2 ,   m s c o r l i b ,   V e r s i o n = 4 . 0 . 0 . 0 ,   C u l t u r e = n e u t r a l ,   P u b l i c K e y T o k e n = b 7 7 a 5 c 5 6 1 9 3 4 e 0 8 9 ] ] ,   m s c o r l i b ,   V e r s i o n = 4 . 0 . 0 . 0 ,   C u l t u r e = n e u t r a l ,   P u b l i c K e y T o k e n = b 7 7 a 5 c 5 6 1 9 3 4 e 0 8 9 "   o r d e r = " 9 9 9 "   k e y = " w i d t h E m a i l C o l u m n "   v a l u e = " "   g r o u p = " C o l u m n   E m a i l "   g r o u p O r d e r = " 1 6 "   i s G e n e r a t e d = " f a l s e " / >  
                             < p a r a m e t e r   i d = " 7 3 6 2 0 f d 9 - a 6 7 0 - 4 4 9 d - 9 9 6 9 - 2 7 f d 2 2 7 3 3 d 9 2 "   n a m e = " W i d t h "   t y p e = " S y s t e m . N u l l a b l e ` 1 [ [ S y s t e m . I n t 3 2 ,   m s c o r l i b ,   V e r s i o n = 4 . 0 . 0 . 0 ,   C u l t u r e = n e u t r a l ,   P u b l i c K e y T o k e n = b 7 7 a 5 c 5 6 1 9 3 4 e 0 8 9 ] ] ,   m s c o r l i b ,   V e r s i o n = 4 . 0 . 0 . 0 ,   C u l t u r e = n e u t r a l ,   P u b l i c K e y T o k e n = b 7 7 a 5 c 5 6 1 9 3 4 e 0 8 9 "   o r d e r = " 9 9 9 "   k e y = " w i d t h D e l i v e r y M e t h o d C o l u m n "   v a l u e = " "   g r o u p = " C o l u m n   D e l i v e r y   M e t h o d "   g r o u p O r d e r = " 1 0 "   i s G e n e r a t e d = " f a l s e " / >  
                             < p a r a m e t e r   i d = " b 6 b 1 d 8 7 4 - 6 4 c 0 - 4 1 d 3 - b 7 0 e - 6 1 6 0 3 c 0 3 e f a 5 "   n a m e = " W i d t h "   t y p e = " S y s t e m . N u l l a b l e ` 1 [ [ S y s t e m . I n t 3 2 ,   m s c o r l i b ,   V e r s i o n = 4 . 0 . 0 . 0 ,   C u l t u r e = n e u t r a l ,   P u b l i c K e y T o k e n = b 7 7 a 5 c 5 6 1 9 3 4 e 0 8 9 ] ] ,   m s c o r l i b ,   V e r s i o n = 4 . 0 . 0 . 0 ,   C u l t u r e = n e u t r a l ,   P u b l i c K e y T o k e n = b 7 7 a 5 c 5 6 1 9 3 4 e 0 8 9 "   o r d e r = " 9 9 9 "   k e y = " w i d t h A d d r e s s C o l u m n "   v a l u e = " "   g r o u p = " C o l u m n   A d d r e s s "   g r o u p O r d e r = " 1 1 "   i s G e n e r a t e d = " f a l s e " / >  
                             < p a r a m e t e r   i d = " 3 7 6 b a 9 c d - a 7 b 2 - 4 c 3 7 - b f a c - 4 4 f 5 9 b 8 6 8 9 9 5 "   n a m e = " W i d t h "   t y p e = " S y s t e m . N u l l a b l e ` 1 [ [ S y s t e m . I n t 3 2 ,   m s c o r l i b ,   V e r s i o n = 4 . 0 . 0 . 0 ,   C u l t u r e = n e u t r a l ,   P u b l i c K e y T o k e n = b 7 7 a 5 c 5 6 1 9 3 4 e 0 8 9 ] ] ,   m s c o r l i b ,   V e r s i o n = 4 . 0 . 0 . 0 ,   C u l t u r e = n e u t r a l ,   P u b l i c K e y T o k e n = b 7 7 a 5 c 5 6 1 9 3 4 e 0 8 9 "   o r d e r = " 9 9 9 "   k e y = " w i d t h M o b i l e C o l u m n "   v a l u e = " "   g r o u p = " C o l u m n   M o b i l e "   g r o u p O r d e r = " 1 5 "   i s G e n e r a t e d = " f a l s e " / >  
                             < p a r a m e t e r   i d = " 4 f f 5 b 1 b 5 - d 3 f 4 - 4 6 8 d - a c 7 a - 5 1 d 0 f c 5 7 5 c 8 b "   n a m e = " W i d t h "   t y p e = " S y s t e m . N u l l a b l e ` 1 [ [ S y s t e m . I n t 3 2 ,   m s c o r l i b ,   V e r s i o n = 4 . 0 . 0 . 0 ,   C u l t u r e = n e u t r a l ,   P u b l i c K e y T o k e n = b 7 7 a 5 c 5 6 1 9 3 4 e 0 8 9 ] ] ,   m s c o r l i b ,   V e r s i o n = 4 . 0 . 0 . 0 ,   C u l t u r e = n e u t r a l ,   P u b l i c K e y T o k e n = b 7 7 a 5 c 5 6 1 9 3 4 e 0 8 9 "   o r d e r = " 9 9 9 "   k e y = " w i d t h C o u n t r y C o l u m n "   v a l u e = " "   g r o u p = " C o l u m n   C o u n t r y "   g r o u p O r d e r = " 1 2 "   i s G e n e r a t e d = " f a l s e " / >  
                             < p a r a m e t e r   i d = " 6 e d 6 c 7 7 b - 9 c b 7 - 4 6 c 9 - a c 9 6 - 7 e 7 9 c 9 8 b 2 a 6 4 "   n a m e = " W i d t h "   t y p e = " S y s t e m . N u l l a b l e ` 1 [ [ S y s t e m . I n t 3 2 ,   m s c o r l i b ,   V e r s i o n = 4 . 0 . 0 . 0 ,   C u l t u r e = n e u t r a l ,   P u b l i c K e y T o k e n = b 7 7 a 5 c 5 6 1 9 3 4 e 0 8 9 ] ] ,   m s c o r l i b ,   V e r s i o n = 4 . 0 . 0 . 0 ,   C u l t u r e = n e u t r a l ,   P u b l i c K e y T o k e n = b 7 7 a 5 c 5 6 1 9 3 4 e 0 8 9 "   o r d e r = " 9 9 9 "   k e y = " w i d t h L o g i n C o l u m n "   v a l u e = " "   g r o u p = " C o l u m n   U s e r   N a m e "   g r o u p O r d e r = " 0 "   i s G e n e r a t e d = " f a l s e " / >  
                             < p a r a m e t e r   i d = " e d e 6 1 2 a 8 - 2 b 2 e - 4 b 2 5 - b a d 4 - c 0 b 7 8 c 2 b d 5 2 1 "   n a m e = " H e a d e r   t e x t "   t y p e = " S y s t e m . S t r i n g ,   m s c o r l i b ,   V e r s i o n = 4 . 0 . 0 . 0 ,   C u l t u r e = n e u t r a l ,   P u b l i c K e y T o k e n = b 7 7 a 5 c 5 6 1 9 3 4 e 0 8 9 "   o r d e r = " 9 9 9 "   k e y = " h e a d e r C o m b i n e d N a m e "   v a l u e = " & l t ; ? x m l   v e r s i o n = & q u o t ; 1 . 0 & q u o t ;   e n c o d i n g = & q u o t ; u t f - 1 6 & q u o t ; ? & g t ; & # x A ; & l t ; u i L o c a l i z e d S t r i n g   x m l n s : x s i = & q u o t ; h t t p : / / w w w . w 3 . o r g / 2 0 0 1 / X M L S c h e m a - i n s t a n c e & q u o t ;   x m l n s : x s d = & q u o t ; h t t p : / / w w w . w 3 . o r g / 2 0 0 1 / X M L S c h e m a & q u o t ; & g t ; & # x A ;     & l t ; t y p e & g t ; f i x e d & l t ; / t y p e & g t ; & # x A ;     & l t ; t e x t   / & g t ; & # x A ; & l t ; / u i L o c a l i z e d S t r i n g & g t ; "   a r g u m e n t = " U I L o c a l i z e d S t r i n g "   g r o u p = " C o l u m n   C o m b i n e d   N a m e "   g r o u p O r d e r = " 2 "   i s G e n e r a t e d = " f a l s e " / >  
                             < p a r a m e t e r   i d = " b a 7 0 0 7 0 6 - 2 a 0 7 - 4 3 6 a - 9 3 4 0 - 9 5 f 1 c e 0 6 3 e 2 d "   n a m e = " H e a d e r   t e x t "   t y p e = " S y s t e m . S t r i n g ,   m s c o r l i b ,   V e r s i o n = 4 . 0 . 0 . 0 ,   C u l t u r e = n e u t r a l ,   P u b l i c K e y T o k e n = b 7 7 a 5 c 5 6 1 9 3 4 e 0 8 9 "   o r d e r = " 9 9 9 "   k e y = " h e a d e r F i r s t N a m e C o l u m n "   v a l u e = " & l t ; ? x m l   v e r s i o n = & q u o t ; 1 . 0 & q u o t ;   e n c o d i n g = & q u o t ; u t f - 1 6 & q u o t ; ? & g t ; & # x A ; & l t ; u i L o c a l i z e d S t r i n g   x m l n s : x s i = & q u o t ; h t t p : / / w w w . w 3 . o r g / 2 0 0 1 / X M L S c h e m a - i n s t a n c e & q u o t ;   x m l n s : x s d = & q u o t ; h t t p : / / w w w . w 3 . o r g / 2 0 0 1 / X M L S c h e m a & q u o t ; & g t ; & # x A ;     & l t ; t y p e & g t ; f i x e d & l t ; / t y p e & g t ; & # x A ;     & l t ; t e x t   / & g t ; & # x A ; & l t ; / u i L o c a l i z e d S t r i n g & g t ; "   a r g u m e n t = " U I L o c a l i z e d S t r i n g "   g r o u p = " C o l u m n   F i r s t   N a m e "   g r o u p O r d e r = " 3 "   i s G e n e r a t e d = " f a l s e " / >  
                             < p a r a m e t e r   i d = " a 4 9 2 9 b 6 2 - 7 c f 1 - 4 9 3 7 - a 3 5 0 - 9 b 4 2 b 3 c 3 9 1 0 2 "   n a m e = " H e a d e r   t e x t "   t y p e = " S y s t e m . S t r i n g ,   m s c o r l i b ,   V e r s i o n = 4 . 0 . 0 . 0 ,   C u l t u r e = n e u t r a l ,   P u b l i c K e y T o k e n = b 7 7 a 5 c 5 6 1 9 3 4 e 0 8 9 "   o r d e r = " 9 9 9 "   k e y = " h e a d e r M i d d l e N a m e C o l u m n "   v a l u e = " & l t ; ? x m l   v e r s i o n = & q u o t ; 1 . 0 & q u o t ;   e n c o d i n g = & q u o t ; u t f - 1 6 & q u o t ; ? & g t ; & # x A ; & l t ; u i L o c a l i z e d S t r i n g   x m l n s : x s i = & q u o t ; h t t p : / / w w w . w 3 . o r g / 2 0 0 1 / X M L S c h e m a - i n s t a n c e & q u o t ;   x m l n s : x s d = & q u o t ; h t t p : / / w w w . w 3 . o r g / 2 0 0 1 / X M L S c h e m a & q u o t ; & g t ; & # x A ;     & l t ; t y p e & g t ; f i x e d & l t ; / t y p e & g t ; & # x A ;     & l t ; t e x t   / & g t ; & # x A ; & l t ; / u i L o c a l i z e d S t r i n g & g t ; "   a r g u m e n t = " U I L o c a l i z e d S t r i n g "   g r o u p = " C o l u m n   M i d d l e   N a m e "   g r o u p O r d e r = " 4 "   i s G e n e r a t e d = " f a l s e " / >  
                             < p a r a m e t e r   i d = " 4 4 b 5 e c 9 f - 1 0 f e - 4 c 9 f - a a b b - 9 9 4 1 6 d a c 3 0 4 a "   n a m e = " H e a d e r   t e x t "   t y p e = " S y s t e m . S t r i n g ,   m s c o r l i b ,   V e r s i o n = 4 . 0 . 0 . 0 ,   C u l t u r e = n e u t r a l ,   P u b l i c K e y T o k e n = b 7 7 a 5 c 5 6 1 9 3 4 e 0 8 9 "   o r d e r = " 9 9 9 "   k e y = " h e a d e r L a s t N a m e C o l u m n "   v a l u e = " & l t ; ? x m l   v e r s i o n = & q u o t ; 1 . 0 & q u o t ;   e n c o d i n g = & q u o t ; u t f - 1 6 & q u o t ; ? & g t ; & # x A ; & l t ; u i L o c a l i z e d S t r i n g   x m l n s : x s i = & q u o t ; h t t p : / / w w w . w 3 . o r g / 2 0 0 1 / X M L S c h e m a - i n s t a n c e & q u o t ;   x m l n s : x s d = & q u o t ; h t t p : / / w w w . w 3 . o r g / 2 0 0 1 / X M L S c h e m a & q u o t ; & g t ; & # x A ;     & l t ; t y p e & g t ; f i x e d & l t ; / t y p e & g t ; & # x A ;     & l t ; t e x t   / & g t ; & # x A ; & l t ; / u i L o c a l i z e d S t r i n g & g t ; "   a r g u m e n t = " U I L o c a l i z e d S t r i n g "   g r o u p = " C o l u m n   L a s t   N a m e "   g r o u p O r d e r = " 5 "   i s G e n e r a t e d = " f a l s e " / >  
                             < p a r a m e t e r   i d = " 5 d 5 7 d 2 5 c - a 3 2 d - 4 a 4 d - b 2 7 7 - 8 e 5 8 7 d d 3 3 0 8 e "   n a m e = " H e a d e r   t e x t "   t y p e = " S y s t e m . S t r i n g ,   m s c o r l i b ,   V e r s i o n = 4 . 0 . 0 . 0 ,   C u l t u r e = n e u t r a l ,   P u b l i c K e y T o k e n = b 7 7 a 5 c 5 6 1 9 3 4 e 0 8 9 "   o r d e r = " 9 9 9 "   k e y = " h e a d e r S u f f i x C o l u m n "   v a l u e = " & l t ; ? x m l   v e r s i o n = & q u o t ; 1 . 0 & q u o t ;   e n c o d i n g = & q u o t ; u t f - 1 6 & q u o t ; ? & g t ; & # x A ; & l t ; u i L o c a l i z e d S t r i n g   x m l n s : x s i = & q u o t ; h t t p : / / w w w . w 3 . o r g / 2 0 0 1 / X M L S c h e m a - i n s t a n c e & q u o t ;   x m l n s : x s d = & q u o t ; h t t p : / / w w w . w 3 . o r g / 2 0 0 1 / X M L S c h e m a & q u o t ; & g t ; & # x A ;     & l t ; t y p e & g t ; f i x e d & l t ; / t y p e & g t ; & # x A ;     & l t ; t e x t   / & g t ; & # x A ; & l t ; / u i L o c a l i z e d S t r i n g & g t ; "   a r g u m e n t = " U I L o c a l i z e d S t r i n g "   g r o u p = " C o l u m n   S u f f i x "   g r o u p O r d e r = " 6 "   i s G e n e r a t e d = " f a l s e " / >  
                             < p a r a m e t e r   i d = " 6 9 a 0 4 2 5 f - 4 b e 4 - 4 8 6 1 - a e 5 a - 8 d f a f d 0 9 4 0 3 7 "   n a m e = " H e a d e r   t e x t "   t y p e = " S y s t e m . S t r i n g ,   m s c o r l i b ,   V e r s i o n = 4 . 0 . 0 . 0 ,   C u l t u r e = n e u t r a l ,   P u b l i c K e y T o k e n = b 7 7 a 5 c 5 6 1 9 3 4 e 0 8 9 "   o r d e r = " 9 9 9 "   k e y = " h e a d e r S a l u t a t i o n C o l u m n "   v a l u e = " & l t ; ? x m l   v e r s i o n = & q u o t ; 1 . 0 & q u o t ;   e n c o d i n g = & q u o t ; u t f - 1 6 & q u o t ; ? & g t ; & # x A ; & l t ; u i L o c a l i z e d S t r i n g   x m l n s : x s i = & q u o t ; h t t p : / / w w w . w 3 . o r g / 2 0 0 1 / X M L S c h e m a - i n s t a n c e & q u o t ;   x m l n s : x s d = & q u o t ; h t t p : / / w w w . w 3 . o r g / 2 0 0 1 / X M L S c h e m a & q u o t ; & g t ; & # x A ;     & l t ; t y p e & g t ; f i x e d & l t ; / t y p e & g t ; & # x A ;     & l t ; t e x t   / & g t ; & # x A ; & l t ; / u i L o c a l i z e d S t r i n g & g t ; "   a r g u m e n t = " U I L o c a l i z e d S t r i n g "   g r o u p = " C o l u m n   S a l u t a t i o n "   g r o u p O r d e r = " 7 "   i s G e n e r a t e d = " f a l s e " / >  
                             < p a r a m e t e r   i d = " d e 8 1 7 0 c f - a 7 d 2 - 4 8 3 c - b 5 a 1 - c 4 b 4 e a f d 8 3 1 7 "   n a m e = " H e a d e r   t e x t "   t y p e = " S y s t e m . S t r i n g ,   m s c o r l i b ,   V e r s i o n = 4 . 0 . 0 . 0 ,   C u l t u r e = n e u t r a l ,   P u b l i c K e y T o k e n = b 7 7 a 5 c 5 6 1 9 3 4 e 0 8 9 "   o r d e r = " 9 9 9 "   k e y = " h e a d e r J o b T i t l e C o l u m n "   v a l u e = " & l t ; ? x m l   v e r s i o n = & q u o t ; 1 . 0 & q u o t ;   e n c o d i n g = & q u o t ; u t f - 1 6 & q u o t ; ? & g t ; & # x A ; & l t ; u i L o c a l i z e d S t r i n g   x m l n s : x s i = & q u o t ; h t t p : / / w w w . w 3 . o r g / 2 0 0 1 / X M L S c h e m a - i n s t a n c e & q u o t ;   x m l n s : x s d = & q u o t ; h t t p : / / w w w . w 3 . o r g / 2 0 0 1 / X M L S c h e m a & q u o t ; & g t ; & # x A ;     & l t ; t y p e & g t ; f i x e d & l t ; / t y p e & g t ; & # x A ;     & l t ; t e x t   / & g t ; & # x A ; & l t ; / u i L o c a l i z e d S t r i n g & g t ; "   a r g u m e n t = " U I L o c a l i z e d S t r i n g "   g r o u p = " C o l u m n   J o b   T i t l e "   g r o u p O r d e r = " 8 "   i s G e n e r a t e d = " f a l s e " / >  
                             < p a r a m e t e r   i d = " 3 6 1 2 a 7 d e - 8 f b 4 - 4 0 d 1 - a 3 e d - 6 c 1 0 7 0 7 8 7 3 f 4 "   n a m e = " H e a d e r   t e x t "   t y p e = " S y s t e m . S t r i n g ,   m s c o r l i b ,   V e r s i o n = 4 . 0 . 0 . 0 ,   C u l t u r e = n e u t r a l ,   P u b l i c K e y T o k e n = b 7 7 a 5 c 5 6 1 9 3 4 e 0 8 9 "   o r d e r = " 9 9 9 "   k e y = " h e a d e r C o m p a n y C o l u m n "   v a l u e = " & l t ; ? x m l   v e r s i o n = & q u o t ; 1 . 0 & q u o t ;   e n c o d i n g = & q u o t ; u t f - 1 6 & q u o t ; ? & g t ; & # x A ; & l t ; u i L o c a l i z e d S t r i n g   x m l n s : x s i = & q u o t ; h t t p : / / w w w . w 3 . o r g / 2 0 0 1 / X M L S c h e m a - i n s t a n c e & q u o t ;   x m l n s : x s d = & q u o t ; h t t p : / / w w w . w 3 . o r g / 2 0 0 1 / X M L S c h e m a & q u o t ; & g t ; & # x A ;     & l t ; t y p e & g t ; f i x e d & l t ; / t y p e & g t ; & # x A ;     & l t ; t e x t   / & g t ; & # x A ; & l t ; / u i L o c a l i z e d S t r i n g & g t ; "   a r g u m e n t = " U I L o c a l i z e d S t r i n g "   g r o u p = " C o l u m n   C o m p a n y "   g r o u p O r d e r = " 9 "   i s G e n e r a t e d = " f a l s e " / >  
                             < p a r a m e t e r   i d = " e 2 0 1 6 f d 3 - 7 d b f - 4 7 e a - b c 7 9 - d a 6 4 d b 9 0 3 8 e 0 "   n a m e = " H e a d e r   t e x t "   t y p e = " S y s t e m . S t r i n g ,   m s c o r l i b ,   V e r s i o n = 4 . 0 . 0 . 0 ,   C u l t u r e = n e u t r a l ,   P u b l i c K e y T o k e n = b 7 7 a 5 c 5 6 1 9 3 4 e 0 8 9 "   o r d e r = " 9 9 9 "   k e y = " h e a d e r T e l e p h o n e C o l u m n "   v a l u e = " & l t ; ? x m l   v e r s i o n = & q u o t ; 1 . 0 & q u o t ;   e n c o d i n g = & q u o t ; u t f - 1 6 & q u o t ; ? & g t ; & # x A ; & l t ; u i L o c a l i z e d S t r i n g   x m l n s : x s i = & q u o t ; h t t p : / / w w w . w 3 . o r g / 2 0 0 1 / X M L S c h e m a - i n s t a n c e & q u o t ;   x m l n s : x s d = & q u o t ; h t t p : / / w w w . w 3 . o r g / 2 0 0 1 / X M L S c h e m a & q u o t ; & g t ; & # x A ;     & l t ; t y p e & g t ; f i x e d & l t ; / t y p e & g t ; & # x A ;     & l t ; t e x t   / & g t ; & # x A ; & l t ; / u i L o c a l i z e d S t r i n g & g t ; "   a r g u m e n t = " U I L o c a l i z e d S t r i n g "   g r o u p = " C o l u m n   T e l e p h o n e "   g r o u p O r d e r = " 1 3 "   i s G e n e r a t e d = " f a l s e " / >  
                             < p a r a m e t e r   i d = " f 4 d c e d 1 c - b a 2 1 - 4 d 7 a - 9 7 0 f - 2 1 4 2 0 e a 0 8 2 9 a "   n a m e = " H e a d e r   t e x t "   t y p e = " S y s t e m . S t r i n g ,   m s c o r l i b ,   V e r s i o n = 4 . 0 . 0 . 0 ,   C u l t u r e = n e u t r a l ,   P u b l i c K e y T o k e n = b 7 7 a 5 c 5 6 1 9 3 4 e 0 8 9 "   o r d e r = " 9 9 9 "   k e y = " h e a d e r F a x C o l u m n "   v a l u e = " & l t ; ? x m l   v e r s i o n = & q u o t ; 1 . 0 & q u o t ;   e n c o d i n g = & q u o t ; u t f - 1 6 & q u o t ; ? & g t ; & # x A ; & l t ; u i L o c a l i z e d S t r i n g   x m l n s : x s i = & q u o t ; h t t p : / / w w w . w 3 . o r g / 2 0 0 1 / X M L S c h e m a - i n s t a n c e & q u o t ;   x m l n s : x s d = & q u o t ; h t t p : / / w w w . w 3 . o r g / 2 0 0 1 / X M L S c h e m a & q u o t ; & g t ; & # x A ;     & l t ; t y p e & g t ; f i x e d & l t ; / t y p e & g t ; & # x A ;     & l t ; t e x t   / & g t ; & # x A ; & l t ; / u i L o c a l i z e d S t r i n g & g t ; "   a r g u m e n t = " U I L o c a l i z e d S t r i n g "   g r o u p = " C o l u m n   F a x "   g r o u p O r d e r = " 1 4 "   i s G e n e r a t e d = " f a l s e " / >  
                             < p a r a m e t e r   i d = " e 5 c 7 b 8 d 7 - a 0 2 9 - 4 3 1 0 - 9 5 2 9 - 5 6 a d 2 6 3 8 8 f e 7 "   n a m e = " H e a d e r   t e x t "   t y p e = " S y s t e m . S t r i n g ,   m s c o r l i b ,   V e r s i o n = 4 . 0 . 0 . 0 ,   C u l t u r e = n e u t r a l ,   P u b l i c K e y T o k e n = b 7 7 a 5 c 5 6 1 9 3 4 e 0 8 9 "   o r d e r = " 9 9 9 "   k e y = " h e a d e r R e f e r e n c e C o l u m n "   v a l u e = " & l t ; ? x m l   v e r s i o n = & q u o t ; 1 . 0 & q u o t ;   e n c o d i n g = & q u o t ; u t f - 1 6 & q u o t ; ? & g t ; & # x A ; & l t ; u i L o c a l i z e d S t r i n g   x m l n s : x s i = & q u o t ; h t t p : / / w w w . w 3 . o r g / 2 0 0 1 / X M L S c h e m a - i n s t a n c e & q u o t ;   x m l n s : x s d = & q u o t ; h t t p : / / w w w . w 3 . o r g / 2 0 0 1 / X M L S c h e m a & q u o t ; & g t ; & # x A ;     & l t ; t y p e & g t ; f i x e d & l t ; / t y p e & g t ; & # x A ;     & l t ; t e x t   / & g t ; & # x A ; & l t ; / u i L o c a l i z e d S t r i n g & g t ; "   a r g u m e n t = " U I L o c a l i z e d S t r i n g "   g r o u p = " C o l u m n   R e f e r e n c e "   g r o u p O r d e r = " 1 7 "   i s G e n e r a t e d = " f a l s e " / >  
                             < p a r a m e t e r   i d = " 1 9 7 4 e 3 e 1 - 5 c 0 c - 4 4 d d - b 3 b 2 - c 8 5 7 3 0 1 3 b b e 5 "   n a m e = " H e a d e r   t e x t "   t y p e = " S y s t e m . S t r i n g ,   m s c o r l i b ,   V e r s i o n = 4 . 0 . 0 . 0 ,   C u l t u r e = n e u t r a l ,   P u b l i c K e y T o k e n = b 7 7 a 5 c 5 6 1 9 3 4 e 0 8 9 "   o r d e r = " 9 9 9 "   k e y = " h e a d e r T i t l e C o l u m n "   v a l u e = " & l t ; ? x m l   v e r s i o n = & q u o t ; 1 . 0 & q u o t ;   e n c o d i n g = & q u o t ; u t f - 1 6 & q u o t ; ? & g t ; & # x A ; & l t ; u i L o c a l i z e d S t r i n g   x m l n s : x s i = & q u o t ; h t t p : / / w w w . w 3 . o r g / 2 0 0 1 / X M L S c h e m a - i n s t a n c e & q u o t ;   x m l n s : x s d = & q u o t ; h t t p : / / w w w . w 3 . o r g / 2 0 0 1 / X M L S c h e m a & q u o t ; & g t ; & # x A ;     & l t ; t y p e & g t ; f i x e d & l t ; / t y p e & g t ; & # x A ;     & l t ; t e x t   / & g t ; & # x A ; & l t ; / u i L o c a l i z e d S t r i n g & g t ; "   a r g u m e n t = " U I L o c a l i z e d S t r i n g "   g r o u p = " C o l u m n   T i t l e "   g r o u p O r d e r = " 1 "   i s G e n e r a t e d = " f a l s e " / >  
                             < p a r a m e t e r   i d = " 6 f 9 2 7 8 a d - 7 f 3 c - 4 6 f 3 - 9 a f c - b d d 1 1 9 d 6 d f a 8 "   n a m e = " H e a d e r   t e x t "   t y p e = " S y s t e m . S t r i n g ,   m s c o r l i b ,   V e r s i o n = 4 . 0 . 0 . 0 ,   C u l t u r e = n e u t r a l ,   P u b l i c K e y T o k e n = b 7 7 a 5 c 5 6 1 9 3 4 e 0 8 9 "   o r d e r = " 9 9 9 "   k e y = " h e a d e r E m a i l C o l u m n "   v a l u e = " & l t ; ? x m l   v e r s i o n = & q u o t ; 1 . 0 & q u o t ;   e n c o d i n g = & q u o t ; u t f - 1 6 & q u o t ; ? & g t ; & # x A ; & l t ; u i L o c a l i z e d S t r i n g   x m l n s : x s i = & q u o t ; h t t p : / / w w w . w 3 . o r g / 2 0 0 1 / X M L S c h e m a - i n s t a n c e & q u o t ;   x m l n s : x s d = & q u o t ; h t t p : / / w w w . w 3 . o r g / 2 0 0 1 / X M L S c h e m a & q u o t ; & g t ; & # x A ;     & l t ; t y p e & g t ; f i x e d & l t ; / t y p e & g t ; & # x A ;     & l t ; t e x t   / & g t ; & # x A ; & l t ; / u i L o c a l i z e d S t r i n g & g t ; "   a r g u m e n t = " U I L o c a l i z e d S t r i n g "   g r o u p = " C o l u m n   E m a i l "   g r o u p O r d e r = " 1 6 "   i s G e n e r a t e d = " f a l s e " / >  
                             < p a r a m e t e r   i d = " d 1 d 4 c 3 4 6 - 5 4 e b - 4 d 0 1 - a b a 1 - b a 6 f 8 e 9 1 3 2 4 f "   n a m e = " H e a d e r   t e x t "   t y p e = " S y s t e m . S t r i n g ,   m s c o r l i b ,   V e r s i o n = 4 . 0 . 0 . 0 ,   C u l t u r e = n e u t r a l ,   P u b l i c K e y T o k e n = b 7 7 a 5 c 5 6 1 9 3 4 e 0 8 9 "   o r d e r = " 9 9 9 "   k e y = " h e a d e r A d d r e s s C o l u m n "   v a l u e = " & l t ; ? x m l   v e r s i o n = & q u o t ; 1 . 0 & q u o t ;   e n c o d i n g = & q u o t ; u t f - 1 6 & q u o t ; ? & g t ; & # x A ; & l t ; u i L o c a l i z e d S t r i n g   x m l n s : x s i = & q u o t ; h t t p : / / w w w . w 3 . o r g / 2 0 0 1 / X M L S c h e m a - i n s t a n c e & q u o t ;   x m l n s : x s d = & q u o t ; h t t p : / / w w w . w 3 . o r g / 2 0 0 1 / X M L S c h e m a & q u o t ; & g t ; & # x A ;     & l t ; t y p e & g t ; f i x e d & l t ; / t y p e & g t ; & # x A ;     & l t ; t e x t   / & g t ; & # x A ; & l t ; / u i L o c a l i z e d S t r i n g & g t ; "   a r g u m e n t = " U I L o c a l i z e d S t r i n g "   g r o u p = " C o l u m n   A d d r e s s "   g r o u p O r d e r = " 1 1 "   i s G e n e r a t e d = " f a l s e " / >  
                             < p a r a m e t e r   i d = " 2 6 0 8 6 f 9 e - 4 f f f - 4 d 3 9 - 9 7 4 c - 1 f 2 c f 7 1 a 9 8 c 3 "   n a m e = " H e a d e r   t e x t "   t y p e = " S y s t e m . S t r i n g ,   m s c o r l i b ,   V e r s i o n = 4 . 0 . 0 . 0 ,   C u l t u r e = n e u t r a l ,   P u b l i c K e y T o k e n = b 7 7 a 5 c 5 6 1 9 3 4 e 0 8 9 "   o r d e r = " 9 9 9 "   k e y = " h e a d e r D e l i v e r y M e t h o d C o l u m n "   v a l u e = " & l t ; ? x m l   v e r s i o n = & q u o t ; 1 . 0 & q u o t ;   e n c o d i n g = & q u o t ; u t f - 1 6 & q u o t ; ? & g t ; & # x A ; & l t ; u i L o c a l i z e d S t r i n g   x m l n s : x s i = & q u o t ; h t t p : / / w w w . w 3 . o r g / 2 0 0 1 / X M L S c h e m a - i n s t a n c e & q u o t ;   x m l n s : x s d = & q u o t ; h t t p : / / w w w . w 3 . o r g / 2 0 0 1 / X M L S c h e m a & q u o t ; & g t ; & # x A ;     & l t ; t y p e & g t ; f i x e d & l t ; / t y p e & g t ; & # x A ;     & l t ; t e x t   / & g t ; & # x A ; & l t ; / u i L o c a l i z e d S t r i n g & g t ; "   a r g u m e n t = " U I L o c a l i z e d S t r i n g "   g r o u p = " C o l u m n   D e l i v e r y   M e t h o d "   g r o u p O r d e r = " 1 0 "   i s G e n e r a t e d = " f a l s e " / >  
                             < p a r a m e t e r   i d = " 0 5 8 d 6 6 0 7 - a 9 d 8 - 4 0 9 e - a d 5 9 - e 2 7 d 3 5 1 3 f 3 9 e "   n a m e = " H e a d e r   t e x t "   t y p e = " S y s t e m . S t r i n g ,   m s c o r l i b ,   V e r s i o n = 4 . 0 . 0 . 0 ,   C u l t u r e = n e u t r a l ,   P u b l i c K e y T o k e n = b 7 7 a 5 c 5 6 1 9 3 4 e 0 8 9 "   o r d e r = " 9 9 9 "   k e y = " h e a d e r M o b i l e C o l u m n "   v a l u e = " & l t ; ? x m l   v e r s i o n = & q u o t ; 1 . 0 & q u o t ;   e n c o d i n g = & q u o t ; u t f - 1 6 & q u o t ; ? & g t ; & # x A ; & l t ; u i L o c a l i z e d S t r i n g   x m l n s : x s i = & q u o t ; h t t p : / / w w w . w 3 . o r g / 2 0 0 1 / X M L S c h e m a - i n s t a n c e & q u o t ;   x m l n s : x s d = & q u o t ; h t t p : / / w w w . w 3 . o r g / 2 0 0 1 / X M L S c h e m a & q u o t ; & g t ; & # x A ;     & l t ; t y p e & g t ; f i x e d & l t ; / t y p e & g t ; & # x A ;     & l t ; t e x t   / & g t ; & # x A ; & l t ; / u i L o c a l i z e d S t r i n g & g t ; "   a r g u m e n t = " U I L o c a l i z e d S t r i n g "   g r o u p = " C o l u m n   M o b i l e "   g r o u p O r d e r = " 1 5 "   i s G e n e r a t e d = " f a l s e " / >  
                             < p a r a m e t e r   i d = " 9 4 7 9 e 9 1 9 - 0 e 4 9 - 4 b 5 d - 8 6 3 6 - 2 d e 9 d 6 c 1 4 0 4 4 "   n a m e = " H e a d e r   t e x t "   t y p e = " S y s t e m . S t r i n g ,   m s c o r l i b ,   V e r s i o n = 4 . 0 . 0 . 0 ,   C u l t u r e = n e u t r a l ,   P u b l i c K e y T o k e n = b 7 7 a 5 c 5 6 1 9 3 4 e 0 8 9 "   o r d e r = " 9 9 9 "   k e y = " h e a d e r C o u n t r y C o l u m n "   v a l u e = " & l t ; ? x m l   v e r s i o n = & q u o t ; 1 . 0 & q u o t ;   e n c o d i n g = & q u o t ; u t f - 1 6 & q u o t ; ? & g t ; & # x A ; & l t ; u i L o c a l i z e d S t r i n g   x m l n s : x s i = & q u o t ; h t t p : / / w w w . w 3 . o r g / 2 0 0 1 / X M L S c h e m a - i n s t a n c e & q u o t ;   x m l n s : x s d = & q u o t ; h t t p : / / w w w . w 3 . o r g / 2 0 0 1 / X M L S c h e m a & q u o t ; & g t ; & # x A ;     & l t ; t y p e & g t ; f i x e d & l t ; / t y p e & g t ; & # x A ;     & l t ; t e x t   / & g t ; & # x A ; & l t ; / u i L o c a l i z e d S t r i n g & g t ; "   a r g u m e n t = " U I L o c a l i z e d S t r i n g "   g r o u p = " C o l u m n   C o u n t r y "   g r o u p O r d e r = " 1 2 "   i s G e n e r a t e d = " f a l s e " / >  
                             < p a r a m e t e r   i d = " e d 3 9 5 e 6 f - 0 f f 4 - 4 6 c 8 - 9 7 5 6 - 2 f f 6 e 7 6 b 8 c c 9 "   n a m e = " H e a d e r   t e x t "   t y p e = " S y s t e m . S t r i n g ,   m s c o r l i b ,   V e r s i o n = 4 . 0 . 0 . 0 ,   C u l t u r e = n e u t r a l ,   P u b l i c K e y T o k e n = b 7 7 a 5 c 5 6 1 9 3 4 e 0 8 9 "   o r d e r = " 9 9 9 "   k e y = " h e a d e r L o g i n C o l u m n "   v a l u e = " & l t ; ? x m l   v e r s i o n = & q u o t ; 1 . 0 & q u o t ;   e n c o d i n g = & q u o t ; u t f - 1 6 & q u o t ; ? & g t ; & # x A ; & l t ; u i L o c a l i z e d S t r i n g   x m l n s : x s i = & q u o t ; h t t p : / / w w w . w 3 . o r g / 2 0 0 1 / X M L S c h e m a - i n s t a n c e & q u o t ;   x m l n s : x s d = & q u o t ; h t t p : / / w w w . w 3 . o r g / 2 0 0 1 / X M L S c h e m a & q u o t ; & g t ; & # x A ;     & l t ; t y p e & g t ; f i x e d & l t ; / t y p e & g t ; & # x A ;     & l t ; t e x t   / & g t ; & # x A ; & l t ; / u i L o c a l i z e d S t r i n g & g t ; "   a r g u m e n t = " U I L o c a l i z e d S t r i n g "   g r o u p = " C o l u m n   U s e r   N a m e "   g r o u p O r d e r = " 0 "   i s G e n e r a t e d = " f a l s e " / >  
                             < p a r a m e t e r   i d = " b 0 a 8 6 7 7 4 - 8 d 6 8 - 4 1 3 8 - a 7 1 2 - b 3 6 b 1 e 9 e 0 0 d 9 "   n a m e = " V a l u e s "   t y p e = " S y s t e m . S t r i n g ,   m s c o r l i b ,   V e r s i o n = 4 . 0 . 0 . 0 ,   C u l t u r e = n e u t r a l ,   P u b l i c K e y T o k e n = b 7 7 a 5 c 5 6 1 9 3 4 e 0 8 9 "   o r d e r = " 9 9 9 "   k e y = " d e l i v e r y V a l u e s "   v a l u e = " "   a r g u m e n t = " L a b e l S e t I t e m L i s t C o n t r o l "   g r o u p = " C o l u m n   D e l i v e r y   M e t h o d "   g r o u p O r d e r = " 1 0 "   i s G e n e r a t e d = " f a l s e " / >  
                             < p a r a m e t e r   i d = " b 8 3 3 0 4 a 6 - 8 a 0 7 - 4 a 5 f - 8 b 6 e - e 6 a 7 5 7 c d 4 6 2 d "   n a m e = " E m p t y   t e x t "   t y p e = " S y s t e m . S t r i n g ,   m s c o r l i b ,   V e r s i o n = 4 . 0 . 0 . 0 ,   C u l t u r e = n e u t r a l ,   P u b l i c K e y T o k e n = b 7 7 a 5 c 5 6 1 9 3 4 e 0 8 9 "   o r d e r = " 9 9 9 "   k e y = " d e l i v e r y E m p t y T e x t "   v a l u e = " & l t ; ? x m l   v e r s i o n = & q u o t ; 1 . 0 & q u o t ;   e n c o d i n g = & q u o t ; u t f - 1 6 & q u o t ; ? & g t ; & # x A ; & l t ; l o c a l i z e d S t r i n g   x m l n s : x s i = & q u o t ; h t t p : / / w w w . w 3 . o r g / 2 0 0 1 / X M L S c h e m a - i n s t a n c e & q u o t ;   x m l n s : x s d = & q u o t ; h t t p : / / w w w . w 3 . o r g / 2 0 0 1 / X M L S c h e m a & q u o t ; & g t ; & # x A ;     & l t ; t y p e & g t ; f i x e d & l t ; / t y p e & g t ; & # x A ;     & l t ; t e x t   / & g t ; & # x A ; & l t ; / l o c a l i z e d S t r i n g & g t ; "   a r g u m e n t = " L o c a l i z e d S t r i n g "   g r o u p = " C o l u m n   D e l i v e r y   M e t h o d "   g r o u p O r d e r = " 1 0 "   i s G e n e r a t e d = " f a l s e " / >  
                             < p a r a m e t e r   i d = " 9 a 8 9 f d 9 4 - 3 d 6 9 - 4 6 f 9 - 8 c 4 9 - d d 6 0 d 6 a 4 d d 2 4 "   n a m e = " I s   e d i t a b l e "   t y p e = " S y s t e m . B o o l e a n ,   m s c o r l i b ,   V e r s i o n = 4 . 0 . 0 . 0 ,   C u l t u r e = n e u t r a l ,   P u b l i c K e y T o k e n = b 7 7 a 5 c 5 6 1 9 3 4 e 0 8 9 "   o r d e r = " 9 9 9 "   k e y = " d e l i v e r y I s E d i t a b l e "   v a l u e = " F a l s e "   g r o u p = " C o l u m n   D e l i v e r y   M e t h o d "   g r o u p O r d e r = " 1 0 "   i s G e n e r a t e d = " f a l s e " / >  
                             < p a r a m e t e r   i d = " 6 d a 0 4 8 5 5 - f d f 9 - 4 3 3 5 - 8 e c a - a 0 e d e 9 8 1 d 5 3 d "   n a m e = " R e p l a c e   v a l u e s   w i t h   l a b e l s "   t y p e = " S y s t e m . B o o l e a n ,   m s c o r l i b ,   V e r s i o n = 4 . 0 . 0 . 0 ,   C u l t u r e = n e u t r a l ,   P u b l i c K e y T o k e n = b 7 7 a 5 c 5 6 1 9 3 4 e 0 8 9 "   o r d e r = " 9 9 9 "   k e y = " d e l i v e r y U s e L a b e l s "   v a l u e = " F a l s e "   g r o u p = " C o l u m n   D e l i v e r y   M e t h o d "   g r o u p O r d e r = " 1 0 "   i s G e n e r a t e d = " f a l s e " / >  
                             < p a r a m e t e r   i d = " 8 2 1 e 6 d f 8 - 3 3 a 1 - 4 5 5 0 - 8 5 7 9 - 3 f 7 3 5 0 e 9 5 2 1 6 "   n a m e = " A u t o   l a u n c h   s e a r c h "   t y p e = " S y s t e m . B o o l e a n ,   m s c o r l i b ,   V e r s i o n = 4 . 0 . 0 . 0 ,   C u l t u r e = n e u t r a l ,   P u b l i c K e y T o k e n = b 7 7 a 5 c 5 6 1 9 3 4 e 0 8 9 "   o r d e r = " 9 9 9 "   k e y = " l a u n c h S e a r c h "   v a l u e = " F a l s e "   g r o u p O r d e r = " - 1 "   i s G e n e r a t e d = " f a l s e " / >  
                             < p a r a m e t e r   i d = " c 9 2 a e 8 c 4 - 7 5 0 8 - 4 f f 3 - 8 c 5 8 - 6 5 e d 0 3 3 6 7 9 7 9 "   n a m e = " M a x   r o w s "   t y p e = " S y s t e m . N u l l a b l e ` 1 [ [ S y s t e m . I n t 3 2 ,   m s c o r l i b ,   V e r s i o n = 4 . 0 . 0 . 0 ,   C u l t u r e = n e u t r a l ,   P u b l i c K e y T o k e n = b 7 7 a 5 c 5 6 1 9 3 4 e 0 8 9 ] ] ,   m s c o r l i b ,   V e r s i o n = 4 . 0 . 0 . 0 ,   C u l t u r e = n e u t r a l ,   P u b l i c K e y T o k e n = b 7 7 a 5 c 5 6 1 9 3 4 e 0 8 9 "   o r d e r = " 9 9 9 "   k e y = " m a x R o w s "   v a l u e = " "   g r o u p O r d e r = " - 1 "   i s G e n e r a t e d = " f a l s e " / >  
                             < p a r a m e t e r   i d = " 3 3 8 8 9 1 8 8 - 4 7 e f - 4 9 5 4 - b d f f - 5 b 4 b 7 2 2 6 2 4 6 d "   n a m e = " D i a l o g   t i t l e "   t y p e = " S y s t e m . S t r i n g ,   m s c o r l i b ,   V e r s i o n = 4 . 0 . 0 . 0 ,   C u l t u r e = n e u t r a l ,   P u b l i c K e y T o k e n = b 7 7 a 5 c 5 6 1 9 3 4 e 0 8 9 "   o r d e r = " 9 9 9 "   k e y = " d i a l o g T i t l e "   v a l u e = " "   g r o u p = " O u t l o o k " 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f 0 0 e 1 b 4 c - c e b 5 - 4 d f 9 - 8 5 e d - 1 d b 3 2 3 6 8 1 7 2 0 "   n a m e = " N a m e "   t y p e = " "   o r d e r = " 9 9 9 "   e n t i t y I d = " a 9 0 b 1 9 d d - 5 1 b a - 4 3 1 d - a f f f - d 8 8 5 3 e 2 0 6 0 5 5 "   l i n k e d E n t i t y I d = " 0 0 0 0 0 0 0 0 - 0 0 0 0 - 0 0 0 0 - 0 0 0 0 - 0 0 0 0 0 0 0 0 0 0 0 0 "   l i n k e d F i e l d I d = " 0 0 0 0 0 0 0 0 - 0 0 0 0 - 0 0 0 0 - 0 0 0 0 - 0 0 0 0 0 0 0 0 0 0 0 0 "   l i n k e d F i e l d I n d e x = " 0 "   i n d e x = " 0 "   f i e l d T y p e = " q u e s t i o n "   f o r m a t E v a l u a t o r T y p e = " f o r m a t S t r i n g "   h i d d e n = " f a l s e " / >  
                     < f i e l d   i d = " b d a e 3 b 1 5 - 7 2 b 5 - 4 8 b c - 9 e 3 6 - 3 e f 5 c a 0 7 e e 2 3 "   n a m e = " F o r e n a m e "   t y p e = " "   o r d e r = " 9 9 9 "   e n t i t y I d = " a 9 0 b 1 9 d d - 5 1 b a - 4 3 1 d - a f f f - d 8 8 5 3 e 2 0 6 0 5 5 "   l i n k e d E n t i t y I d = " 0 0 0 0 0 0 0 0 - 0 0 0 0 - 0 0 0 0 - 0 0 0 0 - 0 0 0 0 0 0 0 0 0 0 0 0 "   l i n k e d F i e l d I d = " 0 0 0 0 0 0 0 0 - 0 0 0 0 - 0 0 0 0 - 0 0 0 0 - 0 0 0 0 0 0 0 0 0 0 0 0 "   l i n k e d F i e l d I n d e x = " 0 "   i n d e x = " 0 "   f i e l d T y p e = " q u e s t i o n "   f o r m a t E v a l u a t o r T y p e = " f o r m a t S t r i n g "   c o i D o c u m e n t F i e l d = " A d d r e s s e e _ F o r e n a m e "   h i d d e n = " f a l s e " / >  
                     < f i e l d   i d = " 0 5 6 e 4 f 5 1 - 9 f d b - 4 8 4 2 - 9 8 e 6 - 5 3 7 a 3 f 9 9 5 c 3 a "   n a m e = " M i d d l e   N a m e "   t y p e = " "   o r d e r = " 9 9 9 "   e n t i t y I d = " a 9 0 b 1 9 d d - 5 1 b a - 4 3 1 d - a f f f - d 8 8 5 3 e 2 0 6 0 5 5 "   l i n k e d E n t i t y I d = " 0 0 0 0 0 0 0 0 - 0 0 0 0 - 0 0 0 0 - 0 0 0 0 - 0 0 0 0 0 0 0 0 0 0 0 0 "   l i n k e d F i e l d I d = " 0 0 0 0 0 0 0 0 - 0 0 0 0 - 0 0 0 0 - 0 0 0 0 - 0 0 0 0 0 0 0 0 0 0 0 0 "   l i n k e d F i e l d I n d e x = " 0 "   i n d e x = " 0 "   f i e l d T y p e = " q u e s t i o n "   f o r m a t E v a l u a t o r T y p e = " f o r m a t S t r i n g "   h i d d e n = " f a l s e " / >  
                     < f i e l d   i d = " 4 5 4 b 5 5 2 8 - 0 d 0 1 - 4 1 3 2 - a d 4 6 - 6 1 f 7 b 7 e 4 4 e 5 1 "   n a m e = " S u r n a m e "   t y p e = " "   o r d e r = " 9 9 9 "   e n t i t y I d = " a 9 0 b 1 9 d d - 5 1 b a - 4 3 1 d - a f f f - d 8 8 5 3 e 2 0 6 0 5 5 "   l i n k e d E n t i t y I d = " 0 0 0 0 0 0 0 0 - 0 0 0 0 - 0 0 0 0 - 0 0 0 0 - 0 0 0 0 0 0 0 0 0 0 0 0 "   l i n k e d F i e l d I d = " 0 0 0 0 0 0 0 0 - 0 0 0 0 - 0 0 0 0 - 0 0 0 0 - 0 0 0 0 0 0 0 0 0 0 0 0 "   l i n k e d F i e l d I n d e x = " 0 "   i n d e x = " 0 "   f i e l d T y p e = " q u e s t i o n "   f o r m a t E v a l u a t o r T y p e = " f o r m a t S t r i n g "   c o i D o c u m e n t F i e l d = " A d d r e s s e e _ S u r n a m e "   h i d d e n = " f a l s e " / >  
                     < f i e l d   i d = " 0 1 0 6 5 7 3 7 - f 0 5 1 - 4 5 4 5 - a b f 8 - 0 9 8 f a d 9 d 2 9 2 c "   n a m e = " S u f f i x "   t y p e = " "   o r d e r = " 9 9 9 "   e n t i t y I d = " a 9 0 b 1 9 d d - 5 1 b a - 4 3 1 d - a f f f - d 8 8 5 3 e 2 0 6 0 5 5 "   l i n k e d E n t i t y I d = " 0 0 0 0 0 0 0 0 - 0 0 0 0 - 0 0 0 0 - 0 0 0 0 - 0 0 0 0 0 0 0 0 0 0 0 0 "   l i n k e d F i e l d I d = " 0 0 0 0 0 0 0 0 - 0 0 0 0 - 0 0 0 0 - 0 0 0 0 - 0 0 0 0 0 0 0 0 0 0 0 0 "   l i n k e d F i e l d I n d e x = " 0 "   i n d e x = " 0 "   f i e l d T y p e = " q u e s t i o n "   f o r m a t E v a l u a t o r T y p e = " f o r m a t S t r i n g "   c o i D o c u m e n t F i e l d = " A d d r e s s e e _ S u f f i x "   h i d d e n = " f a l s e " / >  
                     < f i e l d   i d = " 4 8 2 8 8 0 b c - 0 8 d f - 4 0 e 7 - 9 9 5 2 - 2 2 c c 3 9 7 1 2 2 3 4 "   n a m e = " S a l u t a t i o n "   t y p e = " "   o r d e r = " 9 9 9 "   e n t i t y I d = " a 9 0 b 1 9 d d - 5 1 b a - 4 3 1 d - a f f f - d 8 8 5 3 e 2 0 6 0 5 5 "   l i n k e d E n t i t y I d = " 0 0 0 0 0 0 0 0 - 0 0 0 0 - 0 0 0 0 - 0 0 0 0 - 0 0 0 0 0 0 0 0 0 0 0 0 "   l i n k e d F i e l d I d = " 0 0 0 0 0 0 0 0 - 0 0 0 0 - 0 0 0 0 - 0 0 0 0 - 0 0 0 0 0 0 0 0 0 0 0 0 "   l i n k e d F i e l d I n d e x = " 0 "   i n d e x = " 0 "   f i e l d T y p e = " q u e s t i o n "   f o r m a t E v a l u a t o r T y p e = " f o r m a t S t r i n g "   h i d d e n = " f a l s e " / >  
                     < f i e l d   i d = " 4 e 2 1 8 1 2 3 - 2 9 3 b - 4 f e 1 - 8 2 a d - a 5 5 b 7 5 2 f 6 5 e 2 "   n a m e = " J o b   T i t l e "   t y p e = " "   o r d e r = " 9 9 9 "   e n t i t y I d = " a 9 0 b 1 9 d d - 5 1 b a - 4 3 1 d - a f f f - d 8 8 5 3 e 2 0 6 0 5 5 "   l i n k e d E n t i t y I d = " 0 0 0 0 0 0 0 0 - 0 0 0 0 - 0 0 0 0 - 0 0 0 0 - 0 0 0 0 0 0 0 0 0 0 0 0 "   l i n k e d F i e l d I d = " 0 0 0 0 0 0 0 0 - 0 0 0 0 - 0 0 0 0 - 0 0 0 0 - 0 0 0 0 0 0 0 0 0 0 0 0 "   l i n k e d F i e l d I n d e x = " 0 "   i n d e x = " 0 "   f i e l d T y p e = " q u e s t i o n "   f o r m a t E v a l u a t o r T y p e = " f o r m a t S t r i n g "   h i d d e n = " f a l s e " / >  
                     < f i e l d   i d = " 4 e c a 2 d b 0 - 0 5 e 5 - 4 f a 9 - a d 2 a - 6 0 f e c e 1 c 9 5 7 9 "   n a m e = " C o m p a n y "   t y p e = " "   o r d e r = " 9 9 9 "   e n t i t y I d = " a 9 0 b 1 9 d d - 5 1 b a - 4 3 1 d - a f f f - d 8 8 5 3 e 2 0 6 0 5 5 "   l i n k e d E n t i t y I d = " 0 0 0 0 0 0 0 0 - 0 0 0 0 - 0 0 0 0 - 0 0 0 0 - 0 0 0 0 0 0 0 0 0 0 0 0 "   l i n k e d F i e l d I d = " 0 0 0 0 0 0 0 0 - 0 0 0 0 - 0 0 0 0 - 0 0 0 0 - 0 0 0 0 0 0 0 0 0 0 0 0 "   l i n k e d F i e l d I n d e x = " 0 "   i n d e x = " 0 "   f i e l d T y p e = " q u e s t i o n "   f o r m a t E v a l u a t o r T y p e = " f o r m a t S t r i n g "   h i d d e n = " f a l s e " / >  
                     < f i e l d   i d = " c 9 d 1 4 e 8 2 - d d 9 d - 4 2 9 e - 8 3 4 6 - b 3 1 c 0 3 1 7 1 6 0 d "   n a m e = " T e l e p h o n e   N u m b e r "   t y p e = " "   o r d e r = " 9 9 9 "   e n t i t y I d = " a 9 0 b 1 9 d d - 5 1 b a - 4 3 1 d - a f f f - d 8 8 5 3 e 2 0 6 0 5 5 "   l i n k e d E n t i t y I d = " 0 0 0 0 0 0 0 0 - 0 0 0 0 - 0 0 0 0 - 0 0 0 0 - 0 0 0 0 0 0 0 0 0 0 0 0 "   l i n k e d F i e l d I d = " 0 0 0 0 0 0 0 0 - 0 0 0 0 - 0 0 0 0 - 0 0 0 0 - 0 0 0 0 0 0 0 0 0 0 0 0 "   l i n k e d F i e l d I n d e x = " 0 "   i n d e x = " 0 "   f i e l d T y p e = " q u e s t i o n "   f o r m a t E v a l u a t o r T y p e = " f o r m a t S t r i n g "   h i d d e n = " f a l s e " / >  
                     < f i e l d   i d = " 1 0 e 7 9 f 0 c - e 1 7 0 - 4 9 c 0 - b 1 3 8 - 5 2 6 a b e 5 4 6 b 4 f "   n a m e = " F a x   N u m b e r "   t y p e = " "   o r d e r = " 9 9 9 "   e n t i t y I d = " a 9 0 b 1 9 d d - 5 1 b a - 4 3 1 d - a f f f - d 8 8 5 3 e 2 0 6 0 5 5 "   l i n k e d E n t i t y I d = " 0 0 0 0 0 0 0 0 - 0 0 0 0 - 0 0 0 0 - 0 0 0 0 - 0 0 0 0 0 0 0 0 0 0 0 0 "   l i n k e d F i e l d I d = " 0 0 0 0 0 0 0 0 - 0 0 0 0 - 0 0 0 0 - 0 0 0 0 - 0 0 0 0 0 0 0 0 0 0 0 0 "   l i n k e d F i e l d I n d e x = " 0 "   i n d e x = " 0 "   f i e l d T y p e = " q u e s t i o n "   f o r m a t E v a l u a t o r T y p e = " f o r m a t S t r i n g "   h i d d e n = " f a l s e " / >  
                     < f i e l d   i d = " 5 d 9 8 e 3 3 4 - 4 a f 6 - 4 a b 3 - 8 0 0 4 - 1 7 0 c c e d 3 7 b 2 8 "   n a m e = " R e f e r e n c e "   t y p e = " "   o r d e r = " 9 9 9 "   e n t i t y I d = " a 9 0 b 1 9 d d - 5 1 b a - 4 3 1 d - a f f f - d 8 8 5 3 e 2 0 6 0 5 5 "   l i n k e d E n t i t y I d = " 0 0 0 0 0 0 0 0 - 0 0 0 0 - 0 0 0 0 - 0 0 0 0 - 0 0 0 0 0 0 0 0 0 0 0 0 "   l i n k e d F i e l d I d = " 0 0 0 0 0 0 0 0 - 0 0 0 0 - 0 0 0 0 - 0 0 0 0 - 0 0 0 0 0 0 0 0 0 0 0 0 "   l i n k e d F i e l d I n d e x = " 0 "   i n d e x = " 0 "   f i e l d T y p e = " q u e s t i o n "   f o r m a t E v a l u a t o r T y p e = " f o r m a t S t r i n g "   h i d d e n = " f a l s e " / >  
                     < f i e l d   i d = " a d 4 7 3 b 1 4 - 4 5 c 6 - 4 7 2 7 - 8 b 7 a - c 0 b 9 e e 6 1 b 6 8 a "   n a m e = " I n i t i a l "   t y p e = " "   o r d e r = " 9 9 9 "   e n t i t y I d = " a 9 0 b 1 9 d d - 5 1 b a - 4 3 1 d - a f f f - d 8 8 5 3 e 2 0 6 0 5 5 "   l i n k e d E n t i t y I d = " 0 0 0 0 0 0 0 0 - 0 0 0 0 - 0 0 0 0 - 0 0 0 0 - 0 0 0 0 0 0 0 0 0 0 0 0 "   l i n k e d F i e l d I d = " 0 0 0 0 0 0 0 0 - 0 0 0 0 - 0 0 0 0 - 0 0 0 0 - 0 0 0 0 0 0 0 0 0 0 0 0 "   l i n k e d F i e l d I n d e x = " 0 "   i n d e x = " 0 "   f i e l d T y p e = " q u e s t i o n "   f o r m a t E v a l u a t o r T y p e = " f o r m a t S t r i n g "   c o i D o c u m e n t F i e l d = " A d d r e s s e e _ I n i t i a l "   h i d d e n = " f a l s e " / >  
                     < f i e l d   i d = " 4 6 6 8 1 0 d 6 - 4 1 d 8 - 4 d 9 4 - 8 0 b 1 - 1 6 9 5 c 5 c 0 2 f b 5 "   n a m e = " M i d d l e   I n i t i a l "   t y p e = " "   o r d e r = " 9 9 9 "   e n t i t y I d = " a 9 0 b 1 9 d d - 5 1 b a - 4 3 1 d - a f f f - d 8 8 5 3 e 2 0 6 0 5 5 "   l i n k e d E n t i t y I d = " 0 0 0 0 0 0 0 0 - 0 0 0 0 - 0 0 0 0 - 0 0 0 0 - 0 0 0 0 0 0 0 0 0 0 0 0 "   l i n k e d F i e l d I d = " 0 0 0 0 0 0 0 0 - 0 0 0 0 - 0 0 0 0 - 0 0 0 0 - 0 0 0 0 0 0 0 0 0 0 0 0 "   l i n k e d F i e l d I n d e x = " 0 "   i n d e x = " 0 "   f i e l d T y p e = " q u e s t i o n "   f o r m a t E v a l u a t o r T y p e = " f o r m a t S t r i n g "   h i d d e n = " f a l s e " / >  
                     < f i e l d   i d = " a 4 d 2 d a 0 3 - e d 3 0 - 4 f 0 a - 8 8 3 8 - 0 4 a d 7 8 2 d 0 6 4 e "   n a m e = " T i t l e "   t y p e = " "   o r d e r = " 9 9 9 "   e n t i t y I d = " a 9 0 b 1 9 d d - 5 1 b a - 4 3 1 d - a f f f - d 8 8 5 3 e 2 0 6 0 5 5 "   l i n k e d E n t i t y I d = " 0 0 0 0 0 0 0 0 - 0 0 0 0 - 0 0 0 0 - 0 0 0 0 - 0 0 0 0 0 0 0 0 0 0 0 0 "   l i n k e d F i e l d I d = " 0 0 0 0 0 0 0 0 - 0 0 0 0 - 0 0 0 0 - 0 0 0 0 - 0 0 0 0 0 0 0 0 0 0 0 0 "   l i n k e d F i e l d I n d e x = " 0 "   i n d e x = " 0 "   f i e l d T y p e = " q u e s t i o n "   f o r m a t E v a l u a t o r T y p e = " f o r m a t S t r i n g "   c o i D o c u m e n t F i e l d = " A d d r e s s e e _ T i t l e "   h i d d e n = " f a l s e " / >  
                     < f i e l d   i d = " 3 8 3 a 6 e 4 c - c 1 3 0 - 4 8 6 d - 9 d 3 f - 9 2 e d b 3 9 d 1 3 d f "   n a m e = " E m a i l "   t y p e = " "   o r d e r = " 9 9 9 "   e n t i t y I d = " a 9 0 b 1 9 d d - 5 1 b a - 4 3 1 d - a f f f - d 8 8 5 3 e 2 0 6 0 5 5 "   l i n k e d E n t i t y I d = " 0 0 0 0 0 0 0 0 - 0 0 0 0 - 0 0 0 0 - 0 0 0 0 - 0 0 0 0 0 0 0 0 0 0 0 0 "   l i n k e d F i e l d I d = " 0 0 0 0 0 0 0 0 - 0 0 0 0 - 0 0 0 0 - 0 0 0 0 - 0 0 0 0 0 0 0 0 0 0 0 0 "   l i n k e d F i e l d I n d e x = " 0 "   i n d e x = " 0 "   f i e l d T y p e = " q u e s t i o n "   f o r m a t E v a l u a t o r T y p e = " f o r m a t S t r i n g "   h i d d e n = " f a l s e " / >  
                     < f i e l d   i d = " c c 2 2 6 c f 8 - d 3 1 1 - 4 d 6 6 - a 9 e c - a 0 f 9 f 3 2 d c e 0 a "   n a m e = " A d d r e s s "   t y p e = " "   o r d e r = " 9 9 9 "   e n t i t y I d = " a 9 0 b 1 9 d d - 5 1 b a - 4 3 1 d - a f f f - d 8 8 5 3 e 2 0 6 0 5 5 "   l i n k e d E n t i t y I d = " 0 0 0 0 0 0 0 0 - 0 0 0 0 - 0 0 0 0 - 0 0 0 0 - 0 0 0 0 0 0 0 0 0 0 0 0 "   l i n k e d F i e l d I d = " 0 0 0 0 0 0 0 0 - 0 0 0 0 - 0 0 0 0 - 0 0 0 0 - 0 0 0 0 0 0 0 0 0 0 0 0 "   l i n k e d F i e l d I n d e x = " 0 "   i n d e x = " 0 "   f i e l d T y p e = " q u e s t i o n "   f o r m a t E v a l u a t o r T y p e = " f o r m a t S t r i n g "   c o i D o c u m e n t F i e l d = " A d d r e s s e e _ A d d r e s s "   h i d d e n = " f a l s e " / >  
                     < f i e l d   i d = " a 6 1 c 9 a 6 6 - 1 5 0 a - 4 6 e 0 - 8 8 e 8 - f b 2 a 8 2 3 5 5 a c 0 "   n a m e = " M o b i l e "   t y p e = " "   o r d e r = " 9 9 9 "   e n t i t y I d = " a 9 0 b 1 9 d d - 5 1 b a - 4 3 1 d - a f f f - d 8 8 5 3 e 2 0 6 0 5 5 "   l i n k e d E n t i t y I d = " 0 0 0 0 0 0 0 0 - 0 0 0 0 - 0 0 0 0 - 0 0 0 0 - 0 0 0 0 0 0 0 0 0 0 0 0 "   l i n k e d F i e l d I d = " 0 0 0 0 0 0 0 0 - 0 0 0 0 - 0 0 0 0 - 0 0 0 0 - 0 0 0 0 0 0 0 0 0 0 0 0 "   l i n k e d F i e l d I n d e x = " 0 "   i n d e x = " 0 "   f i e l d T y p e = " q u e s t i o n "   f o r m a t E v a l u a t o r T y p e = " f o r m a t S t r i n g "   h i d d e n = " f a l s e " / >  
                     < f i e l d   i d = " a d 5 0 c 8 4 5 - a 1 c 9 - 4 d b 1 - a e 1 4 - 2 a 7 4 0 2 2 2 b 0 e c "   n a m e = " C o u n t r y "   t y p e = " "   o r d e r = " 9 9 9 "   e n t i t y I d = " a 9 0 b 1 9 d d - 5 1 b a - 4 3 1 d - a f f f - d 8 8 5 3 e 2 0 6 0 5 5 "   l i n k e d E n t i t y I d = " 0 0 0 0 0 0 0 0 - 0 0 0 0 - 0 0 0 0 - 0 0 0 0 - 0 0 0 0 0 0 0 0 0 0 0 0 "   l i n k e d F i e l d I d = " 0 0 0 0 0 0 0 0 - 0 0 0 0 - 0 0 0 0 - 0 0 0 0 - 0 0 0 0 0 0 0 0 0 0 0 0 "   l i n k e d F i e l d I n d e x = " 0 "   i n d e x = " 0 "   f i e l d T y p e = " q u e s t i o n "   f o r m a t E v a l u a t o r T y p e = " f o r m a t S t r i n g "   h i d d e n = " f a l s e " / >  
                     < f i e l d   i d = " 8 5 8 1 7 9 b d - 4 0 8 a - 4 1 2 8 - a 7 f 8 - f d 2 6 1 d 3 a 2 2 0 c "   n a m e = " O r i g i n a l   S o u r c e "   t y p e = " "   o r d e r = " 9 9 9 "   e n t i t y I d = " a 9 0 b 1 9 d d - 5 1 b a - 4 3 1 d - a f f f - d 8 8 5 3 e 2 0 6 0 5 5 "   l i n k e d E n t i t y I d = " 0 0 0 0 0 0 0 0 - 0 0 0 0 - 0 0 0 0 - 0 0 0 0 - 0 0 0 0 0 0 0 0 0 0 0 0 "   l i n k e d F i e l d I d = " 0 0 0 0 0 0 0 0 - 0 0 0 0 - 0 0 0 0 - 0 0 0 0 - 0 0 0 0 0 0 0 0 0 0 0 0 "   l i n k e d F i e l d I n d e x = " 0 "   i n d e x = " 0 "   f i e l d T y p e = " q u e s t i o n "   f o r m a t E v a l u a t o r T y p e = " f o r m a t S t r i n g "   h i d d e n = " f a l s e " / >  
                     < f i e l d   i d = " a 3 d c 4 2 a 5 - 2 f 2 7 - 4 8 8 b - a 5 f 5 - 9 5 e 5 c a 8 0 9 7 4 7 "   n a m e = " U s e r   n a m e "   t y p e = " "   o r d e r = " 9 9 9 "   e n t i t y I d = " a 9 0 b 1 9 d d - 5 1 b a - 4 3 1 d - a f f f - d 8 8 5 3 e 2 0 6 0 5 5 "   l i n k e d E n t i t y I d = " 0 0 0 0 0 0 0 0 - 0 0 0 0 - 0 0 0 0 - 0 0 0 0 - 0 0 0 0 0 0 0 0 0 0 0 0 "   l i n k e d F i e l d I d = " 0 0 0 0 0 0 0 0 - 0 0 0 0 - 0 0 0 0 - 0 0 0 0 - 0 0 0 0 0 0 0 0 0 0 0 0 "   l i n k e d F i e l d I n d e x = " 0 "   i n d e x = " 0 "   f i e l d T y p e = " q u e s t i o n "   f o r m a t E v a l u a t o r T y p e = " f o r m a t S t r i n g "   h i d d e n = " f a l s e " / >  
                     < f i e l d   i d = " 3 c 8 5 3 9 9 0 - c 3 9 3 - 4 1 a f - 8 9 3 0 - 8 c 7 2 f f 7 f 8 1 2 8 "   n a m e = " D e l i v e r y   m e t h o d "   t y p e = " "   o r d e r = " 9 9 9 "   e n t i t y I d = " a 9 0 b 1 9 d d - 5 1 b a - 4 3 1 d - a f f f - d 8 8 5 3 e 2 0 6 0 5 5 " 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6   C V s "   c a t e g o r y = " O C   1 6 : 9 "   t y p e I d = " 0 " / >  
             < / l i n k e d C o n t e n t I t e m s >  
         < / t e m p l a t e F r a g m e n t >  
         < t e m p l a t e F r a g m e n t   d i s p l a y N a m e = " V i d e o   -   P h o n e "   t y p e I d = " - 1 " >  
             < t e m p l a t e   i d = " 4 a 1 c a b b 9 - 6 6 1 4 - 4 d 6 2 - 8 b 6 f - 6 d a b 0 e 6 6 3 5 0 8 "   n a m e = " & l t ; ? x m l   v e r s i o n = & q u o t ; 1 . 0 & q u o t ;   e n c o d i n g = & q u o t ; u t f - 1 6 & q u o t ; ? & g t ; & # x A ; & l t ; u i L o c a l i z e d S t r i n g   x m l n s : x s i = & q u o t ; h t t p : / / w w w . w 3 . o r g / 2 0 0 1 / X M L S c h e m a - i n s t a n c e & q u o t ;   x m l n s : x s d = & q u o t ; h t t p : / / w w w . w 3 . o r g / 2 0 0 1 / X M L S c h e m a & 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i = & q u o t ; h t t p : / / w w w . w 3 . o r g / 2 0 0 1 / X M L S c h e m a - i n s t a n c e & q u o t ;   x m l n s : x s d = & q u o t ; h t t p : / / w w w . w 3 . o r g / 2 0 0 1 / X M L S c h e m a & 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q u e s t i o n s   x m l n s = " h t t p : / / i p h e l i o n . c o m / w o r d / o u t l i n e / " >  
                     < q u e s t i o n   i d = " e d f c 7 6 e a - e 5 9 e - 4 9 7 7 - 9 0 8 a - 9 b 4 9 e 7 5 b 3 0 c e "   n a m e = " V i d e o   U R L "   a s s e m b l y = " I p h e l i o n . O u t l i n e . C o n t r o l s . d l l "   t y p e = " I p h e l i o n . O u t l i n e . C o n t r o l s . Q u e s t i o n C o n t r o l s . V i e w M o d e l s . T e x t B o x V i e w M o d e l "   o r d e r = " 0 "   a c t i v e = " t r u e "   g r o u p = " & l t ; D e f a u l t & g t ; "   r e s u l t T y p e = " s i n g l e "   d i s p l a y T y p e = " A l l "   p a g e C o l u m n S p a n = " c o l u m n S p a n 6 "   p a r e n t I d = " 0 0 0 0 0 0 0 0 - 0 0 0 0 - 0 0 0 0 - 0 0 0 0 - 0 0 0 0 0 0 0 0 0 0 0 0 " >  
                         < p a r a m e t e r s >  
                             < p a r a m e t e r   i d = " 3 a 3 f 9 0 0 4 - 5 5 6 6 - 4 e e 0 - b d c 4 - 2 2 3 f d 0 f a 9 c 5 f "   n a m e = " A l l o w   r e t u r n "   t y p e = " S y s t e m . B o o l e a n ,   m s c o r l i b ,   V e r s i o n = 4 . 0 . 0 . 0 ,   C u l t u r e = n e u t r a l ,   P u b l i c K e y T o k e n = b 7 7 a 5 c 5 6 1 9 3 4 e 0 8 9 "   o r d e r = " 9 9 9 "   k e y = " m u l t i l i n e "   v a l u e = " F a l s e "   g r o u p O r d e r = " - 1 "   i s G e n e r a t e d = " f a l s e " / >  
                             < p a r a m e t e r   i d = " 4 7 6 d 9 1 2 b - c 0 d 4 - 4 4 3 8 - 8 5 8 e - 8 b 8 4 f e 3 3 1 9 2 f " 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U R L & l t ; / t e x t & g t ; & # x A ; & l t ; / u i L o c a l i z e d S t r i n g & g t ; "   a r g u m e n t = " U I L o c a l i z e d S t r i n g "   g r o u p O r d e r = " - 1 "   i s G e n e r a t e d = " f a l s e " / >  
                             < p a r a m e t e r   i d = " 7 9 d 1 8 b 1 a - 4 4 c 2 - 4 5 2 b - 9 5 4 8 - 2 3 e b a 1 0 5 3 1 8 1 "   n a m e = " W i d t h   t y p e "   t y p e = " I p h e l i o n . O u t l i n e . M o d e l . I n t e r f a c e s . Q u e s t i o n C o n t r o l L a y o u t ,   I p h e l i o n . O u t l i n e . M o d e l ,   V e r s i o n = 1 . 7 . 9 . 5 ,   C u l t u r e = n e u t r a l ,   P u b l i c K e y T o k e n = n u l l "   o r d e r = " 9 9 9 "   k e y = " l a y o u t "   v a l u e = " F u l l "   g r o u p O r d e r = " - 1 "   i s G e n e r a t e d = " f a l s e " / >  
                             < p a r a m e t e r   i d = " 4 7 9 2 a 6 b b - a 2 f 8 - 4 b a c - 9 e d d - 7 4 f c 2 8 f 3 9 8 6 2 "   n a m e = " H e i g h t "   t y p e = " S y s t e m . I n t 3 2 ,   m s c o r l i b ,   V e r s i o n = 4 . 0 . 0 . 0 ,   C u l t u r e = n e u t r a l ,   P u b l i c K e y T o k e n = b 7 7 a 5 c 5 6 1 9 3 4 e 0 8 9 "   o r d e r = " 9 9 9 "   k e y = " h e i g h t "   v a l u e = " "   g r o u p O r d e r = " - 1 "   i s G e n e r a t e d = " f a l s e " / >  
                             < p a r a m e t e r   i d = " 7 a 0 f d 4 8 0 - b d e c - 4 c 3 0 - a 2 8 8 - c e d b 0 a 9 6 5 6 1 9 "   n a m e = " S e p a r a t e   l i n e s "   t y p e = " S y s t e m . B o o l e a n ,   m s c o r l i b ,   V e r s i o n = 4 . 0 . 0 . 0 ,   C u l t u r e = n e u t r a l ,   P u b l i c K e y T o k e n = b 7 7 a 5 c 5 6 1 9 3 4 e 0 8 9 "   o r d e r = " 9 9 9 "   k e y = " s p l i t L i n e s "   v a l u e = " F a l s e "   g r o u p O r d e r = " - 1 "   i s G e n e r a t e d = " f a l s e " / >  
                             < p a r a m e t e r   i d = " c e 6 d b c 9 f - a 9 a b - 4 e 3 b - 9 3 8 c - d 9 1 3 e 4 9 e 6 c 8 0 "   n a m e = " W r a p   t e x t "   t y p e = " S y s t e m . B o o l e a n ,   m s c o r l i b ,   V e r s i o n = 4 . 0 . 0 . 0 ,   C u l t u r e = n e u t r a l ,   P u b l i c K e y T o k e n = b 7 7 a 5 c 5 6 1 9 3 4 e 0 8 9 "   o r d e r = " 9 9 9 "   k e y = " w r a p T e x t "   v a l u e = " T r u e "   g r o u p O r d e r = " - 1 "   i s G e n e r a t e d = " f a l s e " / >  
                             < p a r a m e t e r   i d = " 8 1 c f b 7 8 4 - f f 6 7 - 4 1 f 8 - 9 2 b 4 - 0 d 9 1 7 b f 5 e e 0 1 "   n a m e = " R e m e m b e r   l a s t   v a l u e "   t y p e = " S y s t e m . B o o l e a n ,   m s c o r l i b ,   V e r s i o n = 4 . 0 . 0 . 0 ,   C u l t u r e = n e u t r a l ,   P u b l i c K e y T o k e n = b 7 7 a 5 c 5 6 1 9 3 4 e 0 8 9 "   o r d e r = " 9 9 9 "   k e y = " r e m e m b e r L a s t V a l u e "   v a l u e = " F a l s e "   g r o u p O r d e r = " - 1 "   i s G e n e r a t e d = " f a l s e " / >  
                             < p a r a m e t e r   i d = " 1 d 0 d 7 4 4 3 - 8 0 0 2 - 4 4 7 4 - 8 9 5 7 - e 8 7 f a 6 2 7 b 2 4 1 "   n a m e = " R e q u i r e d   f i e l d "   t y p e = " S y s t e m . B o o l e a n ,   m s c o r l i b ,   V e r s i o n = 4 . 0 . 0 . 0 ,   C u l t u r e = n e u t r a l ,   P u b l i c K e y T o k e n = b 7 7 a 5 c 5 6 1 9 3 4 e 0 8 9 "   o r d e r = " 9 9 9 "   k e y = " r e q u i r e d "   v a l u e = " F a l s e "   g r o u p O r d e r = " - 1 "   i s G e n e r a t e d = " f a l s e " / >  
                             < p a r a m e t e r   i d = " 2 5 d 5 4 2 4 d - c 9 3 6 - 4 1 9 6 - 9 3 f 3 - 3 3 3 1 c 1 1 3 2 1 a 1 "   n a m e = " M a x   l e n g t h "   t y p e = " S y s t e m . N u l l a b l e ` 1 [ [ S y s t e m . I n t 3 2 ,   m s c o r l i b ,   V e r s i o n = 4 . 0 . 0 . 0 ,   C u l t u r e = n e u t r a l ,   P u b l i c K e y T o k e n = b 7 7 a 5 c 5 6 1 9 3 4 e 0 8 9 ] ] ,   m s c o r l i b ,   V e r s i o n = 4 . 0 . 0 . 0 ,   C u l t u r e = n e u t r a l ,   P u b l i c K e y T o k e n = b 7 7 a 5 c 5 6 1 9 3 4 e 0 8 9 "   o r d e r = " 9 9 9 "   k e y = " m a x L e n g t h "   v a l 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9 0 b 0 3 9 7 8 - e 2 1 7 - 4 e 3 2 - a 4 f e - a 3 2 c b a 5 7 d 1 8 6 "   n a m e = " T e x t "   t y p e = " "   o r d e r = " 9 9 9 "   e n t i t y I d = " e d f c 7 6 e a - e 5 9 e - 4 9 7 7 - 9 0 8 a - 9 b 4 9 e 7 5 b 3 0 c e " 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t e m p l a t e F r a g m e n t >  
         < t e m p l a t e F r a g m e n t   d i s p l a y N a m e = " D i a g r a m s "   t y p e I d = " - 1 " >  
             < t e m p l a t e   i d = " 9 6 4 e 6 1 e a - b 1 3 8 - 4 6 0 3 - b 8 f 7 - 8 2 d d e 8 3 3 4 8 d 2 " 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1 4 b 7 b d f e - d 5 5 e - 4 9 2 4 - b 6 a 9 - 2 8 6 8 6 7 2 9 9 f 6 d "   n a m e = " D i a g r a m s . S e l e c t e d V a l u e "   a s s e m b l y = " I p h e l i o n . O u t l i n e . P o w e r P o i n t . D L L "   t y p e = " I p h e l i o n . O u t l i n e . P o w e r P o i n t . R e n d e r e r s . E x t e r n a l S h a p e R e n d e r e r "   o r d e r = " 3 "   a c t i v e = " t r u e "   e n t i t y I d = " 8 5 0 1 1 c 5 b - c 0 b 9 - 4 1 6 2 - 8 e 3 8 - 1 b 7 e 6 2 1 b 0 0 0 a "   f i e l d I d = " 8 1 e 9 2 d 9 c - b 5 8 3 - 4 e 1 1 - a c a 5 - 6 4 2 d 8 c a e 8 1 5 7 "   p a r e n t I d = " 0 0 0 0 0 0 0 0 - 0 0 0 0 - 0 0 0 0 - 0 0 0 0 - 0 0 0 0 0 0 0 0 0 0 0 0 "   l e v e l O r d e r = " 1 0 0 "   c o n t r o l T y p e = " p l a i n T e x t "   c o n t r o l E d i t T y p e = " i n l i n e "   e n c l o s i n g B o o k m a r k = " f a l s e "   f o r m a t E v a l u a t o r T y p e = " e x p r e s s i o n "   t e x t C a s e = " i g n o r e C a s e "   r e m o v e C o n t r o l = " f a l s e "   i g n o r e F o r m a t I f E m p t y = " f a l s e " >  
                         < p a r a m e t e r s >  
                             < p a r a m e t e r   i d = " 7 0 a 7 f 3 6 6 - 3 2 6 f - 4 5 9 7 - a 7 2 3 - 6 9 e 1 f d 3 a 0 3 9 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C h a r t s   T e m p l a t e & l t ; / t e x t & g t ; & # x A ; & l t ; / l o c a l i z e d S t r i n g & g t ; "   a r g u m e n t = " E x p r e s s i o n L o c a l i z e d S t r i n g "   g r o u p O r d e r = " - 1 "   i s G e n e r a t e d = " f a l s e " / >  
                             < p a r a m e t e r   i d = " a 9 0 7 5 7 1 5 - c 2 b 3 - 4 a 2 9 - 8 6 4 f - a 6 1 3 2 c 9 0 7 3 2 7 "   n a m e = " S e t   s h a p e   s i z e "   t y p e = " S y s t e m . B o o l e a n ,   m s c o r l i b ,   V e r s i o n = 4 . 0 . 0 . 0 ,   C u l t u r e = n e u t r a l ,   P u b l i c K e y T o k e n = b 7 7 a 5 c 5 6 1 9 3 4 e 0 8 9 "   o r d e r = " 9 9 9 "   k e y = " s e t S i z e "   v a l u e = " F a l s e "   g r o u p O r d e r = " - 1 "   i s G e n e r a t e d = " f a l s e " / >  
                             < p a r a m e t e r   i d = " 2 a 1 7 7 0 3 7 - 7 8 d 5 - 4 e 9 5 - a b 6 4 - a a c f e 2 e f b 2 7 6 "   n a m e = " F i e l d   i n d e x "   t y p e = " S y s t e m . I n t 3 2 ,   m s c o r l i b ,   V e r s i o n = 4 . 0 . 0 . 0 ,   C u l t u r e = n e u t r a l ,   P u b l i c K e y T o k e n = b 7 7 a 5 c 5 6 1 9 3 4 e 0 8 9 "   o r d e r = " 9 9 9 "   k e y = " i n d e x "   v a l u e = " "   g r o u p O r d e r = " - 1 "   i s G e n e r a t e d = " f a l s e " / >  
                             < p a r a m e t e r   i d = " 3 6 5 f c e c 2 - c 4 d 3 - 4 6 a 5 - 9 9 b 1 - c 5 c 7 a f a 4 c 5 5 7 "   n a m e = " D e l e t e   i f   e m p t y "   t y p e = " S y s t e m . B o o l e a n ,   m s c o r l i b ,   V e r s i o n = 4 . 0 . 0 . 0 ,   C u l t u r e = n e u t r a l ,   P u b l i c K e y T o k e n = b 7 7 a 5 c 5 6 1 9 3 4 e 0 8 9 "   o r d e r = " 9 9 9 "   k e y = " d e l e t e I f E m p t y "   v a l u e = " F a l s e "   g r o u p O r d e r = " - 1 "   i s G e n e r a t e d = " f a l s e " / >  
                         < / p a r a m e t e r s >  
                     < / c o n t e n t C o n t r o l >  
                 < / c o n t e n t C o n t r o l s >  
                 < q u e s t i o n s   x m l n s = " h t t p : / / i p h e l i o n . c o m / w o r d / o u t l i n e / " >  
                     < q u e s t i o n   i d = " 8 5 0 1 1 c 5 b - c 0 b 9 - 4 1 6 2 - 8 e 3 8 - 1 b 7 e 6 2 1 b 0 0 0 a "   n a m e = " D i a g r a m s "   a s s e m b l y = " I p h e l i o n . O u t l i n e . C o n t r o l s . d l l "   t y p e = " I p h e l i o n . O u t l i n e . C o n t r o l s . Q u e s t i o n C o n t r o l s . V i e w M o d e l s . D r o p D o w n V i e w M o d e l "   o r d e r = " 0 "   a c t i v e = " t r u e "   g r o u p = " & l t ; D e f a u l t & g t ; "   r e s u l t T y p e = " s i n g l e "   d i s p l a y T y p e = " A l l "   p a g e C o l u m n S p a n = " c o l u m n S p a n 6 "   p a r e n t I d = " 0 0 0 0 0 0 0 0 - 0 0 0 0 - 0 0 0 0 - 0 0 0 0 - 0 0 0 0 0 0 0 0 0 0 0 0 " >  
                         < p a r a m e t e r s >  
                             < p a r a m e t e r   i d = " a b 9 c 8 9 e 6 - 6 2 c d - 4 1 2 7 - 8 3 0 1 - 6 1 d 4 a d c 0 8 9 c 3 "   n a m e = " V a l u e s "   t y p e = " S y s t e m . S t r i n g ,   m s c o r l i b ,   V e r s i o n = 4 . 0 . 0 . 0 ,   C u l t u r e = n e u t r a l ,   P u b l i c K e y T o k e n = b 7 7 a 5 c 5 6 1 9 3 4 e 0 8 9 "   o r d e r = " 9 9 9 "   k e y = " v a l u e s "   v a l u e = " & l t ; ? x m l   v e r s i o n = & q u o t ; 1 . 0 & q u o t ;   e n c o d i n g = & q u o t ; u t f - 1 6 & q u o t ; ? & g t ; & # x A ; & l t ; c o n t e n t L i s t   x m l n s : x s d = & q u o t ; h t t p : / / w w w . w 3 . o r g / 2 0 0 1 / X M L S c h e m a & q u o t ;   x m l n s : x s i = & q u o t ; h t t p : / / w w w . w 3 . o r g / 2 0 0 1 / X M L S c h e m a - i n s t a n c e & q u o t ; & g t ; & # x A ;     & l t ; t y p e & g t ; l a b e l S e t & l t ; / t y p e & g t ; & # x A ;     & l t ; t e x t & g t ; P o w e r p o i n t   C h a r t   L i s t & l t ; / t e x t & g t ; & # x A ; & l t ; / c o n t e n t L i s t & g t ; "   a r g u m e n t = " L a b e l S e t I t e m L i s t C o n t r o l "   g r o u p O r d e r = " - 1 "   i s G e n e r a t e d = " f a l s e " / >  
                             < p a r a m e t e r   i d = " a 9 4 3 7 b 9 8 - 0 0 f e - 4 3 3 9 - a 6 9 a - 5 7 4 b a d a 8 6 c d 6 " 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D i a g r a m & l t ; / t e x t & g t ; & # x A ; & l t ; / u i L o c a l i z e d S t r i n g & g t ; "   a r g u m e n t = " U I L o c a l i z e d S t r i n g "   g r o u p O r d e r = " - 1 "   i s G e n e r a t e d = " f a l s e " / >  
                             < p a r a m e t e r   i d = " 2 7 2 8 2 e b 4 - b 1 d 0 - 4 b 8 4 - 9 0 a f - 3 2 e 6 7 1 e b 5 d 0 0 "   n a m e = " W i d t h   t y p e "   t y p e = " I p h e l i o n . O u t l i n e . M o d e l . I n t e r f a c e s . Q u e s t i o n C o n t r o l L a y o u t ,   I p h e l i o n . O u t l i n e . M o d e l ,   V e r s i o n = 1 . 7 . 9 . 5 ,   C u l t u r e = n e u t r a l ,   P u b l i c K e y T o k e n = n u l l "   o r d e r = " 9 9 9 "   k e y = " l a y o u t "   v a l u e = " F u l l "   g r o u p O r d e r = " - 1 "   i s G e n e r a t e d = " f a l s e " / >  
                             < p a r a m e t e r   i d = " c 9 d 9 2 b e 1 - e 1 9 2 - 4 e 6 e - a b d 3 - 3 0 5 3 e 8 0 4 b 5 0 b "   n a m e = " E m p t y   t e x t "   t y p e = " S y s t e m . S t r i n g ,   m s c o r l i b ,   V e r s i o n = 4 . 0 . 0 . 0 ,   C u l t u r e = n e u t r a l ,   P u b l i c K e y T o k e n = b 7 7 a 5 c 5 6 1 9 3 4 e 0 8 9 "   o r d e r = " 9 9 9 "   k e y = " e m p t y T e x t "   v a l u e = " & l t ; ? x m l   v e r s i o n = & q u o t ; 1 . 0 & q u o t ;   e n c o d i n g = & q u o t ; u t f - 1 6 & q u o t ; ? & g t ; & # x A ; & l t ; l o c a l i z e d S t r i n g   x m l n s : x s d = & q u o t ; h t t p : / / w w w . w 3 . o r g / 2 0 0 1 / X M L S c h e m a & q u o t ;   x m l n s : x s i = & q u o t ; h t t p : / / w w w . w 3 . o r g / 2 0 0 1 / X M L S c h e m a - i n s t a n c e & q u o t ; & g t ; & # x A ;     & l t ; t y p e & g t ; f i x e d & l t ; / t y p e & g t ; & # x A ;     & l t ; t e x t   / & g t ; & # x A ; & l t ; / l o c a l i z e d S t r i n g & g t ; "   a r g u m e n t = " L o c a l i z e d S t r i n g "   g r o u p O r d e r = " - 1 "   i s G e n e r a t e d = " f a l s e " / >  
                             < p a r a m e t e r   i d = " 0 b 6 7 7 9 0 9 - 3 a 3 7 - 4 b d f - b 9 8 d - 2 c 6 4 7 4 5 9 5 d e 8 "   n a m e = " S h o w   p r o m p t "   t y p e = " S y s t e m . B o o l e a n ,   m s c o r l i b ,   V e r s i o n = 4 . 0 . 0 . 0 ,   C u l t u r e = n e u t r a l ,   P u b l i c K e y T o k e n = b 7 7 a 5 c 5 6 1 9 3 4 e 0 8 9 "   o r d e r = " 9 9 9 "   k e y = " s h o w P r o m p t "   v a l u e = " T r u e "   g r o u p O r d e r = " - 1 "   i s G e n e r a t e d = " f a l s e " / >  
                             < p a r a m e t e r   i d = " d f e c a c 8 9 - e 0 c d - 4 5 f 2 - 8 4 b 5 - 2 0 5 2 c 7 7 b c 6 b 2 "   n a m e = " I s   e d i t a b l e "   t y p e = " S y s t e m . B o o l e a n ,   m s c o r l i b ,   V e r s i o n = 4 . 0 . 0 . 0 ,   C u l t u r e = n e u t r a l ,   P u b l i c K e y T o k e n = b 7 7 a 5 c 5 6 1 9 3 4 e 0 8 9 "   o r d e r = " 9 9 9 "   k e y = " i s E d i t a b l e "   v a l u e = " F a l s e "   g r o u p O r d e r = " - 1 "   i s G e n e r a t e d = " f a l s e " / >  
                             < p a r a m e t e r   i d = " 3 2 3 2 3 c 5 9 - e 5 0 9 - 4 d 9 5 - 8 d 4 b - 4 6 d e 3 7 a 9 e c d 7 "   n a m e = " R e p l a c e   v a l u e s   w i t h   l a b e l s "   t y p e = " S y s t e m . B o o l e a n ,   m s c o r l i b ,   V e r s i o n = 4 . 0 . 0 . 0 ,   C u l t u r e = n e u t r a l ,   P u b l i c K e y T o k e n = b 7 7 a 5 c 5 6 1 9 3 4 e 0 8 9 "   o r d e r = " 9 9 9 "   k e y = " u s e L a b e l s "   v a l u e = " F a l s e "   g r o u p O r d e r = " - 1 "   i s G e n e r a t e d = " f a l s e " / >  
                             < p a r a m e t e r   i d = " 7 b c 1 a 7 d 9 - 8 1 6 5 - 4 f e 2 - b 0 2 5 - b 1 2 2 8 c b 7 2 b 8 d "   n a m e = " R e m e m b e r   l a s t   v a l u e "   t y p e = " S y s t e m . B o o l e a n ,   m s c o r l i b ,   V e r s i o n = 4 . 0 . 0 . 0 ,   C u l t u r e = n e u t r a l ,   P u b l i c K e y T o k e n = b 7 7 a 5 c 5 6 1 9 3 4 e 0 8 9 "   o r d e r = " 9 9 9 "   k e y = " r e m e m b e r L a s t V a l u e "   v a l u e = " F a l s 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8 1 e 9 2 d 9 c - b 5 8 3 - 4 e 1 1 - a c a 5 - 6 4 2 d 8 c a e 8 1 5 7 "   n a m e = " S e l e c t e d V a l u e "   t y p e = " "   o r d e r = " 9 9 9 "   e n t i t y I d = " 8 5 0 1 1 c 5 b - c 0 b 9 - 4 1 6 2 - 8 e 3 8 - 1 b 7 e 6 2 1 b 0 0 0 a "   l i n k e d E n t i t y I d = " 0 0 0 0 0 0 0 0 - 0 0 0 0 - 0 0 0 0 - 0 0 0 0 - 0 0 0 0 0 0 0 0 0 0 0 0 "   l i n k e d F i e l d I d = " 0 0 0 0 0 0 0 0 - 0 0 0 0 - 0 0 0 0 - 0 0 0 0 - 0 0 0 0 0 0 0 0 0 0 0 0 "   l i n k e d F i e l d I n d e x = " 0 "   i n d e x = " 0 "   f i e l d T y p e = " q u e s t i o n "   f o r m a t E v a l u a t o r T y p e = " f o r m a t S t r i n g "   h i d d e n = " f a l s e " / >  
                     < f i e l d   i d = " a 8 1 9 4 3 5 9 - 0 f 2 9 - 4 7 5 e - 9 1 b 9 - a f 1 6 6 8 4 c 7 e b c "   n a m e = " S e l e c t e d K e y "   t y p e = " "   o r d e r = " 9 9 9 "   e n t i t y I d = " 8 5 0 1 1 c 5 b - c 0 b 9 - 4 1 6 2 - 8 e 3 8 - 1 b 7 e 6 2 1 b 0 0 0 a " 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C h a r t s ,   g r a p h s   a n d   t a b l e s "   c a t e g o r y = " O C   1 6 : 9 "   t y p e I d = " 0 " / >  
             < / l i n k e d C o n t e n t I t e m s >  
         < / t e m p l a t e F r a g m e n t >  
         < t e m p l a t e F r a g m e n t   d i s p l a y N a m e = " O C   i n   N u m b e r s "   t y p e I d = " - 1 " >  
             < t e m p l a t e   i d = " 8 d 7 b 2 c d 6 - 6 b a c - 4 f 2 8 - 8 4 a 0 - 7 c 7 4 e 9 2 e 8 5 1 3 " 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1 0 4 4 1 5 b 2 - f c 6 9 - 4 b b a - a 1 f f - 7 4 3 6 3 b d 4 6 6 a a "   n a m e = " N o   o f   L a y w e r s "   a s s e m b l y = " I p h e l i o n . O u t l i n e . W o r d . d l l "   t y p e = " I p h e l i o n . O u t l i n e . W o r d . R e n d e r e r s . T e x t R e n d e r e r "   o r d e r = " 2 "   a c t i v e = " t r u e "   e n t i t y I d = " f 9 5 d c 5 f a - 6 e 9 d - 4 b e 9 - 9 d 2 3 - e 0 a d a 2 0 d 8 4 3 8 "   f i e l d I d = " 1 f 9 a f f f f - 7 3 3 9 - 4 7 7 4 - 9 9 b 5 - 1 0 9 d f 8 e 4 b a d 3 "   p a r e n t I d = " 0 0 0 0 0 0 0 0 - 0 0 0 0 - 0 0 0 0 - 0 0 0 0 - 0 0 0 0 0 0 0 0 0 0 0 0 "   l e v e l O r d e r = " 1 0 0 "   c o n t r o l T y p e = " p l a i n T e x t "   c o n t r o l E d i t T y p e = " i n l i n e "   e n c l o s i n g B o o k m a r k = " f a l s e "   f o r m a t E v a l u a t o r T y p e = " e x p r e s s i o n "   t e x t C a s e = " i g n o r e C a s e "   r e m o v e C o n t r o l = " f a l s e "   i g n o r e F o r m a t I f E m p t y = " f a l s e " >  
                         < p a r a m e t e r s >  
                             < p a r a m e t e r   i d = " 8 b d e b c 6 0 - 9 b 0 f - 4 7 2 2 - b b e c - e 8 e 9 6 0 7 9 2 a 8 d "   n a m e = " F i e l d   i n d e x "   t y p e = " S y s t e m . I n t 3 2 ,   m s c o r l i b ,   V e r s i o n = 4 . 0 . 0 . 0 ,   C u l t u r e = n e u t r a l ,   P u b l i c K e y T o k e n = b 7 7 a 5 c 5 6 1 9 3 4 e 0 8 9 "   o r d e r = " 9 9 9 "   k e y = " i n d e x "   v a l u e = " "   g r o u p O r d e r = " - 1 "   i s G e n e r a t e d = " f a l s e " / >  
                             < p a r a m e t e r   i d = " c 5 8 2 f 6 a 7 - e 2 8 5 - 4 1 0 a - a 0 7 e - 1 e 7 8 b f 0 8 d 2 5 4 "   n a m e = " P a r e n t   f i e l d   i n d e x "   t y p e = " S y s t e m . I n t 3 2 ,   m s c o r l i b ,   V e r s i o n = 4 . 0 . 0 . 0 ,   C u l t u r e = n e u t r a l ,   P u b l i c K e y T o k e n = b 7 7 a 5 c 5 6 1 9 3 4 e 0 8 9 "   o r d e r = " 9 9 9 "   k e y = " p a r e n t I n d e x "   v a l u e = " "   g r o u p O r d e r = " - 1 "   i s G e n e r a t e d = " f a l s e " / >  
                             < p a r a m e t e r   i d = " 8 6 2 1 c 5 2 e - 6 b e 6 - 4 b 9 d - 9 e f 3 - 8 9 5 d 3 3 e 4 4 2 6 8 "   n a m e = " D e l e t e   i f   e m p t y "   t y p e = " S y s t e m . B o o l e a n ,   m s c o r l i b ,   V e r s i o n = 4 . 0 . 0 . 0 ,   C u l t u r e = n e u t r a l ,   P u b l i c K e y T o k e n = b 7 7 a 5 c 5 6 1 9 3 4 e 0 8 9 "   o r d e r = " 9 9 9 "   k e y = " d e l e t e I f E m p t y "   v a l u e = " F a l s e "   g r o u p O r d e r = " - 1 "   i s G e n e r a t e d = " f a l s e " / >  
                             < p a r a m e t e r   i d = " b 6 1 c 9 f 0 f - 0 8 7 6 - 4 a b c - b 1 5 e - e 1 4 4 2 4 d d 1 9 5 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7 2 2 e e a 9 - 9 2 7 6 - 4 8 9 3 - 9 d 6 1 - 6 f b 7 6 1 8 d 3 8 e 3 "   n a m e = " N o   o f   P a r t n e r s "   a s s e m b l y = " I p h e l i o n . O u t l i n e . W o r d . d l l "   t y p e = " I p h e l i o n . O u t l i n e . W o r d . R e n d e r e r s . T e x t R e n d e r e r "   o r d e r = " 2 "   a c t i v e = " t r u e "   e n t i t y I d = " f 9 5 d c 5 f a - 6 e 9 d - 4 b e 9 - 9 d 2 3 - e 0 a d a 2 0 d 8 4 3 8 "   f i e l d I d = " 8 0 9 9 3 8 0 2 - 5 2 7 a - 4 a 9 c - b 4 2 2 - 4 7 a 1 f a c b 3 a 9 3 "   p a r e n t I d = " 0 0 0 0 0 0 0 0 - 0 0 0 0 - 0 0 0 0 - 0 0 0 0 - 0 0 0 0 0 0 0 0 0 0 0 0 "   l e v e l O r d e r = " 1 0 0 "   c o n t r o l T y p e = " p l a i n T e x t "   c o n t r o l E d i t T y p e = " i n l i n e "   e n c l o s i n g B o o k m a r k = " f a l s e "   f o r m a t E v a l u a t o r T y p e = " e x p r e s s i o n "   t e x t C a s e = " i g n o r e C a s e "   r e m o v e C o n t r o l = " f a l s e "   i g n o r e F o r m a t I f E m p t y = " f a l s e " >  
                         < p a r a m e t e r s >  
                             < p a r a m e t e r   i d = " 6 d 6 b 3 d 1 9 - b 7 d 6 - 4 0 b c - 9 a 1 6 - 2 e f d 5 8 5 5 5 4 8 a "   n a m e = " F i e l d   i n d e x "   t y p e = " S y s t e m . I n t 3 2 ,   m s c o r l i b ,   V e r s i o n = 4 . 0 . 0 . 0 ,   C u l t u r e = n e u t r a l ,   P u b l i c K e y T o k e n = b 7 7 a 5 c 5 6 1 9 3 4 e 0 8 9 "   o r d e r = " 9 9 9 "   k e y = " i n d e x "   v a l u e = " "   g r o u p O r d e r = " - 1 "   i s G e n e r a t e d = " f a l s e " / >  
                             < p a r a m e t e r   i d = " 4 8 f 4 9 5 2 0 - 1 d 6 9 - 4 3 e 8 - 8 a b d - a 0 2 7 b 7 3 3 d d f 0 "   n a m e = " P a r e n t   f i e l d   i n d e x "   t y p e = " S y s t e m . I n t 3 2 ,   m s c o r l i b ,   V e r s i o n = 4 . 0 . 0 . 0 ,   C u l t u r e = n e u t r a l ,   P u b l i c K e y T o k e n = b 7 7 a 5 c 5 6 1 9 3 4 e 0 8 9 "   o r d e r = " 9 9 9 "   k e y = " p a r e n t I n d e x "   v a l u e = " "   g r o u p O r d e r = " - 1 "   i s G e n e r a t e d = " f a l s e " / >  
                             < p a r a m e t e r   i d = " 7 e a 5 4 6 c d - 3 a a 3 - 4 1 b 6 - a e 5 a - b 0 4 8 b 7 c a a 9 e 6 "   n a m e = " D e l e t e   i f   e m p t y "   t y p e = " S y s t e m . B o o l e a n ,   m s c o r l i b ,   V e r s i o n = 4 . 0 . 0 . 0 ,   C u l t u r e = n e u t r a l ,   P u b l i c K e y T o k e n = b 7 7 a 5 c 5 6 1 9 3 4 e 0 8 9 "   o r d e r = " 9 9 9 "   k e y = " d e l e t e I f E m p t y "   v a l u e = " F a l s e "   g r o u p O r d e r = " - 1 "   i s G e n e r a t e d = " f a l s e " / >  
                             < p a r a m e t e r   i d = " c d 9 8 6 d e 7 - 0 c 3 5 - 4 d 8 d - b 6 4 3 - 4 1 d 9 f 6 8 2 f f 5 4 " 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9 b 8 b a 0 f e - c 2 1 0 - 4 3 1 3 - b 6 e 9 - f a d 0 6 a f c 1 f 8 e "   n a m e = " N o   o f   L o c a t i o n s "   a s s e m b l y = " I p h e l i o n . O u t l i n e . W o r d . d l l "   t y p e = " I p h e l i o n . O u t l i n e . W o r d . R e n d e r e r s . T e x t R e n d e r e r "   o r d e r = " 2 "   a c t i v e = " t r u e "   e n t i t y I d = " f 9 5 d c 5 f a - 6 e 9 d - 4 b e 9 - 9 d 2 3 - e 0 a d a 2 0 d 8 4 3 8 "   f i e l d I d = " 0 2 c 9 5 6 1 2 - f 0 4 f - 4 a 4 e - a 3 8 2 - c 0 b b a b 8 a 6 8 b f "   p a r e n t I d = " 0 0 0 0 0 0 0 0 - 0 0 0 0 - 0 0 0 0 - 0 0 0 0 - 0 0 0 0 0 0 0 0 0 0 0 0 "   l e v e l O r d e r = " 1 0 0 "   c o n t r o l T y p e = " p l a i n T e x t "   c o n t r o l E d i t T y p e = " i n l i n e "   e n c l o s i n g B o o k m a r k = " f a l s e "   f o r m a t E v a l u a t o r T y p e = " e x p r e s s i o n "   t e x t C a s e = " i g n o r e C a s e "   r e m o v e C o n t r o l = " f a l s e "   i g n o r e F o r m a t I f E m p t y = " f a l s e " >  
                         < p a r a m e t e r s >  
                             < p a r a m e t e r   i d = " 4 2 a 3 8 8 2 6 - 4 3 b 8 - 4 e 0 1 - b a c d - 4 b c 5 f e 1 d e 9 d 1 "   n a m e = " F i e l d   i n d e x "   t y p e = " S y s t e m . I n t 3 2 ,   m s c o r l i b ,   V e r s i o n = 4 . 0 . 0 . 0 ,   C u l t u r e = n e u t r a l ,   P u b l i c K e y T o k e n = b 7 7 a 5 c 5 6 1 9 3 4 e 0 8 9 "   o r d e r = " 9 9 9 "   k e y = " i n d e x "   v a l u e = " "   g r o u p O r d e r = " - 1 "   i s G e n e r a t e d = " f a l s e " / >  
                             < p a r a m e t e r   i d = " 4 a 8 d 6 8 5 3 - 4 c 3 b - 4 c f 9 - a 6 e b - 9 a 9 6 9 7 8 3 3 4 d f "   n a m e = " P a r e n t   f i e l d   i n d e x "   t y p e = " S y s t e m . I n t 3 2 ,   m s c o r l i b ,   V e r s i o n = 4 . 0 . 0 . 0 ,   C u l t u r e = n e u t r a l ,   P u b l i c K e y T o k e n = b 7 7 a 5 c 5 6 1 9 3 4 e 0 8 9 "   o r d e r = " 9 9 9 "   k e y = " p a r e n t I n d e x "   v a l u e = " "   g r o u p O r d e r = " - 1 "   i s G e n e r a t e d = " f a l s e " / >  
                             < p a r a m e t e r   i d = " 6 4 a a 9 5 5 b - 5 f 3 b - 4 d a 6 - 8 5 4 1 - 8 3 e 7 f 6 5 1 9 f e d "   n a m e = " D e l e t e   i f   e m p t y "   t y p e = " S y s t e m . B o o l e a n ,   m s c o r l i b ,   V e r s i o n = 4 . 0 . 0 . 0 ,   C u l t u r e = n e u t r a l ,   P u b l i c K e y T o k e n = b 7 7 a 5 c 5 6 1 9 3 4 e 0 8 9 "   o r d e r = " 9 9 9 "   k e y = " d e l e t e I f E m p t y "   v a l u e = " F a l s e "   g r o u p O r d e r = " - 1 "   i s G e n e r a t e d = " f a l s e " / >  
                             < p a r a m e t e r   i d = " d 4 1 e a 5 e 4 - 9 9 8 9 - 4 6 3 0 - a 7 d d - d 4 3 b 6 f 8 a d 5 b 9 " 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d e f d c 2 c a - 1 c 4 7 - 4 a b 3 - b 2 0 c - 9 a b 5 b f f c 0 5 d 7 "   n a m e = " N o   o f   S e c t o r s "   a s s e m b l y = " I p h e l i o n . O u t l i n e . W o r d . d l l "   t y p e = " I p h e l i o n . O u t l i n e . W o r d . R e n d e r e r s . T e x t R e n d e r e r "   o r d e r = " 2 "   a c t i v e = " t r u e "   e n t i t y I d = " f 9 5 d c 5 f a - 6 e 9 d - 4 b e 9 - 9 d 2 3 - e 0 a d a 2 0 d 8 4 3 8 "   f i e l d I d = " 5 2 e 8 f 6 e b - 1 b d d - 4 c 3 3 - 8 9 a 2 - a 7 a c 7 e 0 5 d 2 1 6 "   p a r e n t I d = " 0 0 0 0 0 0 0 0 - 0 0 0 0 - 0 0 0 0 - 0 0 0 0 - 0 0 0 0 0 0 0 0 0 0 0 0 "   l e v e l O r d e r = " 1 0 0 "   c o n t r o l T y p e = " p l a i n T e x t "   c o n t r o l E d i t T y p e = " i n l i n e "   e n c l o s i n g B o o k m a r k = " f a l s e "   f o r m a t E v a l u a t o r T y p e = " e x p r e s s i o n "   t e x t C a s e = " i g n o r e C a s e "   r e m o v e C o n t r o l = " f a l s e "   i g n o r e F o r m a t I f E m p t y = " f a l s e " >  
                         < p a r a m e t e r s >  
                             < p a r a m e t e r   i d = " 1 7 2 b c f 8 8 - e 0 5 2 - 4 5 7 1 - 9 a 6 c - 1 4 c 5 6 4 a d 0 5 7 a "   n a m e = " F i e l d   i n d e x "   t y p e = " S y s t e m . I n t 3 2 ,   m s c o r l i b ,   V e r s i o n = 4 . 0 . 0 . 0 ,   C u l t u r e = n e u t r a l ,   P u b l i c K e y T o k e n = b 7 7 a 5 c 5 6 1 9 3 4 e 0 8 9 "   o r d e r = " 9 9 9 "   k e y = " i n d e x "   v a l u e = " "   g r o u p O r d e r = " - 1 "   i s G e n e r a t e d = " f a l s e " / >  
                             < p a r a m e t e r   i d = " 4 a f c 2 9 7 2 - b e 6 e - 4 3 4 c - a 1 3 5 - c f 0 d 2 c 2 a 7 e 5 2 "   n a m e = " P a r e n t   f i e l d   i n d e x "   t y p e = " S y s t e m . I n t 3 2 ,   m s c o r l i b ,   V e r s i o n = 4 . 0 . 0 . 0 ,   C u l t u r e = n e u t r a l ,   P u b l i c K e y T o k e n = b 7 7 a 5 c 5 6 1 9 3 4 e 0 8 9 "   o r d e r = " 9 9 9 "   k e y = " p a r e n t I n d e x "   v a l u e = " "   g r o u p O r d e r = " - 1 "   i s G e n e r a t e d = " f a l s e " / >  
                             < p a r a m e t e r   i d = " 6 0 f c 5 0 8 e - 5 6 d 9 - 4 6 5 5 - 9 d f d - 8 c 9 e 7 3 1 c a c d 3 "   n a m e = " D e l e t e   i f   e m p t y "   t y p e = " S y s t e m . B o o l e a n ,   m s c o r l i b ,   V e r s i o n = 4 . 0 . 0 . 0 ,   C u l t u r e = n e u t r a l ,   P u b l i c K e y T o k e n = b 7 7 a 5 c 5 6 1 9 3 4 e 0 8 9 "   o r d e r = " 9 9 9 "   k e y = " d e l e t e I f E m p t y "   v a l u e = " F a l s e "   g r o u p O r d e r = " - 1 "   i s G e n e r a t e d = " f a l s e " / >  
                             < p a r a m e t e r   i d = " e a f 6 5 6 3 b - 3 6 0 4 - 4 d e 3 - a 3 7 1 - f 0 0 4 1 9 2 9 4 e 9 e " 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3 b 6 3 5 4 c f - a b 4 d - 4 d 3 4 - 8 2 b 0 - e a 5 0 e 3 9 b d 6 7 f "   n a m e = " L a b e l s . F l a g s "   a s s e m b l y = " I p h e l i o n . O u t l i n e . P o w e r P o i n t . D L L "   t y p e = " I p h e l i o n . O u t l i n e . P o w e r P o i n t . R e n d e r e r s . I m a g e R e n d e r e r "   o r d e r = " 2 "   a c t i v e = " t r u e "   e n t i t y I d = " f 9 5 d c 5 f a - 6 e 9 d - 4 b e 9 - 9 d 2 3 - e 0 a d a 2 0 d 8 4 3 8 "   f i e l d I d = " 6 c 8 9 3 6 0 0 - c 2 5 d - 4 4 c 2 - b 6 6 7 - 5 8 0 f 9 8 4 e f d d b "   p a r e n t I d = " 0 0 0 0 0 0 0 0 - 0 0 0 0 - 0 0 0 0 - 0 0 0 0 - 0 0 0 0 0 0 0 0 0 0 0 0 "   l e v e l O r d e r = " 1 0 0 "   c o n t r o l T y p e = " p l a i n T e x t "   c o n t r o l E d i t T y p e = " i n l i n e "   e n c l o s i n g B o o k m a r k = " f a l s e "   f o r m a t = " { L a b e l s . O u t l i n e }   & a m p ;   { L a b e l s . P o w e r p o i n t   I m a g e s }   & a m p ;   & q u o t ; N o n   S e c t o r   I c o n s \ F l a g s \ F l a g s   O n s c r e e n . p n g & q u o t ; "   f o r m a t E v a l u a t o r T y p e = " e x p r e s s i o n "   t e x t C a s e = " i g n o r e C a s e "   r e m o v e C o n t r o l = " f a l s e "   i g n o r e F o r m a t I f E m p t y = " f a l s e " >  
                         < p a r a m e t e r s >  
                             < p a r a m e t e r   i d = " 4 a 4 4 b 5 e 9 - c c 1 d - 4 c e 7 - 8 2 2 a - 8 c 7 1 6 c 6 d c b 8 5 "   n a m e = " H e i g h t "   t y p e = " S y s t e m . S i n g l e ,   m s c o r l i b ,   V e r s i o n = 4 . 0 . 0 . 0 ,   C u l t u r e = n e u t r a l ,   P u b l i c K e y T o k e n = b 7 7 a 5 c 5 6 1 9 3 4 e 0 8 9 "   o r d e r = " 9 9 9 "   k e y = " h e i g h t "   v a l u e = " 5 . 1 1 "   g r o u p = " S i z e "   g r o u p O r d e r = " - 1 "   i s G e n e r a t e d = " f a l s e " / >  
                             < p a r a m e t e r   i d = " 4 f 8 f 0 f 7 2 - e f a 9 - 4 9 7 c - 8 d 8 a - 3 6 6 d d 1 3 c 1 2 2 1 "   n a m e = " W i d t h "   t y p e = " S y s t e m . S i n g l e ,   m s c o r l i b ,   V e r s i o n = 4 . 0 . 0 . 0 ,   C u l t u r e = n e u t r a l ,   P u b l i c K e y T o k e n = b 7 7 a 5 c 5 6 1 9 3 4 e 0 8 9 "   o r d e r = " 9 9 9 "   k e y = " w i d t h "   v a l u e = " 3 1 "   g r o u p = " S i z e "   g r o u p O r d e r = " - 1 "   i s G e n e r a t e d = " f a l s e " / >  
                             < p a r a m e t e r   i d = " 3 2 e 6 3 7 3 2 - 3 b a d - 4 b 3 0 - 9 4 d 8 - f 0 9 2 d 4 3 b 1 c a 2 "   n a m e = " L o c k   a s p e c t   r a t i o "   t y p e = " S y s t e m . B o o l e a n ,   m s c o r l i b ,   V e r s i o n = 4 . 0 . 0 . 0 ,   C u l t u r e = n e u t r a l ,   P u b l i c K e y T o k e n = b 7 7 a 5 c 5 6 1 9 3 4 e 0 8 9 "   o r d e r = " 9 9 9 "   k e y = " l o c k A s p e c t R a t i o "   v a l u e = " T r u e "   g r o u p O r d e r = " - 1 "   i s G e n e r a t e d = " f a l s e " / >  
                             < p a r a m e t e r   i d = " 1 b b d c f a 2 - f b b b - 4 1 f 1 - 9 1 7 7 - a 0 9 c 9 0 e 1 d 6 e 1 "   n a m e = " F i e l d   i n d e x "   t y p e = " S y s t e m . I n t 3 2 ,   m s c o r l i b ,   V e r s i o n = 4 . 0 . 0 . 0 ,   C u l t u r e = n e u t r a l ,   P u b l i c K e y T o k e n = b 7 7 a 5 c 5 6 1 9 3 4 e 0 8 9 "   o r d e r = " 9 9 9 "   k e y = " i n d e x "   v a l u e = " "   g r o u p O r d e r = " - 1 "   i s G e n e r a t e d = " f a l s e " / >  
                             < p a r a m e t e r   i d = " 1 a 8 3 2 7 6 7 - c 7 2 b - 4 d 7 5 - b 0 6 2 - e 9 2 b e 4 0 e e 8 6 d "   n a m e = " U n i t   t y p e "   t y p e = " I p h e l i o n . O u t l i n e . C o r e . E n t i t i e s . U n i t T y p e ,   I p h e l i o n . O u t l i n e . C o r e ,   V e r s i o n = 1 . 7 . 9 . 5 ,   C u l t u r e = n e u t r a l ,   P u b l i c K e y T o k e n = n u l l "   o r d e r = " 1 "   k e y = " u n i t T y p e T y p e "   v a l u e = " C e n t i m e t e r s "   g r o u p = " S i z e "   g r o u p O r d e r = " - 1 "   i s G e n e r a t e d = " f a l s e " / >  
                             < p a r a m e t e r   i d = " 3 4 f 4 b c b 0 - 7 b 9 1 - 4 0 4 6 - 8 1 d d - 0 7 c 8 1 a e 6 9 9 b 5 "   n a m e = " Z   o r d e r "   t y p e = " I p h e l i o n . O u t l i n e . P o w e r P o i n t . R e n d e r e r s . Z O r d e r ,   I p h e l i o n . O u t l i n e . P o w e r P o i n t ,   V e r s i o n = 1 . 7 . 9 . 5 ,   C u l t u r e = n e u t r a l ,   P u b l i c K e y T o k e n = n u l l "   o r d e r = " 4 "   k e y = " z O r d e r "   v a l u e = " N o n e "   g r o u p = " P o s i t i o n "   g r o u p O r d e r = " - 1 "   i s G e n e r a t e d = " f a l s e " / >  
                             < p a r a m e t e r   i d = " c f 7 1 3 a d f - 3 7 7 f - 4 e 7 9 - b 4 7 8 - 6 e 7 1 6 2 f c f f 5 1 "   n a m e = " D e l e t e   i f   e m p t y "   t y p e = " S y s t e m . B o o l e a n ,   m s c o r l i b ,   V e r s i o n = 4 . 0 . 0 . 0 ,   C u l t u r e = n e u t r a l ,   P u b l i c K e y T o k e n = b 7 7 a 5 c 5 6 1 9 3 4 e 0 8 9 "   o r d e r = " 9 9 9 "   k e y = " d e l e t e I f E m p t y "   v a l u e = " F a l s e "   g r o u p O r d e r = " - 1 "   i s G e n e r a t e d = " f a l s e " / >  
                         < / p a r a m e t e r s >  
                     < / c o n t e n t C o n t r o l >  
                     < c o n t e n t C o n t r o l   i d = " b 6 e 8 b c 6 2 - 6 8 9 e - 4 1 3 a - 9 a 4 9 - 2 4 f 6 c 7 9 6 9 b 4 4 "   n a m e = " A b o u t   O C "   a s s e m b l y = " I p h e l i o n . O u t l i n e . W o r d . d l l "   t y p e = " I p h e l i o n . O u t l i n e . W o r d . R e n d e r e r s . T e x t R e n d e r e r "   o r d e r = " 2 "   a c t i v e = " t r u e "   e n t i t y I d = " f 9 5 d c 5 f a - 6 e 9 d - 4 b e 9 - 9 d 2 3 - e 0 a d a 2 0 d 8 4 3 8 "   f i e l d I d = " 3 5 2 c 7 e e a - 3 1 8 f - 4 8 6 3 - 9 7 0 0 - 9 5 6 1 f 2 6 9 5 d 6 8 "   p a r e n t I d = " 0 0 0 0 0 0 0 0 - 0 0 0 0 - 0 0 0 0 - 0 0 0 0 - 0 0 0 0 0 0 0 0 0 0 0 0 "   l e v e l O r d e r = " 1 0 0 "   c o n t r o l T y p e = " p l a i n T e x t "   c o n t r o l E d i t T y p e = " i n l i n e "   e n c l o s i n g B o o k m a r k = " f a l s e "   f o r m a t E v a l u a t o r T y p e = " e x p r e s s i o n "   t e x t C a s e = " i g n o r e C a s e "   r e m o v e C o n t r o l = " f a l s e "   i g n o r e F o r m a t I f E m p t y = " f a l s e " >  
                         < p a r a m e t e r s >  
                             < p a r a m e t e r   i d = " 0 8 6 7 1 1 f 2 - 6 3 d a - 4 7 f 3 - b b 6 f - b 1 4 f 5 2 f 9 f 1 9 7 "   n a m e = " F i e l d   i n d e x "   t y p e = " S y s t e m . I n t 3 2 ,   m s c o r l i b ,   V e r s i o n = 4 . 0 . 0 . 0 ,   C u l t u r e = n e u t r a l ,   P u b l i c K e y T o k e n = b 7 7 a 5 c 5 6 1 9 3 4 e 0 8 9 "   o r d e r = " 9 9 9 "   k e y = " i n d e x "   v a l u e = " "   g r o u p O r d e r = " - 1 "   i s G e n e r a t e d = " f a l s e " / >  
                             < p a r a m e t e r   i d = " 8 0 7 8 b 2 3 8 - 0 8 a 3 - 4 6 5 e - a a 9 f - 1 c 2 b 4 c 5 7 4 4 0 b "   n a m e = " P a r e n t   f i e l d   i n d e x "   t y p e = " S y s t e m . I n t 3 2 ,   m s c o r l i b ,   V e r s i o n = 4 . 0 . 0 . 0 ,   C u l t u r e = n e u t r a l ,   P u b l i c K e y T o k e n = b 7 7 a 5 c 5 6 1 9 3 4 e 0 8 9 "   o r d e r = " 9 9 9 "   k e y = " p a r e n t I n d e x "   v a l u e = " "   g r o u p O r d e r = " - 1 "   i s G e n e r a t e d = " f a l s e " / >  
                             < p a r a m e t e r   i d = " 8 0 4 7 0 8 f f - 8 8 c 2 - 4 9 1 3 - b 7 a f - e 8 0 5 5 b 6 f 5 2 e 1 "   n a m e = " D e l e t e   i f   e m p t y "   t y p e = " S y s t e m . B o o l e a n ,   m s c o r l i b ,   V e r s i o n = 4 . 0 . 0 . 0 ,   C u l t u r e = n e u t r a l ,   P u b l i c K e y T o k e n = b 7 7 a 5 c 5 6 1 9 3 4 e 0 8 9 "   o r d e r = " 9 9 9 "   k e y = " d e l e t e I f E m p t y "   v a l u e = " F a l s e "   g r o u p O r d e r = " - 1 "   i s G e n e r a t e d = " f a l s e " / >  
                             < p a r a m e t e r   i d = " 7 3 a 6 9 f 5 8 - 1 c b c - 4 b d f - 9 5 4 8 - 0 f 5 f c e 7 b c 7 c e " 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9 5 3 2 1 6 f - c 3 3 9 - 4 4 2 c - b 4 0 0 - c 4 3 d e 0 0 e 2 8 2 8 "   n a m e = " L a b e l s . t a l e n t e d   l a w y e r s "   a s s e m b l y = " I p h e l i o n . O u t l i n e . W o r d . d l l "   t y p e = " I p h e l i o n . O u t l i n e . W o r d . R e n d e r e r s . T e x t R e n d e r e r "   o r d e r = " 2 "   a c t i v e = " t r u e "   e n t i t y I d = " f 9 5 d c 5 f a - 6 e 9 d - 4 b e 9 - 9 d 2 3 - e 0 a d a 2 0 d 8 4 3 8 "   f i e l d I d = " 0 b 6 8 2 e 9 a - 2 8 8 4 - 4 7 e e - 8 5 b f - 9 5 e 7 3 8 e b f 9 0 8 "   p a r e n t I d = " 0 0 0 0 0 0 0 0 - 0 0 0 0 - 0 0 0 0 - 0 0 0 0 - 0 0 0 0 0 0 0 0 0 0 0 0 "   l e v e l O r d e r = " 1 0 0 "   c o n t r o l T y p e = " p l a i n T e x t "   c o n t r o l E d i t T y p e = " i n l i n e "   e n c l o s i n g B o o k m a r k = " f a l s e "   f o r m a t E v a l u a t o r T y p e = " e x p r e s s i o n "   t e x t C a s e = " i g n o r e C a s e "   r e m o v e C o n t r o l = " f a l s e "   i g n o r e F o r m a t I f E m p t y = " f a l s e " >  
                         < p a r a m e t e r s >  
                             < p a r a m e t e r   i d = " 2 5 7 5 a c 6 3 - b 0 b 7 - 4 9 2 4 - b 5 d 5 - f d 7 f 5 0 7 c 3 c 2 2 "   n a m e = " F i e l d   i n d e x "   t y p e = " S y s t e m . I n t 3 2 ,   m s c o r l i b ,   V e r s i o n = 4 . 0 . 0 . 0 ,   C u l t u r e = n e u t r a l ,   P u b l i c K e y T o k e n = b 7 7 a 5 c 5 6 1 9 3 4 e 0 8 9 "   o r d e r = " 9 9 9 "   k e y = " i n d e x "   v a l u e = " "   g r o u p O r d e r = " - 1 "   i s G e n e r a t e d = " f a l s e " / >  
                             < p a r a m e t e r   i d = " 0 7 b a 5 c 1 b - 6 5 9 a - 4 5 a 6 - a c 1 5 - a 8 f 8 d c d c 9 9 9 2 "   n a m e = " P a r e n t   f i e l d   i n d e x "   t y p e = " S y s t e m . I n t 3 2 ,   m s c o r l i b ,   V e r s i o n = 4 . 0 . 0 . 0 ,   C u l t u r e = n e u t r a l ,   P u b l i c K e y T o k e n = b 7 7 a 5 c 5 6 1 9 3 4 e 0 8 9 "   o r d e r = " 9 9 9 "   k e y = " p a r e n t I n d e x "   v a l u e = " "   g r o u p O r d e r = " - 1 "   i s G e n e r a t e d = " f a l s e " / >  
                             < p a r a m e t e r   i d = " c 8 8 a b 4 d 5 - d 1 6 2 - 4 d 8 7 - 8 5 6 3 - a a 1 0 8 a f 8 1 b b 2 "   n a m e = " D e l e t e   i f   e m p t y "   t y p e = " S y s t e m . B o o l e a n ,   m s c o r l i b ,   V e r s i o n = 4 . 0 . 0 . 0 ,   C u l t u r e = n e u t r a l ,   P u b l i c K e y T o k e n = b 7 7 a 5 c 5 6 1 9 3 4 e 0 8 9 "   o r d e r = " 9 9 9 "   k e y = " d e l e t e I f E m p t y "   v a l u e = " F a l s e "   g r o u p O r d e r = " - 1 "   i s G e n e r a t e d = " f a l s e " / >  
                             < p a r a m e t e r   i d = " 8 2 d 7 3 0 4 c - b 8 b a - 4 a 5 b - 9 7 0 7 - 5 e a 3 e 8 2 f 6 2 f b " 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a 6 4 5 b 1 5 c - b 9 0 3 - 4 e 4 4 - a 5 6 f - b 8 0 7 e 5 b 3 3 c 6 5 "   n a m e = " L a b e l s . w o r k i n g   w i t h "   a s s e m b l y = " I p h e l i o n . O u t l i n e . W o r d . d l l "   t y p e = " I p h e l i o n . O u t l i n e . W o r d . R e n d e r e r s . T e x t R e n d e r e r "   o r d e r = " 2 "   a c t i v e = " t r u e "   e n t i t y I d = " f 9 5 d c 5 f a - 6 e 9 d - 4 b e 9 - 9 d 2 3 - e 0 a d a 2 0 d 8 4 3 8 "   f i e l d I d = " 7 5 a 4 d 2 1 8 - 2 7 7 e - 4 7 e f - b 5 9 b - b c 8 b d 8 d 7 9 3 7 d "   p a r e n t I d = " 0 0 0 0 0 0 0 0 - 0 0 0 0 - 0 0 0 0 - 0 0 0 0 - 0 0 0 0 0 0 0 0 0 0 0 0 "   l e v e l O r d e r = " 1 0 0 "   c o n t r o l T y p e = " p l a i n T e x t "   c o n t r o l E d i t T y p e = " i n l i n e "   e n c l o s i n g B o o k m a r k = " f a l s e "   f o r m a t E v a l u a t o r T y p e = " e x p r e s s i o n "   t e x t C a s e = " i g n o r e C a s e "   r e m o v e C o n t r o l = " f a l s e "   i g n o r e F o r m a t I f E m p t y = " f a l s e " >  
                         < p a r a m e t e r s >  
                             < p a r a m e t e r   i d = " 3 7 f 3 c a 6 7 - d e f 4 - 4 4 c f - a 1 4 6 - 3 0 8 d 9 d d 7 9 6 3 3 "   n a m e = " F i e l d   i n d e x "   t y p e = " S y s t e m . I n t 3 2 ,   m s c o r l i b ,   V e r s i o n = 4 . 0 . 0 . 0 ,   C u l t u r e = n e u t r a l ,   P u b l i c K e y T o k e n = b 7 7 a 5 c 5 6 1 9 3 4 e 0 8 9 "   o r d e r = " 9 9 9 "   k e y = " i n d e x "   v a l u e = " "   g r o u p O r d e r = " - 1 "   i s G e n e r a t e d = " f a l s e " / >  
                             < p a r a m e t e r   i d = " 0 3 4 c 5 3 5 1 - 8 8 f 4 - 4 c 6 1 - b 1 8 5 - f 2 d f 0 8 b d c 5 b 9 "   n a m e = " P a r e n t   f i e l d   i n d e x "   t y p e = " S y s t e m . I n t 3 2 ,   m s c o r l i b ,   V e r s i o n = 4 . 0 . 0 . 0 ,   C u l t u r e = n e u t r a l ,   P u b l i c K e y T o k e n = b 7 7 a 5 c 5 6 1 9 3 4 e 0 8 9 "   o r d e r = " 9 9 9 "   k e y = " p a r e n t I n d e x "   v a l u e = " "   g r o u p O r d e r = " - 1 "   i s G e n e r a t e d = " f a l s e " / >  
                             < p a r a m e t e r   i d = " f 3 8 e 2 c 9 c - f 1 6 b - 4 2 8 c - a d 1 f - 2 e 7 1 6 a 7 0 1 b 2 7 "   n a m e = " D e l e t e   i f   e m p t y "   t y p e = " S y s t e m . B o o l e a n ,   m s c o r l i b ,   V e r s i o n = 4 . 0 . 0 . 0 ,   C u l t u r e = n e u t r a l ,   P u b l i c K e y T o k e n = b 7 7 a 5 c 5 6 1 9 3 4 e 0 8 9 "   o r d e r = " 9 9 9 "   k e y = " d e l e t e I f E m p t y "   v a l u e = " F a l s e "   g r o u p O r d e r = " - 1 "   i s G e n e r a t e d = " f a l s e " / >  
                             < p a r a m e t e r   i d = " c d b 1 9 b 2 3 - f d 4 0 - 4 7 8 e - 9 f 8 e - 8 c 1 1 c a b a c e 5 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a 0 4 7 0 8 1 2 - 7 7 b 8 - 4 9 8 d - 9 7 7 c - 7 1 0 0 f 5 3 4 e 3 a 6 "   n a m e = " L a b e l s . e x p e r t   p a r t n e r s "   a s s e m b l y = " I p h e l i o n . O u t l i n e . W o r d . d l l "   t y p e = " I p h e l i o n . O u t l i n e . W o r d . R e n d e r e r s . T e x t R e n d e r e r "   o r d e r = " 2 "   a c t i v e = " t r u e "   e n t i t y I d = " f 9 5 d c 5 f a - 6 e 9 d - 4 b e 9 - 9 d 2 3 - e 0 a d a 2 0 d 8 4 3 8 "   f i e l d I d = " 6 f 5 1 6 d b b - 4 c 4 4 - 4 0 3 5 - 8 2 8 1 - 7 c 5 2 1 d 5 2 4 c 1 0 "   p a r e n t I d = " 0 0 0 0 0 0 0 0 - 0 0 0 0 - 0 0 0 0 - 0 0 0 0 - 0 0 0 0 0 0 0 0 0 0 0 0 "   l e v e l O r d e r = " 1 0 0 "   c o n t r o l T y p e = " p l a i n T e x t "   c o n t r o l E d i t T y p e = " i n l i n e "   e n c l o s i n g B o o k m a r k = " f a l s e "   f o r m a t E v a l u a t o r T y p e = " e x p r e s s i o n "   t e x t C a s e = " i g n o r e C a s e "   r e m o v e C o n t r o l = " f a l s e "   i g n o r e F o r m a t I f E m p t y = " f a l s e " >  
                         < p a r a m e t e r s >  
                             < p a r a m e t e r   i d = " 6 b 4 3 b 6 8 e - c 6 0 3 - 4 1 2 4 - 8 a 2 1 - 6 4 0 c 2 b 2 b 6 1 4 0 "   n a m e = " F i e l d   i n d e x "   t y p e = " S y s t e m . I n t 3 2 ,   m s c o r l i b ,   V e r s i o n = 4 . 0 . 0 . 0 ,   C u l t u r e = n e u t r a l ,   P u b l i c K e y T o k e n = b 7 7 a 5 c 5 6 1 9 3 4 e 0 8 9 "   o r d e r = " 9 9 9 "   k e y = " i n d e x "   v a l u e = " "   g r o u p O r d e r = " - 1 "   i s G e n e r a t e d = " f a l s e " / >  
                             < p a r a m e t e r   i d = " 1 e 4 f 8 9 8 f - 7 9 d 6 - 4 7 6 7 - 8 5 0 2 - 9 6 9 9 6 0 e a 6 6 e 5 "   n a m e = " P a r e n t   f i e l d   i n d e x "   t y p e = " S y s t e m . I n t 3 2 ,   m s c o r l i b ,   V e r s i o n = 4 . 0 . 0 . 0 ,   C u l t u r e = n e u t r a l ,   P u b l i c K e y T o k e n = b 7 7 a 5 c 5 6 1 9 3 4 e 0 8 9 "   o r d e r = " 9 9 9 "   k e y = " p a r e n t I n d e x "   v a l u e = " "   g r o u p O r d e r = " - 1 "   i s G e n e r a t e d = " f a l s e " / >  
                             < p a r a m e t e r   i d = " b 0 6 2 f f f 0 - c c 0 e - 4 1 3 3 - 8 7 7 8 - b 8 4 8 b 2 3 3 6 1 c 4 "   n a m e = " D e l e t e   i f   e m p t y "   t y p e = " S y s t e m . B o o l e a n ,   m s c o r l i b ,   V e r s i o n = 4 . 0 . 0 . 0 ,   C u l t u r e = n e u t r a l ,   P u b l i c K e y T o k e n = b 7 7 a 5 c 5 6 1 9 3 4 e 0 8 9 "   o r d e r = " 9 9 9 "   k e y = " d e l e t e I f E m p t y "   v a l u e = " F a l s e "   g r o u p O r d e r = " - 1 "   i s G e n e r a t e d = " f a l s e " / >  
                             < p a r a m e t e r   i d = " c 9 5 d 6 3 6 8 - 8 b 8 4 - 4 5 a d - a f 2 d - 1 f 0 2 2 8 7 b f 6 b 7 " 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d e 0 4 2 9 e e - d 3 9 4 - 4 9 6 2 - 9 7 d c - e 1 6 4 d 4 8 e e 5 5 3 "   n a m e = " L a b e l s . i n "   a s s e m b l y = " I p h e l i o n . O u t l i n e . W o r d . d l l "   t y p e = " I p h e l i o n . O u t l i n e . W o r d . R e n d e r e r s . T e x t R e n d e r e r "   o r d e r = " 2 "   a c t i v e = " t r u e "   e n t i t y I d = " f 9 5 d c 5 f a - 6 e 9 d - 4 b e 9 - 9 d 2 3 - e 0 a d a 2 0 d 8 4 3 8 "   f i e l d I d = " c f 1 5 a b 4 1 - 6 1 8 a - 4 4 1 5 - a 0 6 0 - 3 b 5 2 0 1 d 4 1 5 8 3 "   p a r e n t I d = " 0 0 0 0 0 0 0 0 - 0 0 0 0 - 0 0 0 0 - 0 0 0 0 - 0 0 0 0 0 0 0 0 0 0 0 0 "   l e v e l O r d e r = " 1 0 0 "   c o n t r o l T y p e = " p l a i n T e x t "   c o n t r o l E d i t T y p e = " i n l i n e "   e n c l o s i n g B o o k m a r k = " f a l s e "   f o r m a t E v a l u a t o r T y p e = " e x p r e s s i o n "   t e x t C a s e = " i g n o r e C a s e "   r e m o v e C o n t r o l = " f a l s e "   i g n o r e F o r m a t I f E m p t y = " f a l s e " >  
                         < p a r a m e t e r s >  
                             < p a r a m e t e r   i d = " 3 4 5 e 5 5 3 c - 2 5 b 4 - 4 2 c a - b 2 3 e - 5 6 4 3 9 a 0 1 2 5 a d "   n a m e = " F i e l d   i n d e x "   t y p e = " S y s t e m . I n t 3 2 ,   m s c o r l i b ,   V e r s i o n = 4 . 0 . 0 . 0 ,   C u l t u r e = n e u t r a l ,   P u b l i c K e y T o k e n = b 7 7 a 5 c 5 6 1 9 3 4 e 0 8 9 "   o r d e r = " 9 9 9 "   k e y = " i n d e x "   v a l u e = " "   g r o u p O r d e r = " - 1 "   i s G e n e r a t e d = " f a l s e " / >  
                             < p a r a m e t e r   i d = " 1 e 4 9 9 d d 1 - 7 9 9 4 - 4 0 a 9 - b 7 4 e - 5 c 2 4 7 b 3 9 9 f 3 9 "   n a m e = " P a r e n t   f i e l d   i n d e x "   t y p e = " S y s t e m . I n t 3 2 ,   m s c o r l i b ,   V e r s i o n = 4 . 0 . 0 . 0 ,   C u l t u r e = n e u t r a l ,   P u b l i c K e y T o k e n = b 7 7 a 5 c 5 6 1 9 3 4 e 0 8 9 "   o r d e r = " 9 9 9 "   k e y = " p a r e n t I n d e x "   v a l u e = " "   g r o u p O r d e r = " - 1 "   i s G e n e r a t e d = " f a l s e " / >  
                             < p a r a m e t e r   i d = " f b 4 6 1 8 9 6 - 5 d 0 f - 4 d 2 4 - 9 0 f c - 7 0 2 3 5 8 d b 4 4 d 6 "   n a m e = " D e l e t e   i f   e m p t y "   t y p e = " S y s t e m . B o o l e a n ,   m s c o r l i b ,   V e r s i o n = 4 . 0 . 0 . 0 ,   C u l t u r e = n e u t r a l ,   P u b l i c K e y T o k e n = b 7 7 a 5 c 5 6 1 9 3 4 e 0 8 9 "   o r d e r = " 9 9 9 "   k e y = " d e l e t e I f E m p t y "   v a l u e = " F a l s e "   g r o u p O r d e r = " - 1 "   i s G e n e r a t e d = " f a l s e " / >  
                             < p a r a m e t e r   i d = " 8 d 4 f 9 1 5 e - a b b 4 - 4 e 3 7 - 8 e 2 7 - 6 4 2 b f 2 7 5 8 e 3 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a 8 3 6 7 a e a - b d 6 4 - 4 9 1 9 - 8 7 5 d - d 5 f 4 9 5 e 1 6 a 9 2 "   n a m e = " L a b e l s . i n t e r n a t i o n a l   l o c a t i o n s "   a s s e m b l y = " I p h e l i o n . O u t l i n e . W o r d . d l l "   t y p e = " I p h e l i o n . O u t l i n e . W o r d . R e n d e r e r s . T e x t R e n d e r e r "   o r d e r = " 2 "   a c t i v e = " t r u e "   e n t i t y I d = " f 9 5 d c 5 f a - 6 e 9 d - 4 b e 9 - 9 d 2 3 - e 0 a d a 2 0 d 8 4 3 8 "   f i e l d I d = " 7 b 4 e 0 4 c d - 1 e 4 c - 4 3 e c - 9 2 6 3 - 8 c e 1 a f 5 9 2 0 8 1 "   p a r e n t I d = " 0 0 0 0 0 0 0 0 - 0 0 0 0 - 0 0 0 0 - 0 0 0 0 - 0 0 0 0 0 0 0 0 0 0 0 0 "   l e v e l O r d e r = " 1 0 0 "   c o n t r o l T y p e = " p l a i n T e x t "   c o n t r o l E d i t T y p e = " i n l i n e "   e n c l o s i n g B o o k m a r k = " f a l s e "   f o r m a t E v a l u a t o r T y p e = " e x p r e s s i o n "   t e x t C a s e = " i g n o r e C a s e "   r e m o v e C o n t r o l = " f a l s e "   i g n o r e F o r m a t I f E m p t y = " f a l s e " >  
                         < p a r a m e t e r s >  
                             < p a r a m e t e r   i d = " 1 0 7 a b 2 d b - b e 3 2 - 4 4 1 e - a 1 f 6 - a 2 b 9 2 d 3 5 6 8 d f "   n a m e = " F i e l d   i n d e x "   t y p e = " S y s t e m . I n t 3 2 ,   m s c o r l i b ,   V e r s i o n = 4 . 0 . 0 . 0 ,   C u l t u r e = n e u t r a l ,   P u b l i c K e y T o k e n = b 7 7 a 5 c 5 6 1 9 3 4 e 0 8 9 "   o r d e r = " 9 9 9 "   k e y = " i n d e x "   v a l u e = " "   g r o u p O r d e r = " - 1 "   i s G e n e r a t e d = " f a l s e " / >  
                             < p a r a m e t e r   i d = " 4 d e 3 9 e a 5 - 2 5 a a - 4 a 3 1 - 8 a 9 9 - a 8 f 9 3 3 c a e 9 b 7 "   n a m e = " P a r e n t   f i e l d   i n d e x "   t y p e = " S y s t e m . I n t 3 2 ,   m s c o r l i b ,   V e r s i o n = 4 . 0 . 0 . 0 ,   C u l t u r e = n e u t r a l ,   P u b l i c K e y T o k e n = b 7 7 a 5 c 5 6 1 9 3 4 e 0 8 9 "   o r d e r = " 9 9 9 "   k e y = " p a r e n t I n d e x "   v a l u e = " "   g r o u p O r d e r = " - 1 "   i s G e n e r a t e d = " f a l s e " / >  
                             < p a r a m e t e r   i d = " 1 f 2 0 8 2 c 3 - f 2 8 a - 4 e f 7 - a 5 8 1 - 0 f 4 3 e 6 d 2 c b 4 2 "   n a m e = " D e l e t e   i f   e m p t y "   t y p e = " S y s t e m . B o o l e a n ,   m s c o r l i b ,   V e r s i o n = 4 . 0 . 0 . 0 ,   C u l t u r e = n e u t r a l ,   P u b l i c K e y T o k e n = b 7 7 a 5 c 5 6 1 9 3 4 e 0 8 9 "   o r d e r = " 9 9 9 "   k e y = " d e l e t e I f E m p t y "   v a l u e = " F a l s e "   g r o u p O r d e r = " - 1 "   i s G e n e r a t e d = " f a l s e " / >  
                             < p a r a m e t e r   i d = " 8 d 7 e 4 1 8 1 - 1 e 9 4 - 4 d 7 c - b 6 7 c - a 8 c 1 b c 1 c 9 4 7 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2 1 a 4 b e f 9 - 3 0 3 d - 4 1 f 4 - a 9 5 d - 6 e 6 a e 7 f 2 f 0 e 7 "   n a m e = " L a b e l s . a d v i s i n g   a c r o s s "   a s s e m b l y = " I p h e l i o n . O u t l i n e . W o r d . d l l "   t y p e = " I p h e l i o n . O u t l i n e . W o r d . R e n d e r e r s . T e x t R e n d e r e r "   o r d e r = " 2 "   a c t i v e = " t r u e "   e n t i t y I d = " f 9 5 d c 5 f a - 6 e 9 d - 4 b e 9 - 9 d 2 3 - e 0 a d a 2 0 d 8 4 3 8 "   f i e l d I d = " 0 9 f c 6 f d f - 4 8 b 5 - 4 c f 3 - a 6 c b - 6 5 3 f 3 d 6 0 e d 4 9 "   p a r e n t I d = " 0 0 0 0 0 0 0 0 - 0 0 0 0 - 0 0 0 0 - 0 0 0 0 - 0 0 0 0 0 0 0 0 0 0 0 0 "   l e v e l O r d e r = " 1 0 0 "   c o n t r o l T y p e = " p l a i n T e x t "   c o n t r o l E d i t T y p e = " i n l i n e "   e n c l o s i n g B o o k m a r k = " f a l s e "   f o r m a t E v a l u a t o r T y p e = " e x p r e s s i o n "   t e x t C a s e = " i g n o r e C a s e "   r e m o v e C o n t r o l = " f a l s e "   i g n o r e F o r m a t I f E m p t y = " f a l s e " >  
                         < p a r a m e t e r s >  
                             < p a r a m e t e r   i d = " c 1 2 6 5 1 9 8 - 2 1 9 a - 4 d 9 a - 9 0 2 e - e 6 b 9 9 4 b c 1 b 2 6 "   n a m e = " F i e l d   i n d e x "   t y p e = " S y s t e m . I n t 3 2 ,   m s c o r l i b ,   V e r s i o n = 4 . 0 . 0 . 0 ,   C u l t u r e = n e u t r a l ,   P u b l i c K e y T o k e n = b 7 7 a 5 c 5 6 1 9 3 4 e 0 8 9 "   o r d e r = " 9 9 9 "   k e y = " i n d e x "   v a l u e = " "   g r o u p O r d e r = " - 1 "   i s G e n e r a t e d = " f a l s e " / >  
                             < p a r a m e t e r   i d = " d a 8 a 5 b 8 b - 2 9 6 1 - 4 4 9 f - 9 c 6 d - e d 7 b 6 8 6 d 9 8 a a "   n a m e = " P a r e n t   f i e l d   i n d e x "   t y p e = " S y s t e m . I n t 3 2 ,   m s c o r l i b ,   V e r s i o n = 4 . 0 . 0 . 0 ,   C u l t u r e = n e u t r a l ,   P u b l i c K e y T o k e n = b 7 7 a 5 c 5 6 1 9 3 4 e 0 8 9 "   o r d e r = " 9 9 9 "   k e y = " p a r e n t I n d e x "   v a l u e = " "   g r o u p O r d e r = " - 1 "   i s G e n e r a t e d = " f a l s e " / >  
                             < p a r a m e t e r   i d = " c 0 a 7 0 0 9 5 - 1 9 3 d - 4 1 f 1 - b 8 1 0 - 3 1 e a 8 7 7 6 0 8 d f "   n a m e = " D e l e t e   i f   e m p t y "   t y p e = " S y s t e m . B o o l e a n ,   m s c o r l i b ,   V e r s i o n = 4 . 0 . 0 . 0 ,   C u l t u r e = n e u t r a l ,   P u b l i c K e y T o k e n = b 7 7 a 5 c 5 6 1 9 3 4 e 0 8 9 "   o r d e r = " 9 9 9 "   k e y = " d e l e t e I f E m p t y "   v a l u e = " F a l s e "   g r o u p O r d e r = " - 1 "   i s G e n e r a t e d = " f a l s e " / >  
                             < p a r a m e t e r   i d = " a 0 3 3 c 1 5 1 - 0 1 8 c - 4 a 5 2 - 9 0 0 f - 8 5 2 a 1 2 1 4 5 9 6 9 " 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8 c b 6 1 d 3 a - 4 e b 9 - 4 e 6 c - b 4 a e - 4 c a 3 5 8 2 0 a 7 4 3 "   n a m e = " L a b e l s . c o r e   s e c t o r s "   a s s e m b l y = " I p h e l i o n . O u t l i n e . W o r d . d l l "   t y p e = " I p h e l i o n . O u t l i n e . W o r d . R e n d e r e r s . T e x t R e n d e r e r "   o r d e r = " 2 "   a c t i v e = " t r u e "   e n t i t y I d = " f 9 5 d c 5 f a - 6 e 9 d - 4 b e 9 - 9 d 2 3 - e 0 a d a 2 0 d 8 4 3 8 "   f i e l d I d = " 3 9 e 7 0 f 6 e - 8 5 a b - 4 1 9 b - a 5 c d - b 6 7 c 7 9 8 5 4 f e 7 "   p a r e n t I d = " 0 0 0 0 0 0 0 0 - 0 0 0 0 - 0 0 0 0 - 0 0 0 0 - 0 0 0 0 0 0 0 0 0 0 0 0 "   l e v e l O r d e r = " 1 0 0 "   c o n t r o l T y p e = " p l a i n T e x t "   c o n t r o l E d i t T y p e = " i n l i n e "   e n c l o s i n g B o o k m a r k = " f a l s e "   f o r m a t E v a l u a t o r T y p e = " e x p r e s s i o n "   t e x t C a s e = " i g n o r e C a s e "   r e m o v e C o n t r o l = " f a l s e "   i g n o r e F o r m a t I f E m p t y = " f a l s e " >  
                         < p a r a m e t e r s >  
                             < p a r a m e t e r   i d = " 3 1 b 6 a b 3 8 - d 7 c b - 4 a 0 5 - b 9 a a - f 6 d e d 1 b 5 6 6 0 c "   n a m e = " F i e l d   i n d e x "   t y p e = " S y s t e m . I n t 3 2 ,   m s c o r l i b ,   V e r s i o n = 4 . 0 . 0 . 0 ,   C u l t u r e = n e u t r a l ,   P u b l i c K e y T o k e n = b 7 7 a 5 c 5 6 1 9 3 4 e 0 8 9 "   o r d e r = " 9 9 9 "   k e y = " i n d e x "   v a l u e = " "   g r o u p O r d e r = " - 1 "   i s G e n e r a t e d = " f a l s e " / >  
                             < p a r a m e t e r   i d = " 9 1 c 0 a 9 7 4 - 3 4 1 f - 4 b a 0 - 9 7 3 4 - 3 b d d 2 7 0 7 9 2 a 7 "   n a m e = " P a r e n t   f i e l d   i n d e x "   t y p e = " S y s t e m . I n t 3 2 ,   m s c o r l i b ,   V e r s i o n = 4 . 0 . 0 . 0 ,   C u l t u r e = n e u t r a l ,   P u b l i c K e y T o k e n = b 7 7 a 5 c 5 6 1 9 3 4 e 0 8 9 "   o r d e r = " 9 9 9 "   k e y = " p a r e n t I n d e x "   v a l u e = " "   g r o u p O r d e r = " - 1 "   i s G e n e r a t e d = " f a l s e " / >  
                             < p a r a m e t e r   i d = " b 8 7 f 2 1 d 2 - c d a c - 4 5 0 5 - 9 a c 3 - 9 b 4 6 9 1 c 8 0 1 7 9 "   n a m e = " D e l e t e   i f   e m p t y "   t y p e = " S y s t e m . B o o l e a n ,   m s c o r l i b ,   V e r s i o n = 4 . 0 . 0 . 0 ,   C u l t u r e = n e u t r a l ,   P u b l i c K e y T o k e n = b 7 7 a 5 c 5 6 1 9 3 4 e 0 8 9 "   o r d e r = " 9 9 9 "   k e y = " d e l e t e I f E m p t y "   v a l u e = " F a l s e "   g r o u p O r d e r = " - 1 "   i s G e n e r a t e d = " f a l s e " / >  
                             < p a r a m e t e r   i d = " f 0 9 8 6 c 3 e - 2 2 b c - 4 7 1 d - 9 5 5 a - c 6 6 e 2 8 e 2 e 7 f 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9 b b 1 6 c 1 e - 0 8 7 5 - 4 6 9 9 - 8 5 1 c - 7 3 f 7 6 1 3 f f e f 7 "   n a m e = " L a b e l s . w i t h "   a s s e m b l y = " I p h e l i o n . O u t l i n e . W o r d . d l l "   t y p e = " I p h e l i o n . O u t l i n e . W o r d . R e n d e r e r s . T e x t R e n d e r e r "   o r d e r = " 2 "   a c t i v e = " t r u e "   e n t i t y I d = " f 9 5 d c 5 f a - 6 e 9 d - 4 b e 9 - 9 d 2 3 - e 0 a d a 2 0 d 8 4 3 8 "   f i e l d I d = " f d f 6 8 3 e c - 8 6 d d - 4 d 2 7 - a f 4 8 - a 4 2 b 3 7 b 1 2 f d f "   p a r e n t I d = " 0 0 0 0 0 0 0 0 - 0 0 0 0 - 0 0 0 0 - 0 0 0 0 - 0 0 0 0 0 0 0 0 0 0 0 0 "   l e v e l O r d e r = " 1 0 0 "   c o n t r o l T y p e = " p l a i n T e x t "   c o n t r o l E d i t T y p e = " i n l i n e "   e n c l o s i n g B o o k m a r k = " f a l s e "   f o r m a t E v a l u a t o r T y p e = " e x p r e s s i o n "   t e x t C a s e = " i g n o r e C a s e "   r e m o v e C o n t r o l = " f a l s e "   i g n o r e F o r m a t I f E m p t y = " f a l s e " >  
                         < p a r a m e t e r s >  
                             < p a r a m e t e r   i d = " 3 f 8 5 6 a 8 e - 8 6 e 5 - 4 d f 0 - 8 3 7 a - 7 1 5 b 8 6 a b 1 5 b 2 "   n a m e = " F i e l d   i n d e x "   t y p e = " S y s t e m . I n t 3 2 ,   m s c o r l i b ,   V e r s i o n = 4 . 0 . 0 . 0 ,   C u l t u r e = n e u t r a l ,   P u b l i c K e y T o k e n = b 7 7 a 5 c 5 6 1 9 3 4 e 0 8 9 "   o r d e r = " 9 9 9 "   k e y = " i n d e x "   v a l u e = " "   g r o u p O r d e r = " - 1 "   i s G e n e r a t e d = " f a l s e " / >  
                             < p a r a m e t e r   i d = " 3 1 e 8 7 9 d 7 - d f 7 f - 4 0 7 6 - b 8 e 9 - d 7 3 3 b e 0 3 4 4 3 b "   n a m e = " P a r e n t   f i e l d   i n d e x "   t y p e = " S y s t e m . I n t 3 2 ,   m s c o r l i b ,   V e r s i o n = 4 . 0 . 0 . 0 ,   C u l t u r e = n e u t r a l ,   P u b l i c K e y T o k e n = b 7 7 a 5 c 5 6 1 9 3 4 e 0 8 9 "   o r d e r = " 9 9 9 "   k e y = " p a r e n t I n d e x "   v a l u e = " "   g r o u p O r d e r = " - 1 "   i s G e n e r a t e d = " f a l s e " / >  
                             < p a r a m e t e r   i d = " 3 0 0 6 3 f d 3 - 2 9 0 7 - 4 2 6 2 - 8 a 8 7 - 7 d e 9 d 6 0 4 5 5 5 a "   n a m e = " D e l e t e   i f   e m p t y "   t y p e = " S y s t e m . B o o l e a n ,   m s c o r l i b ,   V e r s i o n = 4 . 0 . 0 . 0 ,   C u l t u r e = n e u t r a l ,   P u b l i c K e y T o k e n = b 7 7 a 5 c 5 6 1 9 3 4 e 0 8 9 "   o r d e r = " 9 9 9 "   k e y = " d e l e t e I f E m p t y "   v a l u e = " F a l s e "   g r o u p O r d e r = " - 1 "   i s G e n e r a t e d = " f a l s e " / >  
                             < p a r a m e t e r   i d = " 1 c f a c f c 4 - a 0 c 6 - 4 3 f 3 - a c e e - 1 1 9 6 d 7 8 2 d f 3 f " 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f e 2 3 e 7 9 1 - 9 7 a c - 4 2 b 1 - 8 d f 8 - b 9 5 9 6 2 d c 1 b b a "   n a m e = " L a b e l s . c l i e n t - c e n t r e d   a p p r o a c h "   a s s e m b l y = " I p h e l i o n . O u t l i n e . W o r d . d l l "   t y p e = " I p h e l i o n . O u t l i n e . W o r d . R e n d e r e r s . T e x t R e n d e r e r "   o r d e r = " 2 "   a c t i v e = " t r u e "   e n t i t y I d = " f 9 5 d c 5 f a - 6 e 9 d - 4 b e 9 - 9 d 2 3 - e 0 a d a 2 0 d 8 4 3 8 "   f i e l d I d = " e 3 c d f 2 e c - 0 e 0 6 - 4 9 1 5 - 8 1 6 2 - e 9 4 8 b d a 5 3 7 1 a "   p a r e n t I d = " 0 0 0 0 0 0 0 0 - 0 0 0 0 - 0 0 0 0 - 0 0 0 0 - 0 0 0 0 0 0 0 0 0 0 0 0 "   l e v e l O r d e r = " 1 0 0 "   c o n t r o l T y p e = " p l a i n T e x t "   c o n t r o l E d i t T y p e = " i n l i n e "   e n c l o s i n g B o o k m a r k = " f a l s e "   f o r m a t E v a l u a t o r T y p e = " e x p r e s s i o n "   t e x t C a s e = " i g n o r e C a s e "   r e m o v e C o n t r o l = " f a l s e "   i g n o r e F o r m a t I f E m p t y = " f a l s e " >  
                         < p a r a m e t e r s >  
                             < p a r a m e t e r   i d = " 9 e c a 3 9 9 7 - c 8 4 6 - 4 2 6 b - a 9 b 4 - d 6 a 3 2 b 1 7 2 e 8 3 "   n a m e = " F i e l d   i n d e x "   t y p e = " S y s t e m . I n t 3 2 ,   m s c o r l i b ,   V e r s i o n = 4 . 0 . 0 . 0 ,   C u l t u r e = n e u t r a l ,   P u b l i c K e y T o k e n = b 7 7 a 5 c 5 6 1 9 3 4 e 0 8 9 "   o r d e r = " 9 9 9 "   k e y = " i n d e x "   v a l u e = " "   g r o u p O r d e r = " - 1 "   i s G e n e r a t e d = " f a l s e " / >  
                             < p a r a m e t e r   i d = " f c 2 c c f 0 9 - d 0 1 a - 4 c 9 d - a 1 4 7 - a 0 c 6 d 3 a e 0 8 2 4 "   n a m e = " P a r e n t   f i e l d   i n d e x "   t y p e = " S y s t e m . I n t 3 2 ,   m s c o r l i b ,   V e r s i o n = 4 . 0 . 0 . 0 ,   C u l t u r e = n e u t r a l ,   P u b l i c K e y T o k e n = b 7 7 a 5 c 5 6 1 9 3 4 e 0 8 9 "   o r d e r = " 9 9 9 "   k e y = " p a r e n t I n d e x "   v a l u e = " "   g r o u p O r d e r = " - 1 "   i s G e n e r a t e d = " f a l s e " / >  
                             < p a r a m e t e r   i d = " f 8 7 a a e c 9 - c 6 2 7 - 4 6 c 6 - 8 0 9 1 - 5 3 0 6 5 c 4 6 4 4 c e "   n a m e = " D e l e t e   i f   e m p t y "   t y p e = " S y s t e m . B o o l e a n ,   m s c o r l i b ,   V e r s i o n = 4 . 0 . 0 . 0 ,   C u l t u r e = n e u t r a l ,   P u b l i c K e y T o k e n = b 7 7 a 5 c 5 6 1 9 3 4 e 0 8 9 "   o r d e r = " 9 9 9 "   k e y = " d e l e t e I f E m p t y "   v a l u e = " F a l s e "   g r o u p O r d e r = " - 1 "   i s G e n e r a t e d = " f a l s e " / >  
                             < p a r a m e t e r   i d = " 3 1 5 9 1 7 f c - 0 e e 1 - 4 e 6 9 - a 6 4 2 - d 2 6 9 f 9 4 b e 1 9 8 " 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e 2 a 0 2 a c - 8 b e 2 - 4 9 7 8 - 9 0 4 7 - 1 8 7 a f 8 f e 9 a 3 6 "   n a m e = " L a b e l s . 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q u o t ;   & q u o t ;   & a m p ;   { L a b e l s . F u l l   D e t a i l s } "   f o r m a t E v a l u a t o r T y p e = " e x p r e s s i o n "   t e x t C a s e = " i g n o r e C a s e "   r e m o v e C o n t r o l = " f a l s e "   i g n o r e F o r m a t I f E m p t y = " f a l s e " >  
                         < p a r a m e t e r s >  
                             < p a r a m e t e r   i d = " 6 5 a 4 d d b 2 - d c 2 f - 4 f f f - 8 e f a - e d 9 1 7 9 7 3 e 6 8 b "   n a m e = " F i e l d   i n d e x "   t y p e = " S y s t e m . I n t 3 2 ,   m s c o r l i b ,   V e r s i o n = 4 . 0 . 0 . 0 ,   C u l t u r e = n e u t r a l ,   P u b l i c K e y T o k e n = b 7 7 a 5 c 5 6 1 9 3 4 e 0 8 9 "   o r d e r = " 9 9 9 "   k e y = " i n d e x "   v a l u e = " "   g r o u p O r d e r = " - 1 "   i s G e n e r a t e d = " f a l s e " / >  
                             < p a r a m e t e r   i d = " c 2 1 8 f c 1 e - b 4 8 9 - 4 e 1 c - b 2 1 d - 3 b 3 6 4 7 5 4 8 3 a 0 "   n a m e = " P a r e n t   f i e l d   i n d e x "   t y p e = " S y s t e m . I n t 3 2 ,   m s c o r l i b ,   V e r s i o n = 4 . 0 . 0 . 0 ,   C u l t u r e = n e u t r a l ,   P u b l i c K e y T o k e n = b 7 7 a 5 c 5 6 1 9 3 4 e 0 8 9 "   o r d e r = " 9 9 9 "   k e y = " p a r e n t I n d e x "   v a l u e = " "   g r o u p O r d e r = " - 1 "   i s G e n e r a t e d = " f a l s e " / >  
                             < p a r a m e t e r   i d = " f 2 b 5 4 f 1 0 - d 4 a 0 - 4 0 4 4 - 8 e b f - 8 b 2 e f 2 5 0 f 1 7 b "   n a m e = " D e l e t e   i f   e m p t y "   t y p e = " S y s t e m . B o o l e a n ,   m s c o r l i b ,   V e r s i o n = 4 . 0 . 0 . 0 ,   C u l t u r e = n e u t r a l ,   P u b l i c K e y T o k e n = b 7 7 a 5 c 5 6 1 9 3 4 e 0 8 9 "   o r d e r = " 9 9 9 "   k e y = " d e l e t e I f E m p t y "   v a l u e = " F a l s e "   g r o u p O r d e r = " - 1 "   i s G e n e r a t e d = " f a l s e " / >  
                             < p a r a m e t e r   i d = " 7 5 c 7 6 1 d 7 - 6 e f a - 4 f 1 b - b 8 8 b - 0 f 9 0 a b 5 7 7 2 8 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d 3 c d c 9 a b - f 5 3 8 - 4 b a 8 - a b 7 e - 0 a 6 a 9 7 4 2 c d 2 0 "   n a m e = " L a b e l s . R e l a t i o n s h i p   F i r m "   a s s e m b l y = " I p h e l i o n . O u t l i n e . W o r d . d l l "   t y p e = " I p h e l i o n . O u t l i n e . W o r d . R e n d e r e r s . T e x t R e n d e r e r "   o r d e r = " 2 "   a c t i v e = " t r u e "   e n t i t y I d = " f 9 5 d c 5 f a - 6 e 9 d - 4 b e 9 - 9 d 2 3 - e 0 a d a 2 0 d 8 4 3 8 "   f i e l d I d = " b f f b 3 e 4 8 - 3 2 2 2 - 4 d f 5 - a a d 5 - 6 4 4 7 5 8 b 1 6 6 a 7 "   p a r e n t I d = " 0 0 0 0 0 0 0 0 - 0 0 0 0 - 0 0 0 0 - 0 0 0 0 - 0 0 0 0 0 0 0 0 0 0 0 0 "   l e v e l O r d e r = " 1 0 0 "   c o n t r o l T y p e = " p l a i n T e x t "   c o n t r o l E d i t T y p e = " i n l i n e "   e n c l o s i n g B o o k m a r k = " f a l s e "   f o r m a t E v a l u a t o r T y p e = " e x p r e s s i o n "   t e x t C a s e = " i g n o r e C a s e "   r e m o v e C o n t r o l = " f a l s e "   i g n o r e F o r m a t I f E m p t y = " f a l s e " >  
                         < p a r a m e t e r s >  
                             < p a r a m e t e r   i d = " b 7 d 4 d d 8 c - 3 e 9 3 - 4 d c 7 - b d 0 4 - 2 b d 5 c 0 6 2 5 c e 3 "   n a m e = " F i e l d   i n d e x "   t y p e = " S y s t e m . I n t 3 2 ,   m s c o r l i b ,   V e r s i o n = 4 . 0 . 0 . 0 ,   C u l t u r e = n e u t r a l ,   P u b l i c K e y T o k e n = b 7 7 a 5 c 5 6 1 9 3 4 e 0 8 9 "   o r d e r = " 9 9 9 "   k e y = " i n d e x "   v a l u e = " "   g r o u p O r d e r = " - 1 "   i s G e n e r a t e d = " f a l s e " / >  
                             < p a r a m e t e r   i d = " 2 3 a a 8 9 6 7 - d 4 c 3 - 4 f 2 1 - a 9 9 f - 8 1 2 8 5 a 1 a 9 f f 9 "   n a m e = " P a r e n t   f i e l d   i n d e x "   t y p e = " S y s t e m . I n t 3 2 ,   m s c o r l i b ,   V e r s i o n = 4 . 0 . 0 . 0 ,   C u l t u r e = n e u t r a l ,   P u b l i c K e y T o k e n = b 7 7 a 5 c 5 6 1 9 3 4 e 0 8 9 "   o r d e r = " 9 9 9 "   k e y = " p a r e n t I n d e x "   v a l u e = " "   g r o u p O r d e r = " - 1 "   i s G e n e r a t e d = " f a l s e " / >  
                             < p a r a m e t e r   i d = " c 0 2 f e b c c - 1 8 4 e - 4 e 4 3 - 9 8 9 f - 5 7 8 6 0 e a f 0 b f 5 "   n a m e = " D e l e t e   i f   e m p t y "   t y p e = " S y s t e m . B o o l e a n ,   m s c o r l i b ,   V e r s i o n = 4 . 0 . 0 . 0 ,   C u l t u r e = n e u t r a l ,   P u b l i c K e y T o k e n = b 7 7 a 5 c 5 6 1 9 3 4 e 0 8 9 "   o r d e r = " 9 9 9 "   k e y = " d e l e t e I f E m p t y "   v a l u e = " F a l s e "   g r o u p O r d e r = " - 1 "   i s G e n e r a t e d = " f a l s e " / >  
                             < p a r a m e t e r   i d = " a 3 6 3 7 8 b c - 3 c c f - 4 0 2 6 - 8 f 2 4 - f e c b 1 4 8 d e 8 f 9 " 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1 f 9 a f f f f - 7 3 3 9 - 4 7 7 4 - 9 9 b 5 - 1 0 9 d f 8 e 4 b a d 3 "   n a m e = " N o   o f   L a y w e r s "   t y p e = " "   o r d e r = " 9 9 9 "   e n t i t y I d = " f 9 5 d c 5 f a - 6 e 9 d - 4 b e 9 - 9 d 2 3 - e 0 a d a 2 0 d 8 4 3 8 "   l i n k e d E n t i t y I d = " 0 0 0 0 0 0 0 0 - 0 0 0 0 - 0 0 0 0 - 0 0 0 0 - 0 0 0 0 0 0 0 0 0 0 0 0 "   l i n k e d F i e l d I d = " 0 0 0 0 0 0 0 0 - 0 0 0 0 - 0 0 0 0 - 0 0 0 0 - 0 0 0 0 0 0 0 0 0 0 0 0 "   l i n k e d F i e l d I n d e x = " 0 "   i n d e x = " 0 "   f i e l d T y p e = " c o i "   f o r m a t E v a l u a t o r T y p e = " f o r m a t S t r i n g "   h i d d e n = " f a l s e " / >  
                     < f i e l d   i d = " 8 0 9 9 3 8 0 2 - 5 2 7 a - 4 a 9 c - b 4 2 2 - 4 7 a 1 f a c b 3 a 9 3 "   n a m e = " N o   o f   P a r t n e r s "   t y p e = " "   o r d e r = " 9 9 9 "   e n t i t y I d = " f 9 5 d c 5 f a - 6 e 9 d - 4 b e 9 - 9 d 2 3 - e 0 a d a 2 0 d 8 4 3 8 "   l i n k e d E n t i t y I d = " 0 0 0 0 0 0 0 0 - 0 0 0 0 - 0 0 0 0 - 0 0 0 0 - 0 0 0 0 0 0 0 0 0 0 0 0 "   l i n k e d F i e l d I d = " 0 0 0 0 0 0 0 0 - 0 0 0 0 - 0 0 0 0 - 0 0 0 0 - 0 0 0 0 0 0 0 0 0 0 0 0 "   l i n k e d F i e l d I n d e x = " 0 "   i n d e x = " 0 "   f i e l d T y p e = " c o i "   f o r m a t E v a l u a t o r T y p e = " f o r m a t S t r i n g "   h i d d e n = " f a l s e " / >  
                     < f i e l d   i d = " 0 2 c 9 5 6 1 2 - f 0 4 f - 4 a 4 e - a 3 8 2 - c 0 b b a b 8 a 6 8 b f "   n a m e = " N o   o f   L o c a t i o n s "   t y p e = " "   o r d e r = " 9 9 9 "   e n t i t y I d = " f 9 5 d c 5 f a - 6 e 9 d - 4 b e 9 - 9 d 2 3 - e 0 a d a 2 0 d 8 4 3 8 "   l i n k e d E n t i t y I d = " 0 0 0 0 0 0 0 0 - 0 0 0 0 - 0 0 0 0 - 0 0 0 0 - 0 0 0 0 0 0 0 0 0 0 0 0 "   l i n k e d F i e l d I d = " 0 0 0 0 0 0 0 0 - 0 0 0 0 - 0 0 0 0 - 0 0 0 0 - 0 0 0 0 0 0 0 0 0 0 0 0 "   l i n k e d F i e l d I n d e x = " 0 "   i n d e x = " 0 "   f i e l d T y p e = " c o i "   f o r m a t E v a l u a t o r T y p e = " f o r m a t S t r i n g "   h i d d e n = " f a l s e " / >  
                     < f i e l d   i d = " 5 2 e 8 f 6 e b - 1 b d d - 4 c 3 3 - 8 9 a 2 - a 7 a c 7 e 0 5 d 2 1 6 "   n a m e = " N o   o f   S e c t o r s "   t y p e = " "   o r d e r = " 9 9 9 "   e n t i t y I d = " f 9 5 d c 5 f a - 6 e 9 d - 4 b e 9 - 9 d 2 3 - e 0 a d a 2 0 d 8 4 3 8 "   l i n k e d E n t i t y I d = " 0 0 0 0 0 0 0 0 - 0 0 0 0 - 0 0 0 0 - 0 0 0 0 - 0 0 0 0 0 0 0 0 0 0 0 0 "   l i n k e d F i e l d I d = " 0 0 0 0 0 0 0 0 - 0 0 0 0 - 0 0 0 0 - 0 0 0 0 - 0 0 0 0 0 0 0 0 0 0 0 0 "   l i n k e d F i e l d I n d e x = " 0 "   i n d e x = " 0 "   f i e l d T y p e = " c o i "   f o r m a t E v a l u a t o r T y p e = " f o r m a t S t r i n g "   h i d d e n = " f a l s e " / >  
                     < f i e l d   i d = " 6 c 8 9 3 6 0 0 - c 2 5 d - 4 4 c 2 - b 6 6 7 - 5 8 0 f 9 8 4 e f d d b "   n a m e = " F l a g s "   t y p e = " "   o r d e r = " 9 9 9 "   e n t i t y I d = " f 9 5 d c 5 f a - 6 e 9 d - 4 b e 9 - 9 d 2 3 - e 0 a d a 2 0 d 8 4 3 8 "   l i n k e d E n t i t y I d = " 0 0 0 0 0 0 0 0 - 0 0 0 0 - 0 0 0 0 - 0 0 0 0 - 0 0 0 0 0 0 0 0 0 0 0 0 "   l i n k e d F i e l d I d = " 0 0 0 0 0 0 0 0 - 0 0 0 0 - 0 0 0 0 - 0 0 0 0 - 0 0 0 0 0 0 0 0 0 0 0 0 "   l i n k e d F i e l d I n d e x = " 0 "   i n d e x = " 0 "   f i e l d T y p e = " c o i "   f o r m a t E v a l u a t o r T y p e = " f o r m a t S t r i n g "   h i d d e n = " f a l s e " / >  
                     < f i e l d   i d = " 3 5 2 c 7 e e a - 3 1 8 f - 4 8 6 3 - 9 7 0 0 - 9 5 6 1 f 2 6 9 5 d 6 8 "   n a m e = " A b o u t   O s b o r n e   C l a r k e "   t y p e = " "   o r d e r = " 9 9 9 "   e n t i t y I d = " f 9 5 d c 5 f a - 6 e 9 d - 4 b e 9 - 9 d 2 3 - e 0 a d a 2 0 d 8 4 3 8 "   l i n k e d E n t i t y I d = " 0 0 0 0 0 0 0 0 - 0 0 0 0 - 0 0 0 0 - 0 0 0 0 - 0 0 0 0 0 0 0 0 0 0 0 0 "   l i n k e d F i e l d I d = " 0 0 0 0 0 0 0 0 - 0 0 0 0 - 0 0 0 0 - 0 0 0 0 - 0 0 0 0 0 0 0 0 0 0 0 0 "   l i n k e d F i e l d I n d e x = " 0 "   i n d e x = " 0 "   f i e l d T y p e = " c o i "   f o r m a t E v a l u a t o r T y p e = " f o r m a t S t r i n g "   h i d d e n = " f a l s e " / >  
                     < f i e l d   i d = " 0 b 6 8 2 e 9 a - 2 8 8 4 - 4 7 e e - 8 5 b f - 9 5 e 7 3 8 e b f 9 0 8 "   n a m e = " t a l e n t e d   l a w y e r s "   t y p e = " "   o r d e r = " 9 9 9 "   e n t i t y I d = " f 9 5 d c 5 f a - 6 e 9 d - 4 b e 9 - 9 d 2 3 - e 0 a d a 2 0 d 8 4 3 8 "   l i n k e d E n t i t y I d = " 0 0 0 0 0 0 0 0 - 0 0 0 0 - 0 0 0 0 - 0 0 0 0 - 0 0 0 0 0 0 0 0 0 0 0 0 "   l i n k e d F i e l d I d = " 0 0 0 0 0 0 0 0 - 0 0 0 0 - 0 0 0 0 - 0 0 0 0 - 0 0 0 0 0 0 0 0 0 0 0 0 "   l i n k e d F i e l d I n d e x = " 0 "   i n d e x = " 0 "   f i e l d T y p e = " c o i "   f o r m a t E v a l u a t o r T y p e = " f o r m a t S t r i n g "   h i d d e n = " f a l s e " / >  
                     < f i e l d   i d = " 7 5 a 4 d 2 1 8 - 2 7 7 e - 4 7 e f - b 5 9 b - b c 8 b d 8 d 7 9 3 7 d "   n a m e = " w o r k i n g   w i t h "   t y p e = " "   o r d e r = " 9 9 9 "   e n t i t y I d = " f 9 5 d c 5 f a - 6 e 9 d - 4 b e 9 - 9 d 2 3 - e 0 a d a 2 0 d 8 4 3 8 "   l i n k e d E n t i t y I d = " 0 0 0 0 0 0 0 0 - 0 0 0 0 - 0 0 0 0 - 0 0 0 0 - 0 0 0 0 0 0 0 0 0 0 0 0 "   l i n k e d F i e l d I d = " 0 0 0 0 0 0 0 0 - 0 0 0 0 - 0 0 0 0 - 0 0 0 0 - 0 0 0 0 0 0 0 0 0 0 0 0 "   l i n k e d F i e l d I n d e x = " 0 "   i n d e x = " 0 "   f i e l d T y p e = " c o i "   f o r m a t E v a l u a t o r T y p e = " f o r m a t S t r i n g "   h i d d e n = " f a l s e " / >  
                     < f i e l d   i d = " 6 f 5 1 6 d b b - 4 c 4 4 - 4 0 3 5 - 8 2 8 1 - 7 c 5 2 1 d 5 2 4 c 1 0 "   n a m e = " e x p e r t   p a r t n e r s "   t y p e = " "   o r d e r = " 9 9 9 "   e n t i t y I d = " f 9 5 d c 5 f a - 6 e 9 d - 4 b e 9 - 9 d 2 3 - e 0 a d a 2 0 d 8 4 3 8 "   l i n k e d E n t i t y I d = " 0 0 0 0 0 0 0 0 - 0 0 0 0 - 0 0 0 0 - 0 0 0 0 - 0 0 0 0 0 0 0 0 0 0 0 0 "   l i n k e d F i e l d I d = " 0 0 0 0 0 0 0 0 - 0 0 0 0 - 0 0 0 0 - 0 0 0 0 - 0 0 0 0 0 0 0 0 0 0 0 0 "   l i n k e d F i e l d I n d e x = " 0 "   i n d e x = " 0 "   f i e l d T y p e = " c o i "   f o r m a t E v a l u a t o r T y p e = " f o r m a t S t r i n g "   h i d d e n = " f a l s e " / >  
                     < f i e l d   i d = " c f 1 5 a b 4 1 - 6 1 8 a - 4 4 1 5 - a 0 6 0 - 3 b 5 2 0 1 d 4 1 5 8 3 "   n a m e = " i n "   t y p e = " "   o r d e r = " 9 9 9 "   e n t i t y I d = " f 9 5 d c 5 f a - 6 e 9 d - 4 b e 9 - 9 d 2 3 - e 0 a d a 2 0 d 8 4 3 8 "   l i n k e d E n t i t y I d = " 0 0 0 0 0 0 0 0 - 0 0 0 0 - 0 0 0 0 - 0 0 0 0 - 0 0 0 0 0 0 0 0 0 0 0 0 "   l i n k e d F i e l d I d = " 0 0 0 0 0 0 0 0 - 0 0 0 0 - 0 0 0 0 - 0 0 0 0 - 0 0 0 0 0 0 0 0 0 0 0 0 "   l i n k e d F i e l d I n d e x = " 0 "   i n d e x = " 0 "   f i e l d T y p e = " c o i "   f o r m a t E v a l u a t o r T y p e = " f o r m a t S t r i n g "   h i d d e n = " f a l s e " / >  
                     < f i e l d   i d = " 7 b 4 e 0 4 c d - 1 e 4 c - 4 3 e c - 9 2 6 3 - 8 c e 1 a f 5 9 2 0 8 1 "   n a m e = " i n t e r n a t i o n a l   l o c a t i o n s "   t y p e = " "   o r d e r = " 9 9 9 "   e n t i t y I d = " f 9 5 d c 5 f a - 6 e 9 d - 4 b e 9 - 9 d 2 3 - e 0 a d a 2 0 d 8 4 3 8 "   l i n k e d E n t i t y I d = " 0 0 0 0 0 0 0 0 - 0 0 0 0 - 0 0 0 0 - 0 0 0 0 - 0 0 0 0 0 0 0 0 0 0 0 0 "   l i n k e d F i e l d I d = " 0 0 0 0 0 0 0 0 - 0 0 0 0 - 0 0 0 0 - 0 0 0 0 - 0 0 0 0 0 0 0 0 0 0 0 0 "   l i n k e d F i e l d I n d e x = " 0 "   i n d e x = " 0 "   f i e l d T y p e = " c o i "   f o r m a t E v a l u a t o r T y p e = " f o r m a t S t r i n g "   h i d d e n = " f a l s e " / >  
                     < f i e l d   i d = " 0 9 f c 6 f d f - 4 8 b 5 - 4 c f 3 - a 6 c b - 6 5 3 f 3 d 6 0 e d 4 9 "   n a m e = " a d v i s i n g   a c r o s s "   t y p e = " "   o r d e r = " 9 9 9 "   e n t i t y I d = " f 9 5 d c 5 f a - 6 e 9 d - 4 b e 9 - 9 d 2 3 - e 0 a d a 2 0 d 8 4 3 8 "   l i n k e d E n t i t y I d = " 0 0 0 0 0 0 0 0 - 0 0 0 0 - 0 0 0 0 - 0 0 0 0 - 0 0 0 0 0 0 0 0 0 0 0 0 "   l i n k e d F i e l d I d = " 0 0 0 0 0 0 0 0 - 0 0 0 0 - 0 0 0 0 - 0 0 0 0 - 0 0 0 0 0 0 0 0 0 0 0 0 "   l i n k e d F i e l d I n d e x = " 0 "   i n d e x = " 0 "   f i e l d T y p e = " c o i "   f o r m a t E v a l u a t o r T y p e = " f o r m a t S t r i n g "   h i d d e n = " f a l s e " / >  
                     < f i e l d   i d = " 3 9 e 7 0 f 6 e - 8 5 a b - 4 1 9 b - a 5 c d - b 6 7 c 7 9 8 5 4 f e 7 "   n a m e = " c o r e   s e c t o r s "   t y p e = " "   o r d e r = " 9 9 9 "   e n t i t y I d = " f 9 5 d c 5 f a - 6 e 9 d - 4 b e 9 - 9 d 2 3 - e 0 a d a 2 0 d 8 4 3 8 "   l i n k e d E n t i t y I d = " 0 0 0 0 0 0 0 0 - 0 0 0 0 - 0 0 0 0 - 0 0 0 0 - 0 0 0 0 0 0 0 0 0 0 0 0 "   l i n k e d F i e l d I d = " 0 0 0 0 0 0 0 0 - 0 0 0 0 - 0 0 0 0 - 0 0 0 0 - 0 0 0 0 0 0 0 0 0 0 0 0 "   l i n k e d F i e l d I n d e x = " 0 "   i n d e x = " 0 "   f i e l d T y p e = " c o i "   f o r m a t E v a l u a t o r T y p e = " f o r m a t S t r i n g "   h i d d e n = " f a l s e " / >  
                     < f i e l d   i d = " f d f 6 8 3 e c - 8 6 d d - 4 d 2 7 - a f 4 8 - a 4 2 b 3 7 b 1 2 f d f "   n a m e = " w i t h "   t y p e = " "   o r d e r = " 9 9 9 "   e n t i t y I d = " f 9 5 d c 5 f a - 6 e 9 d - 4 b e 9 - 9 d 2 3 - e 0 a d a 2 0 d 8 4 3 8 "   l i n k e d E n t i t y I d = " 0 0 0 0 0 0 0 0 - 0 0 0 0 - 0 0 0 0 - 0 0 0 0 - 0 0 0 0 0 0 0 0 0 0 0 0 "   l i n k e d F i e l d I d = " 0 0 0 0 0 0 0 0 - 0 0 0 0 - 0 0 0 0 - 0 0 0 0 - 0 0 0 0 0 0 0 0 0 0 0 0 "   l i n k e d F i e l d I n d e x = " 0 "   i n d e x = " 0 "   f i e l d T y p e = " c o i "   f o r m a t E v a l u a t o r T y p e = " f o r m a t S t r i n g "   h i d d e n = " f a l s e " / >  
                     < f i e l d   i d = " e 3 c d f 2 e c - 0 e 0 6 - 4 9 1 5 - 8 1 6 2 - e 9 4 8 b d a 5 3 7 1 a "   n a m e = " c l i e n t - c e n t r e d   a p p r o a c h "   t y p e = " "   o r d e r = " 9 9 9 "   e n t i t y I d = " f 9 5 d c 5 f a - 6 e 9 d - 4 b e 9 - 9 d 2 3 - e 0 a d a 2 0 d 8 4 3 8 "   l i n k e d E n t i t y I d = " 0 0 0 0 0 0 0 0 - 0 0 0 0 - 0 0 0 0 - 0 0 0 0 - 0 0 0 0 0 0 0 0 0 0 0 0 "   l i n k e d F i e l d I d = " 0 0 0 0 0 0 0 0 - 0 0 0 0 - 0 0 0 0 - 0 0 0 0 - 0 0 0 0 0 0 0 0 0 0 0 0 "   l i n k e d F i e l d I n d e x = " 0 "   i n d e x = " 0 "   f i e l d T y p e = " c o i "   f o r m a t E v a l u a t o r T y p e = " f o r m a t S t r i n g "   h i d d e n = " f a l s e " / >  
                     < f i e l d   i d = " b e d b 1 7 e 1 - 5 f 0 d - 4 3 9 5 - b a 4 0 - c 8 f 3 a 3 0 2 4 a b 3 "   n a m e = " O C   B u s i n e s s   N a m e "   t y p e = " "   o r d e r = " 9 9 9 "   e n t i t y I d = " f 9 5 d c 5 f a - 6 e 9 d - 4 b e 9 - 9 d 2 3 - e 0 a d a 2 0 d 8 4 3 8 "   l i n k e d E n t i t y I d = " 0 0 0 0 0 0 0 0 - 0 0 0 0 - 0 0 0 0 - 0 0 0 0 - 0 0 0 0 0 0 0 0 0 0 0 0 "   l i n k e d F i e l d I d = " 0 0 0 0 0 0 0 0 - 0 0 0 0 - 0 0 0 0 - 0 0 0 0 - 0 0 0 0 0 0 0 0 0 0 0 0 "   l i n k e d F i e l d I n d e x = " 0 "   i n d e x = " 0 "   f i e l d T y p e = " c o i "   f o r m a t E v a l u a t o r T y p e = " f o r m a t S t r i n g "   h i d d e n = " f a l s e " / >  
                     < f i e l d   i d = " b f f b 3 e 4 8 - 3 2 2 2 - 4 d f 5 - a a d 5 - 6 4 4 7 5 8 b 1 6 6 a 7 "   n a m e = " R e l a t i o n s h i p   F i r m " 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O C   i n   n u m b e r s "   c a t e g o r y = " O C   1 6 : 9 "   t y p e I d = " 0 " / >  
             < / l i n k e d C o n t e n t I t e m s >  
         < / t e m p l a t e F r a g m e n t >  
         < t e m p l a t e F r a g m e n t   d i s p l a y N a m e = " O C   I n   N u m b e r s   +   G l o b a l   R e a c h "   t y p e I d = " - 1 " >  
             < t e m p l a t e   i d = " 1 1 0 b 7 b 8 8 - f 4 3 9 - 4 0 6 d - 8 0 9 9 - 1 5 7 a e 1 3 2 1 8 4 a " 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a f b c 9 3 2 6 - 1 d 7 8 - 4 4 2 7 - b e f 9 - 4 c 9 6 b 6 2 1 e 6 e 6 "   n a m e = " N o   o f   L a y w e r s "   a s s e m b l y = " I p h e l i o n . O u t l i n e . W o r d . d l l "   t y p e = " I p h e l i o n . O u t l i n e . W o r d . R e n d e r e r s . T e x t R e n d e r e r "   o r d e r = " 2 "   a c t i v e = " t r u e "   e n t i t y I d = " f 9 5 d c 5 f a - 6 e 9 d - 4 b e 9 - 9 d 2 3 - e 0 a d a 2 0 d 8 4 3 8 "   f i e l d I d = " 1 f 9 a f f f f - 7 3 3 9 - 4 7 7 4 - 9 9 b 5 - 1 0 9 d f 8 e 4 b a d 3 "   p a r e n t I d = " 0 0 0 0 0 0 0 0 - 0 0 0 0 - 0 0 0 0 - 0 0 0 0 - 0 0 0 0 0 0 0 0 0 0 0 0 "   l e v e l O r d e r = " 1 0 0 "   c o n t r o l T y p e = " p l a i n T e x t "   c o n t r o l E d i t T y p e = " i n l i n e "   e n c l o s i n g B o o k m a r k = " f a l s e "   f o r m a t E v a l u a t o r T y p e = " e x p r e s s i o n "   t e x t C a s e = " i g n o r e C a s e "   r e m o v e C o n t r o l = " f a l s e "   i g n o r e F o r m a t I f E m p t y = " f a l s e " >  
                         < p a r a m e t e r s >  
                             < p a r a m e t e r   i d = " 1 2 8 c b 9 b b - 3 2 3 a - 4 8 a 6 - a a c a - 7 a 7 b 1 e c 8 a b 5 3 "   n a m e = " F i e l d   i n d e x "   t y p e = " S y s t e m . I n t 3 2 ,   m s c o r l i b ,   V e r s i o n = 4 . 0 . 0 . 0 ,   C u l t u r e = n e u t r a l ,   P u b l i c K e y T o k e n = b 7 7 a 5 c 5 6 1 9 3 4 e 0 8 9 "   o r d e r = " 9 9 9 "   k e y = " i n d e x "   v a l u e = " "   g r o u p O r d e r = " - 1 "   i s G e n e r a t e d = " f a l s e " / >  
                             < p a r a m e t e r   i d = " 2 3 5 a a 1 a 5 - f b f 5 - 4 7 f 1 - a 7 c 0 - d 0 9 6 3 9 c 0 8 4 2 a "   n a m e = " P a r e n t   f i e l d   i n d e x "   t y p e = " S y s t e m . I n t 3 2 ,   m s c o r l i b ,   V e r s i o n = 4 . 0 . 0 . 0 ,   C u l t u r e = n e u t r a l ,   P u b l i c K e y T o k e n = b 7 7 a 5 c 5 6 1 9 3 4 e 0 8 9 "   o r d e r = " 9 9 9 "   k e y = " p a r e n t I n d e x "   v a l u e = " "   g r o u p O r d e r = " - 1 "   i s G e n e r a t e d = " f a l s e " / >  
                             < p a r a m e t e r   i d = " 9 e 4 2 1 9 b d - 9 d 7 9 - 4 9 e 0 - 8 b b c - 5 7 8 8 6 1 7 4 f 4 1 3 "   n a m e = " D e l e t e   i f   e m p t y "   t y p e = " S y s t e m . B o o l e a n ,   m s c o r l i b ,   V e r s i o n = 4 . 0 . 0 . 0 ,   C u l t u r e = n e u t r a l ,   P u b l i c K e y T o k e n = b 7 7 a 5 c 5 6 1 9 3 4 e 0 8 9 "   o r d e r = " 9 9 9 "   k e y = " d e l e t e I f E m p t y "   v a l u e = " F a l s e "   g r o u p O r d e r = " - 1 "   i s G e n e r a t e d = " f a l s e " / >  
                             < p a r a m e t e r   i d = " f a 3 a 7 f a b - 1 0 5 8 - 4 d a 3 - b 5 0 3 - 7 2 4 5 a b f 7 9 b 6 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e 9 7 6 e f 0 a - 9 a 9 4 - 4 8 1 8 - b c a 1 - 0 2 4 f e b d d 4 9 6 0 "   n a m e = " N o   o f   P a r t n e r s "   a s s e m b l y = " I p h e l i o n . O u t l i n e . W o r d . d l l "   t y p e = " I p h e l i o n . O u t l i n e . W o r d . R e n d e r e r s . T e x t R e n d e r e r "   o r d e r = " 2 "   a c t i v e = " t r u e "   e n t i t y I d = " f 9 5 d c 5 f a - 6 e 9 d - 4 b e 9 - 9 d 2 3 - e 0 a d a 2 0 d 8 4 3 8 "   f i e l d I d = " 8 0 9 9 3 8 0 2 - 5 2 7 a - 4 a 9 c - b 4 2 2 - 4 7 a 1 f a c b 3 a 9 3 "   p a r e n t I d = " 0 0 0 0 0 0 0 0 - 0 0 0 0 - 0 0 0 0 - 0 0 0 0 - 0 0 0 0 0 0 0 0 0 0 0 0 "   l e v e l O r d e r = " 1 0 0 "   c o n t r o l T y p e = " p l a i n T e x t "   c o n t r o l E d i t T y p e = " i n l i n e "   e n c l o s i n g B o o k m a r k = " f a l s e "   f o r m a t E v a l u a t o r T y p e = " e x p r e s s i o n "   t e x t C a s e = " i g n o r e C a s e "   r e m o v e C o n t r o l = " f a l s e "   i g n o r e F o r m a t I f E m p t y = " f a l s e " >  
                         < p a r a m e t e r s >  
                             < p a r a m e t e r   i d = " 4 a 5 a c f f b - 4 a 0 b - 4 6 0 0 - 8 4 9 a - 7 8 9 a d 4 e 6 5 f 4 4 "   n a m e = " F i e l d   i n d e x "   t y p e = " S y s t e m . I n t 3 2 ,   m s c o r l i b ,   V e r s i o n = 4 . 0 . 0 . 0 ,   C u l t u r e = n e u t r a l ,   P u b l i c K e y T o k e n = b 7 7 a 5 c 5 6 1 9 3 4 e 0 8 9 "   o r d e r = " 9 9 9 "   k e y = " i n d e x "   v a l u e = " "   g r o u p O r d e r = " - 1 "   i s G e n e r a t e d = " f a l s e " / >  
                             < p a r a m e t e r   i d = " d 6 3 f 8 4 4 e - b 8 b 6 - 4 e 0 5 - 8 b 7 3 - a 7 5 f 2 8 3 f d e b b "   n a m e = " P a r e n t   f i e l d   i n d e x "   t y p e = " S y s t e m . I n t 3 2 ,   m s c o r l i b ,   V e r s i o n = 4 . 0 . 0 . 0 ,   C u l t u r e = n e u t r a l ,   P u b l i c K e y T o k e n = b 7 7 a 5 c 5 6 1 9 3 4 e 0 8 9 "   o r d e r = " 9 9 9 "   k e y = " p a r e n t I n d e x "   v a l u e = " "   g r o u p O r d e r = " - 1 "   i s G e n e r a t e d = " f a l s e " / >  
                             < p a r a m e t e r   i d = " 9 d a d b 1 3 e - 7 9 1 b - 4 7 e 9 - b 4 6 4 - 0 1 2 e d 9 4 d 4 7 e 8 "   n a m e = " D e l e t e   i f   e m p t y "   t y p e = " S y s t e m . B o o l e a n ,   m s c o r l i b ,   V e r s i o n = 4 . 0 . 0 . 0 ,   C u l t u r e = n e u t r a l ,   P u b l i c K e y T o k e n = b 7 7 a 5 c 5 6 1 9 3 4 e 0 8 9 "   o r d e r = " 9 9 9 "   k e y = " d e l e t e I f E m p t y "   v a l u e = " F a l s e "   g r o u p O r d e r = " - 1 "   i s G e n e r a t e d = " f a l s e " / >  
                             < p a r a m e t e r   i d = " f d 0 a a 8 f c - 9 5 5 b - 4 a d 5 - 8 4 e 7 - 5 4 0 b 1 c 5 4 9 8 2 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3 7 3 7 8 b d d - e a 0 f - 4 3 d 0 - 8 0 7 8 - 8 b 4 c 7 2 c c a f a d "   n a m e = " N o   o f   L o c a t i o n s "   a s s e m b l y = " I p h e l i o n . O u t l i n e . W o r d . d l l "   t y p e = " I p h e l i o n . O u t l i n e . W o r d . R e n d e r e r s . T e x t R e n d e r e r "   o r d e r = " 2 "   a c t i v e = " t r u e "   e n t i t y I d = " f 9 5 d c 5 f a - 6 e 9 d - 4 b e 9 - 9 d 2 3 - e 0 a d a 2 0 d 8 4 3 8 "   f i e l d I d = " 0 2 c 9 5 6 1 2 - f 0 4 f - 4 a 4 e - a 3 8 2 - c 0 b b a b 8 a 6 8 b f "   p a r e n t I d = " 0 0 0 0 0 0 0 0 - 0 0 0 0 - 0 0 0 0 - 0 0 0 0 - 0 0 0 0 0 0 0 0 0 0 0 0 "   l e v e l O r d e r = " 1 0 0 "   c o n t r o l T y p e = " p l a i n T e x t "   c o n t r o l E d i t T y p e = " i n l i n e "   e n c l o s i n g B o o k m a r k = " f a l s e "   f o r m a t E v a l u a t o r T y p e = " e x p r e s s i o n "   t e x t C a s e = " i g n o r e C a s e "   r e m o v e C o n t r o l = " f a l s e "   i g n o r e F o r m a t I f E m p t y = " f a l s e " >  
                         < p a r a m e t e r s >  
                             < p a r a m e t e r   i d = " 1 9 4 e b 8 6 b - 2 6 8 2 - 4 0 d a - 9 1 f f - d f 4 2 6 1 9 6 1 b f c "   n a m e = " F i e l d   i n d e x "   t y p e = " S y s t e m . I n t 3 2 ,   m s c o r l i b ,   V e r s i o n = 4 . 0 . 0 . 0 ,   C u l t u r e = n e u t r a l ,   P u b l i c K e y T o k e n = b 7 7 a 5 c 5 6 1 9 3 4 e 0 8 9 "   o r d e r = " 9 9 9 "   k e y = " i n d e x "   v a l u e = " "   g r o u p O r d e r = " - 1 "   i s G e n e r a t e d = " f a l s e " / >  
                             < p a r a m e t e r   i d = " 9 5 9 1 b 9 9 7 - b f 4 0 - 4 b 0 0 - 8 3 4 4 - 3 c a 3 2 d d a 5 9 b b "   n a m e = " P a r e n t   f i e l d   i n d e x "   t y p e = " S y s t e m . I n t 3 2 ,   m s c o r l i b ,   V e r s i o n = 4 . 0 . 0 . 0 ,   C u l t u r e = n e u t r a l ,   P u b l i c K e y T o k e n = b 7 7 a 5 c 5 6 1 9 3 4 e 0 8 9 "   o r d e r = " 9 9 9 "   k e y = " p a r e n t I n d e x "   v a l u e = " "   g r o u p O r d e r = " - 1 "   i s G e n e r a t e d = " f a l s e " / >  
                             < p a r a m e t e r   i d = " 1 3 6 4 5 e 5 7 - 7 4 e 7 - 4 4 2 c - a c f 3 - b e 2 9 4 9 d 5 b c 9 7 "   n a m e = " D e l e t e   i f   e m p t y "   t y p e = " S y s t e m . B o o l e a n ,   m s c o r l i b ,   V e r s i o n = 4 . 0 . 0 . 0 ,   C u l t u r e = n e u t r a l ,   P u b l i c K e y T o k e n = b 7 7 a 5 c 5 6 1 9 3 4 e 0 8 9 "   o r d e r = " 9 9 9 "   k e y = " d e l e t e I f E m p t y "   v a l u e = " F a l s e "   g r o u p O r d e r = " - 1 "   i s G e n e r a t e d = " f a l s e " / >  
                             < p a r a m e t e r   i d = " 7 d f f f 5 d 1 - 0 8 2 c - 4 d e 5 - 8 d 1 5 - c 0 8 7 8 9 6 b 3 6 7 e " 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c 6 5 6 e 3 8 7 - c 8 b 2 - 4 a f 2 - 9 a a b - 0 3 e c 8 4 2 4 6 1 7 b "   n a m e = " N o   o f   S e c t o r s "   a s s e m b l y = " I p h e l i o n . O u t l i n e . W o r d . d l l "   t y p e = " I p h e l i o n . O u t l i n e . W o r d . R e n d e r e r s . T e x t R e n d e r e r "   o r d e r = " 2 "   a c t i v e = " t r u e "   e n t i t y I d = " f 9 5 d c 5 f a - 6 e 9 d - 4 b e 9 - 9 d 2 3 - e 0 a d a 2 0 d 8 4 3 8 "   f i e l d I d = " 5 2 e 8 f 6 e b - 1 b d d - 4 c 3 3 - 8 9 a 2 - a 7 a c 7 e 0 5 d 2 1 6 "   p a r e n t I d = " 0 0 0 0 0 0 0 0 - 0 0 0 0 - 0 0 0 0 - 0 0 0 0 - 0 0 0 0 0 0 0 0 0 0 0 0 "   l e v e l O r d e r = " 1 0 0 "   c o n t r o l T y p e = " p l a i n T e x t "   c o n t r o l E d i t T y p e = " i n l i n e "   e n c l o s i n g B o o k m a r k = " f a l s e "   f o r m a t E v a l u a t o r T y p e = " e x p r e s s i o n "   t e x t C a s e = " i g n o r e C a s e "   r e m o v e C o n t r o l = " f a l s e "   i g n o r e F o r m a t I f E m p t y = " f a l s e " >  
                         < p a r a m e t e r s >  
                             < p a r a m e t e r   i d = " 6 4 e b 8 4 0 9 - 3 b 0 5 - 4 4 2 e - b 7 8 3 - 6 3 a a d d 8 f 7 0 5 1 "   n a m e = " F i e l d   i n d e x "   t y p e = " S y s t e m . I n t 3 2 ,   m s c o r l i b ,   V e r s i o n = 4 . 0 . 0 . 0 ,   C u l t u r e = n e u t r a l ,   P u b l i c K e y T o k e n = b 7 7 a 5 c 5 6 1 9 3 4 e 0 8 9 "   o r d e r = " 9 9 9 "   k e y = " i n d e x "   v a l u e = " "   g r o u p O r d e r = " - 1 "   i s G e n e r a t e d = " f a l s e " / >  
                             < p a r a m e t e r   i d = " d 8 4 a a 3 7 1 - e 2 5 b - 4 c 6 d - 9 4 4 8 - 4 8 3 9 4 d 2 7 4 f b 4 "   n a m e = " P a r e n t   f i e l d   i n d e x "   t y p e = " S y s t e m . I n t 3 2 ,   m s c o r l i b ,   V e r s i o n = 4 . 0 . 0 . 0 ,   C u l t u r e = n e u t r a l ,   P u b l i c K e y T o k e n = b 7 7 a 5 c 5 6 1 9 3 4 e 0 8 9 "   o r d e r = " 9 9 9 "   k e y = " p a r e n t I n d e x "   v a l u e = " "   g r o u p O r d e r = " - 1 "   i s G e n e r a t e d = " f a l s e " / >  
                             < p a r a m e t e r   i d = " d b 0 d e 1 7 2 - 1 a 8 f - 4 1 9 f - 8 3 9 3 - f 0 2 8 c 6 6 d 7 8 f f "   n a m e = " D e l e t e   i f   e m p t y "   t y p e = " S y s t e m . B o o l e a n ,   m s c o r l i b ,   V e r s i o n = 4 . 0 . 0 . 0 ,   C u l t u r e = n e u t r a l ,   P u b l i c K e y T o k e n = b 7 7 a 5 c 5 6 1 9 3 4 e 0 8 9 "   o r d e r = " 9 9 9 "   k e y = " d e l e t e I f E m p t y "   v a l u e = " F a l s e "   g r o u p O r d e r = " - 1 "   i s G e n e r a t e d = " f a l s e " / >  
                             < p a r a m e t e r   i d = " a 8 e 1 3 1 6 5 - 1 7 1 1 - 4 3 c 5 - a 4 4 b - 2 2 4 e f e 4 9 1 1 a b " 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2 1 2 f a c 1 7 - 5 3 e b - 4 1 b f - 8 f 7 7 - f a 0 8 2 f 6 f d a b 4 "   n a m e = " F r i e n d s   H e a d i n g "   a s s e m b l y = " I p h e l i o n . O u t l i n e . W o r d . d l l "   t y p e = " I p h e l i o n . O u t l i n e . W o r d . R e n d e r e r s . T e x t R e n d e r e r "   o r d e r = " 2 "   a c t i v e = " t r u e "   e n t i t y I d = " f 9 5 d c 5 f a - 6 e 9 d - 4 b e 9 - 9 d 2 3 - e 0 a d a 2 0 d 8 4 3 8 "   f i e l d I d = " 9 d b 2 5 3 e 0 - 3 a 3 d - 4 f 1 4 - a b 1 3 - 1 2 4 2 3 8 3 c b 8 d 6 "   p a r e n t I d = " 0 0 0 0 0 0 0 0 - 0 0 0 0 - 0 0 0 0 - 0 0 0 0 - 0 0 0 0 0 0 0 0 0 0 0 0 "   l e v e l O r d e r = " 1 0 0 "   c o n t r o l T y p e = " p l a i n T e x t "   c o n t r o l E d i t T y p e = " i n l i n e "   e n c l o s i n g B o o k m a r k = " f a l s e "   f o r m a t E v a l u a t o r T y p e = " e x p r e s s i o n "   t e x t C a s e = " i g n o r e C a s e "   r e m o v e C o n t r o l = " f a l s e "   i g n o r e F o r m a t I f E m p t y = " f a l s e " >  
                         < p a r a m e t e r s >  
                             < p a r a m e t e r   i d = " d 5 4 e 5 b 2 7 - a c 7 c - 4 1 b 6 - a d 5 b - 0 e 6 9 9 6 c c b 0 e 9 "   n a m e = " F i e l d   i n d e x "   t y p e = " S y s t e m . I n t 3 2 ,   m s c o r l i b ,   V e r s i o n = 4 . 0 . 0 . 0 ,   C u l t u r e = n e u t r a l ,   P u b l i c K e y T o k e n = b 7 7 a 5 c 5 6 1 9 3 4 e 0 8 9 "   o r d e r = " 9 9 9 "   k e y = " i n d e x "   v a l u e = " "   g r o u p O r d e r = " - 1 "   i s G e n e r a t e d = " f a l s e " / >  
                             < p a r a m e t e r   i d = " c 7 f 5 1 b f d - 2 c 3 e - 4 5 f f - a 1 6 c - e 6 1 e 0 8 e 1 f 5 c 9 "   n a m e = " P a r e n t   f i e l d   i n d e x "   t y p e = " S y s t e m . I n t 3 2 ,   m s c o r l i b ,   V e r s i o n = 4 . 0 . 0 . 0 ,   C u l t u r e = n e u t r a l ,   P u b l i c K e y T o k e n = b 7 7 a 5 c 5 6 1 9 3 4 e 0 8 9 "   o r d e r = " 9 9 9 "   k e y = " p a r e n t I n d e x "   v a l u e = " "   g r o u p O r d e r = " - 1 "   i s G e n e r a t e d = " f a l s e " / >  
                             < p a r a m e t e r   i d = " 3 4 9 3 6 6 9 1 - e f 3 4 - 4 2 e c - b 4 c 9 - b 8 0 9 a 1 c 6 5 9 9 4 "   n a m e = " D e l e t e   i f   e m p t y "   t y p e = " S y s t e m . B o o l e a n ,   m s c o r l i b ,   V e r s i o n = 4 . 0 . 0 . 0 ,   C u l t u r e = n e u t r a l ,   P u b l i c K e y T o k e n = b 7 7 a 5 c 5 6 1 9 3 4 e 0 8 9 "   o r d e r = " 9 9 9 "   k e y = " d e l e t e I f E m p t y "   v a l u e = " F a l s e "   g r o u p O r d e r = " - 1 "   i s G e n e r a t e d = " f a l s e " / >  
                             < p a r a m e t e r   i d = " f 3 e d 1 d b 8 - e 3 6 5 - 4 7 7 0 - 8 9 d 7 - 5 e 0 4 9 d 2 c 5 4 7 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1 0 6 8 c 5 1 7 - 7 9 d b - 4 1 8 d - 8 3 3 0 - 3 c 6 a c f 4 1 1 0 e 1 "   n a m e = " F r i e n d s   T e x t "   a s s e m b l y = " I p h e l i o n . O u t l i n e . W o r d . d l l "   t y p e = " I p h e l i o n . O u t l i n e . W o r d . R e n d e r e r s . T e x t R e n d e r e r "   o r d e r = " 2 "   a c t i v e = " t r u e "   e n t i t y I d = " f 9 5 d c 5 f a - 6 e 9 d - 4 b e 9 - 9 d 2 3 - e 0 a d a 2 0 d 8 4 3 8 "   f i e l d I d = " 8 d 6 f f 8 7 b - c a 9 e - 4 6 f c - 9 a d f - 9 2 c a a d 7 8 9 6 e 1 "   p a r e n t I d = " 0 0 0 0 0 0 0 0 - 0 0 0 0 - 0 0 0 0 - 0 0 0 0 - 0 0 0 0 0 0 0 0 0 0 0 0 "   l e v e l O r d e r = " 1 0 0 "   c o n t r o l T y p e = " p l a i n T e x t "   c o n t r o l E d i t T y p e = " i n l i n e "   e n c l o s i n g B o o k m a r k = " f a l s e "   f o r m a t E v a l u a t o r T y p e = " e x p r e s s i o n "   t e x t C a s e = " i g n o r e C a s e "   r e m o v e C o n t r o l = " f a l s e "   i g n o r e F o r m a t I f E m p t y = " f a l s e " >  
                         < p a r a m e t e r s >  
                             < p a r a m e t e r   i d = " a a 4 7 0 9 8 3 - 3 6 d 1 - 4 7 8 d - a a 0 f - f 6 6 9 f f 3 3 6 2 9 1 "   n a m e = " F i e l d   i n d e x "   t y p e = " S y s t e m . I n t 3 2 ,   m s c o r l i b ,   V e r s i o n = 4 . 0 . 0 . 0 ,   C u l t u r e = n e u t r a l ,   P u b l i c K e y T o k e n = b 7 7 a 5 c 5 6 1 9 3 4 e 0 8 9 "   o r d e r = " 9 9 9 "   k e y = " i n d e x "   v a l u e = " "   g r o u p O r d e r = " - 1 "   i s G e n e r a t e d = " f a l s e " / >  
                             < p a r a m e t e r   i d = " b 0 4 0 6 e 4 c - c b d 7 - 4 7 1 4 - b a f 0 - b 4 1 0 a 9 0 0 a c 1 6 "   n a m e = " P a r e n t   f i e l d   i n d e x "   t y p e = " S y s t e m . I n t 3 2 ,   m s c o r l i b ,   V e r s i o n = 4 . 0 . 0 . 0 ,   C u l t u r e = n e u t r a l ,   P u b l i c K e y T o k e n = b 7 7 a 5 c 5 6 1 9 3 4 e 0 8 9 "   o r d e r = " 9 9 9 "   k e y = " p a r e n t I n d e x "   v a l u e = " "   g r o u p O r d e r = " - 1 "   i s G e n e r a t e d = " f a l s e " / >  
                             < p a r a m e t e r   i d = " e b 5 8 7 3 f 8 - 6 0 f a - 4 1 c 9 - a 7 7 3 - 4 1 2 0 b a 2 f 9 b b c "   n a m e = " D e l e t e   i f   e m p t y "   t y p e = " S y s t e m . B o o l e a n ,   m s c o r l i b ,   V e r s i o n = 4 . 0 . 0 . 0 ,   C u l t u r e = n e u t r a l ,   P u b l i c K e y T o k e n = b 7 7 a 5 c 5 6 1 9 3 4 e 0 8 9 "   o r d e r = " 9 9 9 "   k e y = " d e l e t e I f E m p t y "   v a l u e = " F a l s e "   g r o u p O r d e r = " - 1 "   i s G e n e r a t e d = " f a l s e " / >  
                             < p a r a m e t e r   i d = " 9 1 1 0 8 9 5 8 - 1 1 9 2 - 4 a 6 1 - b 3 e 0 - c e 9 4 3 0 0 5 9 f f d " 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0 7 9 2 7 2 3 - a f 0 1 - 4 8 2 c - b 0 9 8 - 5 9 0 c b b 8 b 7 4 9 0 "   n a m e = " 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C h a r ( 1 3 )   & a m p ;   { L a b e l s . F u l l   D e t a i l s }   & a m p ;   C h a r ( 1 3 )   & a m p ;   { L a b e l s . R e l a t i o n s h i p   F i r m } "   f o r m a t E v a l u a t o r T y p e = " e x p r e s s i o n "   t e x t C a s e = " i g n o r e C a s e "   r e m o v e C o n t r o l = " f a l s e "   i g n o r e F o r m a t I f E m p t y = " f a l s e " >  
                         < p a r a m e t e r s >  
                             < p a r a m e t e r   i d = " f 0 f 7 3 d 8 9 - 4 5 0 c - 4 c 0 8 - 9 d 8 0 - f 5 b b f 9 7 9 a 3 0 8 "   n a m e = " F i e l d   i n d e x "   t y p e = " S y s t e m . I n t 3 2 ,   m s c o r l i b ,   V e r s i o n = 4 . 0 . 0 . 0 ,   C u l t u r e = n e u t r a l ,   P u b l i c K e y T o k e n = b 7 7 a 5 c 5 6 1 9 3 4 e 0 8 9 "   o r d e r = " 9 9 9 "   k e y = " i n d e x "   v a l u e = " "   g r o u p O r d e r = " - 1 "   i s G e n e r a t e d = " f a l s e " / >  
                             < p a r a m e t e r   i d = " 3 c d d e b 6 4 - 0 7 2 c - 4 7 a 4 - b 1 2 d - 3 8 4 8 e 8 2 2 1 1 a 1 "   n a m e = " P a r e n t   f i e l d   i n d e x "   t y p e = " S y s t e m . I n t 3 2 ,   m s c o r l i b ,   V e r s i o n = 4 . 0 . 0 . 0 ,   C u l t u r e = n e u t r a l ,   P u b l i c K e y T o k e n = b 7 7 a 5 c 5 6 1 9 3 4 e 0 8 9 "   o r d e r = " 9 9 9 "   k e y = " p a r e n t I n d e x "   v a l u e = " "   g r o u p O r d e r = " - 1 "   i s G e n e r a t e d = " f a l s e " / >  
                             < p a r a m e t e r   i d = " 5 b 9 a d 7 c a - 0 0 f a - 4 e 5 3 - a e c 3 - 4 1 2 7 0 f 9 d 8 9 b 5 "   n a m e = " D e l e t e   i f   e m p t y "   t y p e = " S y s t e m . B o o l e a n ,   m s c o r l i b ,   V e r s i o n = 4 . 0 . 0 . 0 ,   C u l t u r e = n e u t r a l ,   P u b l i c K e y T o k e n = b 7 7 a 5 c 5 6 1 9 3 4 e 0 8 9 "   o r d e r = " 9 9 9 "   k e y = " d e l e t e I f E m p t y "   v a l u e = " F a l s e "   g r o u p O r d e r = " - 1 "   i s G e n e r a t e d = " f a l s e " / >  
                             < p a r a m e t e r   i d = " b 7 9 b c 5 0 2 - 9 5 3 4 - 4 3 2 f - b 9 3 3 - 2 2 b 8 7 b d 3 4 f 9 f " 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1 0 a 9 3 f e f - 3 5 6 9 - 4 e 9 3 - 9 a 5 d - 0 4 e c f 3 4 9 c c 9 f "   n a m e = " A b o u t   O C "   a s s e m b l y = " I p h e l i o n . O u t l i n e . W o r d . d l l "   t y p e = " I p h e l i o n . O u t l i n e . W o r d . R e n d e r e r s . T e x t R e n d e r e r "   o r d e r = " 2 "   a c t i v e = " t r u e "   e n t i t y I d = " f 9 5 d c 5 f a - 6 e 9 d - 4 b e 9 - 9 d 2 3 - e 0 a d a 2 0 d 8 4 3 8 "   f i e l d I d = " 3 5 2 c 7 e e a - 3 1 8 f - 4 8 6 3 - 9 7 0 0 - 9 5 6 1 f 2 6 9 5 d 6 8 "   p a r e n t I d = " 0 0 0 0 0 0 0 0 - 0 0 0 0 - 0 0 0 0 - 0 0 0 0 - 0 0 0 0 0 0 0 0 0 0 0 0 "   l e v e l O r d e r = " 1 0 0 "   c o n t r o l T y p e = " p l a i n T e x t "   c o n t r o l E d i t T y p e = " i n l i n e "   e n c l o s i n g B o o k m a r k = " f a l s e "   f o r m a t E v a l u a t o r T y p e = " e x p r e s s i o n "   t e x t C a s e = " i g n o r e C a s e "   r e m o v e C o n t r o l = " f a l s e "   i g n o r e F o r m a t I f E m p t y = " f a l s e " >  
                         < p a r a m e t e r s >  
                             < p a r a m e t e r   i d = " 4 0 f 3 9 1 3 0 - 2 2 2 d - 4 e c 1 - a 3 0 f - e b 3 0 b 3 e 5 f 8 7 6 "   n a m e = " F i e l d   i n d e x "   t y p e = " S y s t e m . I n t 3 2 ,   m s c o r l i b ,   V e r s i o n = 4 . 0 . 0 . 0 ,   C u l t u r e = n e u t r a l ,   P u b l i c K e y T o k e n = b 7 7 a 5 c 5 6 1 9 3 4 e 0 8 9 "   o r d e r = " 9 9 9 "   k e y = " i n d e x "   v a l u e = " "   g r o u p O r d e r = " - 1 "   i s G e n e r a t e d = " f a l s e " / >  
                             < p a r a m e t e r   i d = " 5 9 e d 3 f c 0 - b 8 d 4 - 4 f 0 d - a 9 c d - b 0 b 2 5 e 4 f c 5 b 9 "   n a m e = " P a r e n t   f i e l d   i n d e x "   t y p e = " S y s t e m . I n t 3 2 ,   m s c o r l i b ,   V e r s i o n = 4 . 0 . 0 . 0 ,   C u l t u r e = n e u t r a l ,   P u b l i c K e y T o k e n = b 7 7 a 5 c 5 6 1 9 3 4 e 0 8 9 "   o r d e r = " 9 9 9 "   k e y = " p a r e n t I n d e x "   v a l u e = " "   g r o u p O r d e r = " - 1 "   i s G e n e r a t e d = " f a l s e " / >  
                             < p a r a m e t e r   i d = " c f 4 9 2 b 7 f - 8 7 c e - 4 2 5 c - b a a c - 8 2 a 9 4 0 2 a 5 1 3 e "   n a m e = " D e l e t e   i f   e m p t y "   t y p e = " S y s t e m . B o o l e a n ,   m s c o r l i b ,   V e r s i o n = 4 . 0 . 0 . 0 ,   C u l t u r e = n e u t r a l ,   P u b l i c K e y T o k e n = b 7 7 a 5 c 5 6 1 9 3 4 e 0 8 9 "   o r d e r = " 9 9 9 "   k e y = " d e l e t e I f E m p t y "   v a l u e = " F a l s e "   g r o u p O r d e r = " - 1 "   i s G e n e r a t e d = " f a l s e " / >  
                             < p a r a m e t e r   i d = " 2 5 0 d b a c e - 3 1 8 2 - 4 5 5 6 - 9 5 d b - 2 f 0 8 0 a 9 7 9 0 d f " 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2 1 b 4 7 5 0 5 - c b f 1 - 4 a 0 1 - 9 f c 1 - 3 4 0 e 9 4 5 5 2 1 f 5 "   n a m e = " L a b e l s . t a l e n t e d   l a w y e r s "   a s s e m b l y = " I p h e l i o n . O u t l i n e . W o r d . d l l "   t y p e = " I p h e l i o n . O u t l i n e . W o r d . R e n d e r e r s . T e x t R e n d e r e r "   o r d e r = " 2 "   a c t i v e = " t r u e "   e n t i t y I d = " f 9 5 d c 5 f a - 6 e 9 d - 4 b e 9 - 9 d 2 3 - e 0 a d a 2 0 d 8 4 3 8 "   f i e l d I d = " 0 b 6 8 2 e 9 a - 2 8 8 4 - 4 7 e e - 8 5 b f - 9 5 e 7 3 8 e b f 9 0 8 "   p a r e n t I d = " 0 0 0 0 0 0 0 0 - 0 0 0 0 - 0 0 0 0 - 0 0 0 0 - 0 0 0 0 0 0 0 0 0 0 0 0 "   l e v e l O r d e r = " 1 0 0 "   c o n t r o l T y p e = " p l a i n T e x t "   c o n t r o l E d i t T y p e = " i n l i n e "   e n c l o s i n g B o o k m a r k = " f a l s e "   f o r m a t E v a l u a t o r T y p e = " e x p r e s s i o n "   t e x t C a s e = " i g n o r e C a s e "   r e m o v e C o n t r o l = " f a l s e "   i g n o r e F o r m a t I f E m p t y = " f a l s e " >  
                         < p a r a m e t e r s >  
                             < p a r a m e t e r   i d = " 4 d 0 a 7 b b 7 - 9 1 e 7 - 4 7 1 f - 9 1 8 3 - 5 d c d b 4 a 5 4 c 4 e "   n a m e = " F i e l d   i n d e x "   t y p e = " S y s t e m . I n t 3 2 ,   m s c o r l i b ,   V e r s i o n = 4 . 0 . 0 . 0 ,   C u l t u r e = n e u t r a l ,   P u b l i c K e y T o k e n = b 7 7 a 5 c 5 6 1 9 3 4 e 0 8 9 "   o r d e r = " 9 9 9 "   k e y = " i n d e x "   v a l u e = " "   g r o u p O r d e r = " - 1 "   i s G e n e r a t e d = " f a l s e " / >  
                             < p a r a m e t e r   i d = " 1 4 5 5 c 0 c c - f a f b - 4 7 f 0 - 9 b 8 d - f 9 e b d b d 7 d 3 9 b "   n a m e = " P a r e n t   f i e l d   i n d e x "   t y p e = " S y s t e m . I n t 3 2 ,   m s c o r l i b ,   V e r s i o n = 4 . 0 . 0 . 0 ,   C u l t u r e = n e u t r a l ,   P u b l i c K e y T o k e n = b 7 7 a 5 c 5 6 1 9 3 4 e 0 8 9 "   o r d e r = " 9 9 9 "   k e y = " p a r e n t I n d e x "   v a l u e = " "   g r o u p O r d e r = " - 1 "   i s G e n e r a t e d = " f a l s e " / >  
                             < p a r a m e t e r   i d = " c 3 b e 1 7 b 7 - 7 c a 9 - 4 f 0 f - 8 2 7 6 - 2 8 f f 1 f 5 6 2 9 c 1 "   n a m e = " D e l e t e   i f   e m p t y "   t y p e = " S y s t e m . B o o l e a n ,   m s c o r l i b ,   V e r s i o n = 4 . 0 . 0 . 0 ,   C u l t u r e = n e u t r a l ,   P u b l i c K e y T o k e n = b 7 7 a 5 c 5 6 1 9 3 4 e 0 8 9 "   o r d e r = " 9 9 9 "   k e y = " d e l e t e I f E m p t y "   v a l u e = " F a l s e "   g r o u p O r d e r = " - 1 "   i s G e n e r a t e d = " f a l s e " / >  
                             < p a r a m e t e r   i d = " e 6 5 3 7 d e 1 - c 0 8 2 - 4 c 9 a - a f 7 b - 6 0 7 f 7 2 3 6 d f 7 b " 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0 a 3 6 3 3 3 - b c f 7 - 4 5 3 1 - b d a 9 - f 8 d 0 3 b 5 5 2 8 8 4 "   n a m e = " L a b e l s . w o r k i n g   w i t h "   a s s e m b l y = " I p h e l i o n . O u t l i n e . W o r d . d l l "   t y p e = " I p h e l i o n . O u t l i n e . W o r d . R e n d e r e r s . T e x t R e n d e r e r "   o r d e r = " 2 "   a c t i v e = " t r u e "   e n t i t y I d = " f 9 5 d c 5 f a - 6 e 9 d - 4 b e 9 - 9 d 2 3 - e 0 a d a 2 0 d 8 4 3 8 "   f i e l d I d = " 7 5 a 4 d 2 1 8 - 2 7 7 e - 4 7 e f - b 5 9 b - b c 8 b d 8 d 7 9 3 7 d "   p a r e n t I d = " 0 0 0 0 0 0 0 0 - 0 0 0 0 - 0 0 0 0 - 0 0 0 0 - 0 0 0 0 0 0 0 0 0 0 0 0 "   l e v e l O r d e r = " 1 0 0 "   c o n t r o l T y p e = " p l a i n T e x t "   c o n t r o l E d i t T y p e = " i n l i n e "   e n c l o s i n g B o o k m a r k = " f a l s e "   f o r m a t E v a l u a t o r T y p e = " e x p r e s s i o n "   t e x t C a s e = " i g n o r e C a s e "   r e m o v e C o n t r o l = " f a l s e "   i g n o r e F o r m a t I f E m p t y = " f a l s e " >  
                         < p a r a m e t e r s >  
                             < p a r a m e t e r   i d = " a c 6 6 c 1 2 0 - a 0 4 a - 4 f 5 7 - 9 4 0 9 - 6 8 e 5 b 7 f d 5 6 2 1 "   n a m e = " F i e l d   i n d e x "   t y p e = " S y s t e m . I n t 3 2 ,   m s c o r l i b ,   V e r s i o n = 4 . 0 . 0 . 0 ,   C u l t u r e = n e u t r a l ,   P u b l i c K e y T o k e n = b 7 7 a 5 c 5 6 1 9 3 4 e 0 8 9 "   o r d e r = " 9 9 9 "   k e y = " i n d e x "   v a l u e = " "   g r o u p O r d e r = " - 1 "   i s G e n e r a t e d = " f a l s e " / >  
                             < p a r a m e t e r   i d = " 4 c d f 7 5 f 6 - 1 2 6 9 - 4 7 1 2 - b 6 3 0 - 1 4 2 1 a 2 b e 7 5 4 c "   n a m e = " P a r e n t   f i e l d   i n d e x "   t y p e = " S y s t e m . I n t 3 2 ,   m s c o r l i b ,   V e r s i o n = 4 . 0 . 0 . 0 ,   C u l t u r e = n e u t r a l ,   P u b l i c K e y T o k e n = b 7 7 a 5 c 5 6 1 9 3 4 e 0 8 9 "   o r d e r = " 9 9 9 "   k e y = " p a r e n t I n d e x "   v a l u e = " "   g r o u p O r d e r = " - 1 "   i s G e n e r a t e d = " f a l s e " / >  
                             < p a r a m e t e r   i d = " b e b 9 4 2 c 6 - c 6 6 7 - 4 9 7 9 - a 4 7 a - 8 2 c 0 5 d 5 0 b c c d "   n a m e = " D e l e t e   i f   e m p t y "   t y p e = " S y s t e m . B o o l e a n ,   m s c o r l i b ,   V e r s i o n = 4 . 0 . 0 . 0 ,   C u l t u r e = n e u t r a l ,   P u b l i c K e y T o k e n = b 7 7 a 5 c 5 6 1 9 3 4 e 0 8 9 "   o r d e r = " 9 9 9 "   k e y = " d e l e t e I f E m p t y "   v a l u e = " F a l s e "   g r o u p O r d e r = " - 1 "   i s G e n e r a t e d = " f a l s e " / >  
                             < p a r a m e t e r   i d = " 6 9 0 4 a 4 0 4 - f f 9 f - 4 0 c f - b 3 9 c - b c a e 8 9 1 6 1 3 1 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a f e f 0 6 9 c - 1 4 4 a - 4 9 6 d - 8 2 e 5 - 6 3 0 7 b 1 7 5 1 b 8 d "   n a m e = " L a b e l s . i n "   a s s e m b l y = " I p h e l i o n . O u t l i n e . W o r d . d l l "   t y p e = " I p h e l i o n . O u t l i n e . W o r d . R e n d e r e r s . T e x t R e n d e r e r "   o r d e r = " 2 "   a c t i v e = " t r u e "   e n t i t y I d = " f 9 5 d c 5 f a - 6 e 9 d - 4 b e 9 - 9 d 2 3 - e 0 a d a 2 0 d 8 4 3 8 "   f i e l d I d = " c f 1 5 a b 4 1 - 6 1 8 a - 4 4 1 5 - a 0 6 0 - 3 b 5 2 0 1 d 4 1 5 8 3 "   p a r e n t I d = " 0 0 0 0 0 0 0 0 - 0 0 0 0 - 0 0 0 0 - 0 0 0 0 - 0 0 0 0 0 0 0 0 0 0 0 0 "   l e v e l O r d e r = " 1 0 0 "   c o n t r o l T y p e = " p l a i n T e x t "   c o n t r o l E d i t T y p e = " i n l i n e "   e n c l o s i n g B o o k m a r k = " f a l s e "   f o r m a t E v a l u a t o r T y p e = " e x p r e s s i o n "   t e x t C a s e = " i g n o r e C a s e "   r e m o v e C o n t r o l = " f a l s e "   i g n o r e F o r m a t I f E m p t y = " f a l s e " >  
                         < p a r a m e t e r s >  
                             < p a r a m e t e r   i d = " 2 c 4 1 4 5 b 8 - 3 9 7 c - 4 c d 1 - 8 7 8 2 - 0 9 6 f d e 2 3 0 8 7 7 "   n a m e = " F i e l d   i n d e x "   t y p e = " S y s t e m . I n t 3 2 ,   m s c o r l i b ,   V e r s i o n = 4 . 0 . 0 . 0 ,   C u l t u r e = n e u t r a l ,   P u b l i c K e y T o k e n = b 7 7 a 5 c 5 6 1 9 3 4 e 0 8 9 "   o r d e r = " 9 9 9 "   k e y = " i n d e x "   v a l u e = " "   g r o u p O r d e r = " - 1 "   i s G e n e r a t e d = " f a l s e " / >  
                             < p a r a m e t e r   i d = " 3 8 b 2 6 c 8 a - 9 4 6 6 - 4 4 c c - a a d 2 - b 6 9 8 7 7 7 b 0 c b 4 "   n a m e = " P a r e n t   f i e l d   i n d e x "   t y p e = " S y s t e m . I n t 3 2 ,   m s c o r l i b ,   V e r s i o n = 4 . 0 . 0 . 0 ,   C u l t u r e = n e u t r a l ,   P u b l i c K e y T o k e n = b 7 7 a 5 c 5 6 1 9 3 4 e 0 8 9 "   o r d e r = " 9 9 9 "   k e y = " p a r e n t I n d e x "   v a l u e = " "   g r o u p O r d e r = " - 1 "   i s G e n e r a t e d = " f a l s e " / >  
                             < p a r a m e t e r   i d = " f e f 3 d 8 7 b - 3 0 8 c - 4 d 7 d - 9 9 5 e - 8 a a e 1 6 c d 3 7 f 6 "   n a m e = " D e l e t e   i f   e m p t y "   t y p e = " S y s t e m . B o o l e a n ,   m s c o r l i b ,   V e r s i o n = 4 . 0 . 0 . 0 ,   C u l t u r e = n e u t r a l ,   P u b l i c K e y T o k e n = b 7 7 a 5 c 5 6 1 9 3 4 e 0 8 9 "   o r d e r = " 9 9 9 "   k e y = " d e l e t e I f E m p t y "   v a l u e = " F a l s e "   g r o u p O r d e r = " - 1 "   i s G e n e r a t e d = " f a l s e " / >  
                             < p a r a m e t e r   i d = " 2 4 c 8 8 2 d 0 - 1 0 f 9 - 4 c 6 1 - 8 9 a d - 1 4 b 0 3 3 4 b c 2 5 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7 3 9 6 4 9 b d - 1 8 3 6 - 4 0 3 b - b 1 2 e - f e 8 2 6 b 8 e 7 6 6 d "   n a m e = " L a b e l s . a d v i s i n g   a c r o s s "   a s s e m b l y = " I p h e l i o n . O u t l i n e . W o r d . d l l "   t y p e = " I p h e l i o n . O u t l i n e . W o r d . R e n d e r e r s . T e x t R e n d e r e r "   o r d e r = " 2 "   a c t i v e = " t r u e "   e n t i t y I d = " f 9 5 d c 5 f a - 6 e 9 d - 4 b e 9 - 9 d 2 3 - e 0 a d a 2 0 d 8 4 3 8 "   f i e l d I d = " 0 9 f c 6 f d f - 4 8 b 5 - 4 c f 3 - a 6 c b - 6 5 3 f 3 d 6 0 e d 4 9 "   p a r e n t I d = " 0 0 0 0 0 0 0 0 - 0 0 0 0 - 0 0 0 0 - 0 0 0 0 - 0 0 0 0 0 0 0 0 0 0 0 0 "   l e v e l O r d e r = " 1 0 0 "   c o n t r o l T y p e = " p l a i n T e x t "   c o n t r o l E d i t T y p e = " i n l i n e "   e n c l o s i n g B o o k m a r k = " f a l s e "   f o r m a t E v a l u a t o r T y p e = " e x p r e s s i o n "   t e x t C a s e = " i g n o r e C a s e "   r e m o v e C o n t r o l = " f a l s e "   i g n o r e F o r m a t I f E m p t y = " f a l s e " >  
                         < p a r a m e t e r s >  
                             < p a r a m e t e r   i d = " 4 1 4 0 a a 2 8 - 3 2 9 6 - 4 d c 7 - b 4 5 f - 9 e 0 0 f 9 b f 4 2 e 2 "   n a m e = " F i e l d   i n d e x "   t y p e = " S y s t e m . I n t 3 2 ,   m s c o r l i b ,   V e r s i o n = 4 . 0 . 0 . 0 ,   C u l t u r e = n e u t r a l ,   P u b l i c K e y T o k e n = b 7 7 a 5 c 5 6 1 9 3 4 e 0 8 9 "   o r d e r = " 9 9 9 "   k e y = " i n d e x "   v a l u e = " "   g r o u p O r d e r = " - 1 "   i s G e n e r a t e d = " f a l s e " / >  
                             < p a r a m e t e r   i d = " 8 5 f 3 e 8 6 c - f d 1 a - 4 6 4 1 - 8 2 5 c - 1 d 0 c 0 b 1 4 6 f 8 a "   n a m e = " P a r e n t   f i e l d   i n d e x "   t y p e = " S y s t e m . I n t 3 2 ,   m s c o r l i b ,   V e r s i o n = 4 . 0 . 0 . 0 ,   C u l t u r e = n e u t r a l ,   P u b l i c K e y T o k e n = b 7 7 a 5 c 5 6 1 9 3 4 e 0 8 9 "   o r d e r = " 9 9 9 "   k e y = " p a r e n t I n d e x "   v a l u e = " "   g r o u p O r d e r = " - 1 "   i s G e n e r a t e d = " f a l s e " / >  
                             < p a r a m e t e r   i d = " 3 c 6 0 6 5 c 2 - 0 5 7 8 - 4 b d 6 - b 8 c 2 - 1 d 0 e 4 7 0 9 5 e d 6 "   n a m e = " D e l e t e   i f   e m p t y "   t y p e = " S y s t e m . B o o l e a n ,   m s c o r l i b ,   V e r s i o n = 4 . 0 . 0 . 0 ,   C u l t u r e = n e u t r a l ,   P u b l i c K e y T o k e n = b 7 7 a 5 c 5 6 1 9 3 4 e 0 8 9 "   o r d e r = " 9 9 9 "   k e y = " d e l e t e I f E m p t y "   v a l u e = " F a l s e "   g r o u p O r d e r = " - 1 "   i s G e n e r a t e d = " f a l s e " / >  
                             < p a r a m e t e r   i d = " e 7 9 5 d d 2 d - 3 a 9 8 - 4 1 e 2 - 9 8 6 2 - 8 3 0 3 9 0 2 8 e 2 2 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d a 1 b 7 5 4 8 - d 4 5 d - 4 7 8 6 - 9 8 0 3 - b b 9 a 8 e 2 3 d c 9 9 "   n a m e = " L a b e l s . i n t e r n a t i o n a l   l o c a t i o n s "   a s s e m b l y = " I p h e l i o n . O u t l i n e . W o r d . d l l "   t y p e = " I p h e l i o n . O u t l i n e . W o r d . R e n d e r e r s . T e x t R e n d e r e r "   o r d e r = " 2 "   a c t i v e = " t r u e "   e n t i t y I d = " f 9 5 d c 5 f a - 6 e 9 d - 4 b e 9 - 9 d 2 3 - e 0 a d a 2 0 d 8 4 3 8 "   f i e l d I d = " 7 b 4 e 0 4 c d - 1 e 4 c - 4 3 e c - 9 2 6 3 - 8 c e 1 a f 5 9 2 0 8 1 "   p a r e n t I d = " 0 0 0 0 0 0 0 0 - 0 0 0 0 - 0 0 0 0 - 0 0 0 0 - 0 0 0 0 0 0 0 0 0 0 0 0 "   l e v e l O r d e r = " 1 0 0 "   c o n t r o l T y p e = " p l a i n T e x t "   c o n t r o l E d i t T y p e = " i n l i n e "   e n c l o s i n g B o o k m a r k = " f a l s e "   f o r m a t E v a l u a t o r T y p e = " e x p r e s s i o n "   t e x t C a s e = " i g n o r e C a s e "   r e m o v e C o n t r o l = " f a l s e "   i g n o r e F o r m a t I f E m p t y = " f a l s e " >  
                         < p a r a m e t e r s >  
                             < p a r a m e t e r   i d = " 0 d b 2 7 a b 2 - e 7 2 f - 4 c 7 0 - b e 5 2 - e 7 2 6 c 5 2 d b 6 3 2 "   n a m e = " F i e l d   i n d e x "   t y p e = " S y s t e m . I n t 3 2 ,   m s c o r l i b ,   V e r s i o n = 4 . 0 . 0 . 0 ,   C u l t u r e = n e u t r a l ,   P u b l i c K e y T o k e n = b 7 7 a 5 c 5 6 1 9 3 4 e 0 8 9 "   o r d e r = " 9 9 9 "   k e y = " i n d e x "   v a l u e = " "   g r o u p O r d e r = " - 1 "   i s G e n e r a t e d = " f a l s e " / >  
                             < p a r a m e t e r   i d = " 0 4 1 4 1 c 5 1 - a 6 b d - 4 e 9 7 - b 2 5 2 - 9 4 1 7 f a e c 4 9 4 4 "   n a m e = " P a r e n t   f i e l d   i n d e x "   t y p e = " S y s t e m . I n t 3 2 ,   m s c o r l i b ,   V e r s i o n = 4 . 0 . 0 . 0 ,   C u l t u r e = n e u t r a l ,   P u b l i c K e y T o k e n = b 7 7 a 5 c 5 6 1 9 3 4 e 0 8 9 "   o r d e r = " 9 9 9 "   k e y = " p a r e n t I n d e x "   v a l u e = " "   g r o u p O r d e r = " - 1 "   i s G e n e r a t e d = " f a l s e " / >  
                             < p a r a m e t e r   i d = " 0 5 2 0 e 8 a a - 3 d 9 1 - 4 4 d c - a e c 6 - f 7 7 a 8 f 0 9 0 6 1 7 "   n a m e = " D e l e t e   i f   e m p t y "   t y p e = " S y s t e m . B o o l e a n ,   m s c o r l i b ,   V e r s i o n = 4 . 0 . 0 . 0 ,   C u l t u r e = n e u t r a l ,   P u b l i c K e y T o k e n = b 7 7 a 5 c 5 6 1 9 3 4 e 0 8 9 "   o r d e r = " 9 9 9 "   k e y = " d e l e t e I f E m p t y "   v a l u e = " F a l s e "   g r o u p O r d e r = " - 1 "   i s G e n e r a t e d = " f a l s e " / >  
                             < p a r a m e t e r   i d = " 5 3 b d 1 5 b 3 - b 6 8 d - 4 4 1 6 - 8 c 5 3 - e 1 0 2 8 6 3 5 b e 6 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2 8 b d 6 1 2 7 - 5 5 4 1 - 4 1 f 3 - a 3 c f - 9 e 5 f 8 8 a 0 0 9 9 5 "   n a m e = " L a b e l s . e x p e r t   p a r t n e r s "   a s s e m b l y = " I p h e l i o n . O u t l i n e . W o r d . d l l "   t y p e = " I p h e l i o n . O u t l i n e . W o r d . R e n d e r e r s . T e x t R e n d e r e r "   o r d e r = " 2 "   a c t i v e = " t r u e "   e n t i t y I d = " f 9 5 d c 5 f a - 6 e 9 d - 4 b e 9 - 9 d 2 3 - e 0 a d a 2 0 d 8 4 3 8 "   f i e l d I d = " 6 f 5 1 6 d b b - 4 c 4 4 - 4 0 3 5 - 8 2 8 1 - 7 c 5 2 1 d 5 2 4 c 1 0 "   p a r e n t I d = " 0 0 0 0 0 0 0 0 - 0 0 0 0 - 0 0 0 0 - 0 0 0 0 - 0 0 0 0 0 0 0 0 0 0 0 0 "   l e v e l O r d e r = " 1 0 0 "   c o n t r o l T y p e = " p l a i n T e x t "   c o n t r o l E d i t T y p e = " i n l i n e "   e n c l o s i n g B o o k m a r k = " f a l s e "   f o r m a t E v a l u a t o r T y p e = " e x p r e s s i o n "   t e x t C a s e = " i g n o r e C a s e "   r e m o v e C o n t r o l = " f a l s e "   i g n o r e F o r m a t I f E m p t y = " f a l s e " >  
                         < p a r a m e t e r s >  
                             < p a r a m e t e r   i d = " c 4 3 7 f a e 6 - a 9 8 1 - 4 5 8 a - 9 c b 3 - f d 7 1 2 a 0 3 5 5 5 d "   n a m e = " F i e l d   i n d e x "   t y p e = " S y s t e m . I n t 3 2 ,   m s c o r l i b ,   V e r s i o n = 4 . 0 . 0 . 0 ,   C u l t u r e = n e u t r a l ,   P u b l i c K e y T o k e n = b 7 7 a 5 c 5 6 1 9 3 4 e 0 8 9 "   o r d e r = " 9 9 9 "   k e y = " i n d e x "   v a l u e = " "   g r o u p O r d e r = " - 1 "   i s G e n e r a t e d = " f a l s e " / >  
                             < p a r a m e t e r   i d = " 6 6 f a 2 d 5 4 - e 3 d c - 4 1 2 3 - 9 b 1 9 - 3 3 5 5 d 6 b 6 0 5 5 3 "   n a m e = " P a r e n t   f i e l d   i n d e x "   t y p e = " S y s t e m . I n t 3 2 ,   m s c o r l i b ,   V e r s i o n = 4 . 0 . 0 . 0 ,   C u l t u r e = n e u t r a l ,   P u b l i c K e y T o k e n = b 7 7 a 5 c 5 6 1 9 3 4 e 0 8 9 "   o r d e r = " 9 9 9 "   k e y = " p a r e n t I n d e x "   v a l u e = " "   g r o u p O r d e r = " - 1 "   i s G e n e r a t e d = " f a l s e " / >  
                             < p a r a m e t e r   i d = " 7 f 5 0 8 5 f a - 1 5 1 6 - 4 b f f - b c b 6 - 8 0 c f 2 e 7 4 b a d a "   n a m e = " D e l e t e   i f   e m p t y "   t y p e = " S y s t e m . B o o l e a n ,   m s c o r l i b ,   V e r s i o n = 4 . 0 . 0 . 0 ,   C u l t u r e = n e u t r a l ,   P u b l i c K e y T o k e n = b 7 7 a 5 c 5 6 1 9 3 4 e 0 8 9 "   o r d e r = " 9 9 9 "   k e y = " d e l e t e I f E m p t y "   v a l u e = " F a l s e "   g r o u p O r d e r = " - 1 "   i s G e n e r a t e d = " f a l s e " / >  
                             < p a r a m e t e r   i d = " 3 8 0 b d b b 2 - 1 0 c 4 - 4 e 8 5 - 9 5 d 9 - 8 e b d 6 e e 5 2 8 9 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b 4 2 e 9 8 d 9 - 8 f 1 c - 4 0 3 9 - 8 9 e a - c 6 f 7 c b 9 7 9 7 b 6 "   n a m e = " L a b e l s . c o r e   s e c t o r s "   a s s e m b l y = " I p h e l i o n . O u t l i n e . W o r d . d l l "   t y p e = " I p h e l i o n . O u t l i n e . W o r d . R e n d e r e r s . T e x t R e n d e r e r "   o r d e r = " 2 "   a c t i v e = " t r u e "   e n t i t y I d = " f 9 5 d c 5 f a - 6 e 9 d - 4 b e 9 - 9 d 2 3 - e 0 a d a 2 0 d 8 4 3 8 "   f i e l d I d = " 3 9 e 7 0 f 6 e - 8 5 a b - 4 1 9 b - a 5 c d - b 6 7 c 7 9 8 5 4 f e 7 "   p a r e n t I d = " 0 0 0 0 0 0 0 0 - 0 0 0 0 - 0 0 0 0 - 0 0 0 0 - 0 0 0 0 0 0 0 0 0 0 0 0 "   l e v e l O r d e r = " 1 0 0 "   c o n t r o l T y p e = " p l a i n T e x t "   c o n t r o l E d i t T y p e = " i n l i n e "   e n c l o s i n g B o o k m a r k = " f a l s e "   f o r m a t E v a l u a t o r T y p e = " e x p r e s s i o n "   t e x t C a s e = " i g n o r e C a s e "   r e m o v e C o n t r o l = " f a l s e "   i g n o r e F o r m a t I f E m p t y = " f a l s e " >  
                         < p a r a m e t e r s >  
                             < p a r a m e t e r   i d = " 4 d a 0 3 e 4 c - 5 9 f 2 - 4 b 0 6 - 9 6 1 a - 8 f 1 8 2 7 f 2 c 3 7 d "   n a m e = " F i e l d   i n d e x "   t y p e = " S y s t e m . I n t 3 2 ,   m s c o r l i b ,   V e r s i o n = 4 . 0 . 0 . 0 ,   C u l t u r e = n e u t r a l ,   P u b l i c K e y T o k e n = b 7 7 a 5 c 5 6 1 9 3 4 e 0 8 9 "   o r d e r = " 9 9 9 "   k e y = " i n d e x "   v a l u e = " "   g r o u p O r d e r = " - 1 "   i s G e n e r a t e d = " f a l s e " / >  
                             < p a r a m e t e r   i d = " 6 d d c 6 5 6 4 - 5 b 4 2 - 4 2 3 c - b d b a - 3 8 7 0 5 2 7 c f 3 7 4 "   n a m e = " P a r e n t   f i e l d   i n d e x "   t y p e = " S y s t e m . I n t 3 2 ,   m s c o r l i b ,   V e r s i o n = 4 . 0 . 0 . 0 ,   C u l t u r e = n e u t r a l ,   P u b l i c K e y T o k e n = b 7 7 a 5 c 5 6 1 9 3 4 e 0 8 9 "   o r d e r = " 9 9 9 "   k e y = " p a r e n t I n d e x "   v a l u e = " "   g r o u p O r d e r = " - 1 "   i s G e n e r a t e d = " f a l s e " / >  
                             < p a r a m e t e r   i d = " a 4 5 7 5 a d f - 2 1 4 8 - 4 8 3 0 - 8 d b f - d b 8 3 a 8 c 0 f d d 3 "   n a m e = " D e l e t e   i f   e m p t y "   t y p e = " S y s t e m . B o o l e a n ,   m s c o r l i b ,   V e r s i o n = 4 . 0 . 0 . 0 ,   C u l t u r e = n e u t r a l ,   P u b l i c K e y T o k e n = b 7 7 a 5 c 5 6 1 9 3 4 e 0 8 9 "   o r d e r = " 9 9 9 "   k e y = " d e l e t e I f E m p t y "   v a l u e = " F a l s e "   g r o u p O r d e r = " - 1 "   i s G e n e r a t e d = " f a l s e " / >  
                             < p a r a m e t e r   i d = " 0 1 f a a 5 2 6 - b d 5 8 - 4 b c 2 - b 0 2 b - f e f 3 a 1 b 3 4 b 0 8 " 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8 5 3 a 3 7 9 2 - 6 5 4 7 - 4 c 6 0 - 9 a 1 a - 1 1 4 c 5 3 6 f c 8 b a "   n a m e = " L a b e l s . w i t h "   a s s e m b l y = " I p h e l i o n . O u t l i n e . W o r d . d l l "   t y p e = " I p h e l i o n . O u t l i n e . W o r d . R e n d e r e r s . T e x t R e n d e r e r "   o r d e r = " 2 "   a c t i v e = " t r u e "   e n t i t y I d = " f 9 5 d c 5 f a - 6 e 9 d - 4 b e 9 - 9 d 2 3 - e 0 a d a 2 0 d 8 4 3 8 "   f i e l d I d = " f d f 6 8 3 e c - 8 6 d d - 4 d 2 7 - a f 4 8 - a 4 2 b 3 7 b 1 2 f d f "   p a r e n t I d = " 0 0 0 0 0 0 0 0 - 0 0 0 0 - 0 0 0 0 - 0 0 0 0 - 0 0 0 0 0 0 0 0 0 0 0 0 "   l e v e l O r d e r = " 1 0 0 "   c o n t r o l T y p e = " p l a i n T e x t "   c o n t r o l E d i t T y p e = " i n l i n e "   e n c l o s i n g B o o k m a r k = " f a l s e "   f o r m a t E v a l u a t o r T y p e = " e x p r e s s i o n "   t e x t C a s e = " i g n o r e C a s e "   r e m o v e C o n t r o l = " f a l s e "   i g n o r e F o r m a t I f E m p t y = " f a l s e " >  
                         < p a r a m e t e r s >  
                             < p a r a m e t e r   i d = " 6 3 c 6 4 5 a 2 - 1 0 5 c - 4 8 4 9 - b 2 6 7 - a d a 6 7 8 5 2 e d a f "   n a m e = " F i e l d   i n d e x "   t y p e = " S y s t e m . I n t 3 2 ,   m s c o r l i b ,   V e r s i o n = 4 . 0 . 0 . 0 ,   C u l t u r e = n e u t r a l ,   P u b l i c K e y T o k e n = b 7 7 a 5 c 5 6 1 9 3 4 e 0 8 9 "   o r d e r = " 9 9 9 "   k e y = " i n d e x "   v a l u e = " "   g r o u p O r d e r = " - 1 "   i s G e n e r a t e d = " f a l s e " / >  
                             < p a r a m e t e r   i d = " 5 5 7 a d 2 6 c - 7 3 6 5 - 4 b a 7 - 9 5 3 0 - a 2 9 b 4 f 3 0 5 8 1 9 "   n a m e = " P a r e n t   f i e l d   i n d e x "   t y p e = " S y s t e m . I n t 3 2 ,   m s c o r l i b ,   V e r s i o n = 4 . 0 . 0 . 0 ,   C u l t u r e = n e u t r a l ,   P u b l i c K e y T o k e n = b 7 7 a 5 c 5 6 1 9 3 4 e 0 8 9 "   o r d e r = " 9 9 9 "   k e y = " p a r e n t I n d e x "   v a l u e = " "   g r o u p O r d e r = " - 1 "   i s G e n e r a t e d = " f a l s e " / >  
                             < p a r a m e t e r   i d = " 6 6 2 3 e c c e - 4 3 0 6 - 4 7 6 d - a 3 4 c - 8 5 a 1 d d f 3 d 0 3 8 "   n a m e = " D e l e t e   i f   e m p t y "   t y p e = " S y s t e m . B o o l e a n ,   m s c o r l i b ,   V e r s i o n = 4 . 0 . 0 . 0 ,   C u l t u r e = n e u t r a l ,   P u b l i c K e y T o k e n = b 7 7 a 5 c 5 6 1 9 3 4 e 0 8 9 "   o r d e r = " 9 9 9 "   k e y = " d e l e t e I f E m p t y "   v a l u e = " F a l s e "   g r o u p O r d e r = " - 1 "   i s G e n e r a t e d = " f a l s e " / >  
                             < p a r a m e t e r   i d = " 0 1 e 4 5 0 c d - 1 4 a d - 4 7 3 7 - b f 0 f - 7 8 d e 2 f a c 0 c 6 c " 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7 7 e 7 d 6 f 9 - b 1 0 4 - 4 e a e - a 2 f 1 - f f a 8 c f a c 3 2 f 1 "   n a m e = " L a b e l s . c l i e n t - c e n t r e d   a p p r o a c h "   a s s e m b l y = " I p h e l i o n . O u t l i n e . W o r d . d l l "   t y p e = " I p h e l i o n . O u t l i n e . W o r d . R e n d e r e r s . T e x t R e n d e r e r "   o r d e r = " 2 "   a c t i v e = " t r u e "   e n t i t y I d = " f 9 5 d c 5 f a - 6 e 9 d - 4 b e 9 - 9 d 2 3 - e 0 a d a 2 0 d 8 4 3 8 "   f i e l d I d = " e 3 c d f 2 e c - 0 e 0 6 - 4 9 1 5 - 8 1 6 2 - e 9 4 8 b d a 5 3 7 1 a "   p a r e n t I d = " 0 0 0 0 0 0 0 0 - 0 0 0 0 - 0 0 0 0 - 0 0 0 0 - 0 0 0 0 0 0 0 0 0 0 0 0 "   l e v e l O r d e r = " 1 0 0 "   c o n t r o l T y p e = " p l a i n T e x t "   c o n t r o l E d i t T y p e = " i n l i n e "   e n c l o s i n g B o o k m a r k = " f a l s e "   f o r m a t E v a l u a t o r T y p e = " e x p r e s s i o n "   t e x t C a s e = " i g n o r e C a s e "   r e m o v e C o n t r o l = " f a l s e "   i g n o r e F o r m a t I f E m p t y = " f a l s e " >  
                         < p a r a m e t e r s >  
                             < p a r a m e t e r   i d = " 6 b 9 a 0 f 5 e - a b 4 8 - 4 a 5 d - b 7 5 a - 8 8 2 5 e f 9 9 e a f 4 "   n a m e = " F i e l d   i n d e x "   t y p e = " S y s t e m . I n t 3 2 ,   m s c o r l i b ,   V e r s i o n = 4 . 0 . 0 . 0 ,   C u l t u r e = n e u t r a l ,   P u b l i c K e y T o k e n = b 7 7 a 5 c 5 6 1 9 3 4 e 0 8 9 "   o r d e r = " 9 9 9 "   k e y = " i n d e x "   v a l u e = " "   g r o u p O r d e r = " - 1 "   i s G e n e r a t e d = " f a l s e " / >  
                             < p a r a m e t e r   i d = " 9 a 9 9 a e a 2 - 8 c b c - 4 a a 4 - 8 a 4 5 - 0 c 4 d e c 7 7 1 b d a "   n a m e = " P a r e n t   f i e l d   i n d e x "   t y p e = " S y s t e m . I n t 3 2 ,   m s c o r l i b ,   V e r s i o n = 4 . 0 . 0 . 0 ,   C u l t u r e = n e u t r a l ,   P u b l i c K e y T o k e n = b 7 7 a 5 c 5 6 1 9 3 4 e 0 8 9 "   o r d e r = " 9 9 9 "   k e y = " p a r e n t I n d e x "   v a l u e = " "   g r o u p O r d e r = " - 1 "   i s G e n e r a t e d = " f a l s e " / >  
                             < p a r a m e t e r   i d = " b e b 4 3 e c 1 - 0 2 2 8 - 4 0 c f - 8 a 0 e - 4 0 d e e 5 0 d 9 2 c c "   n a m e = " D e l e t e   i f   e m p t y "   t y p e = " S y s t e m . B o o l e a n ,   m s c o r l i b ,   V e r s i o n = 4 . 0 . 0 . 0 ,   C u l t u r e = n e u t r a l ,   P u b l i c K e y T o k e n = b 7 7 a 5 c 5 6 1 9 3 4 e 0 8 9 "   o r d e r = " 9 9 9 "   k e y = " d e l e t e I f E m p t y "   v a l u e = " F a l s e "   g r o u p O r d e r = " - 1 "   i s G e n e r a t e d = " f a l s e " / >  
                             < p a r a m e t e r   i d = " a 4 7 9 f f 5 1 - 9 a b e - 4 d c 4 - 8 c 7 9 - a 2 b 9 3 a 3 8 a 6 0 c " 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f 5 6 3 4 9 f f - 8 a a e - 4 a e 2 - a d 4 3 - 3 b a 2 7 a 2 1 1 0 f c "   n a m e = " L a b e l s . E u r o p e "   a s s e m b l y = " I p h e l i o n . O u t l i n e . W o r d . d l l "   t y p e = " I p h e l i o n . O u t l i n e . W o r d . R e n d e r e r s . T e x t R e n d e r e r "   o r d e r = " 2 "   a c t i v e = " t r u e "   e n t i t y I d = " f 9 5 d c 5 f a - 6 e 9 d - 4 b e 9 - 9 d 2 3 - e 0 a d a 2 0 d 8 4 3 8 "   f i e l d I d = " c a f 4 d d 1 7 - 7 9 4 c - 4 3 d 4 - 8 5 7 3 - f 5 3 6 4 3 a e c 4 0 3 "   p a r e n t I d = " 0 0 0 0 0 0 0 0 - 0 0 0 0 - 0 0 0 0 - 0 0 0 0 - 0 0 0 0 0 0 0 0 0 0 0 0 "   l e v e l O r d e r = " 1 0 0 "   c o n t r o l T y p e = " p l a i n T e x t "   c o n t r o l E d i t T y p e = " i n l i n e "   e n c l o s i n g B o o k m a r k = " f a l s e "   f o r m a t E v a l u a t o r T y p e = " e x p r e s s i o n "   t e x t C a s e = " i g n o r e C a s e "   r e m o v e C o n t r o l = " f a l s e "   i g n o r e F o r m a t I f E m p t y = " f a l s e " >  
                         < p a r a m e t e r s >  
                             < p a r a m e t e r   i d = " 5 a 5 7 9 b 4 2 - 8 7 3 4 - 4 6 c d - 9 0 2 0 - f 5 f 7 d 8 a 8 c 8 f 3 "   n a m e = " F i e l d   i n d e x "   t y p e = " S y s t e m . I n t 3 2 ,   m s c o r l i b ,   V e r s i o n = 4 . 0 . 0 . 0 ,   C u l t u r e = n e u t r a l ,   P u b l i c K e y T o k e n = b 7 7 a 5 c 5 6 1 9 3 4 e 0 8 9 "   o r d e r = " 9 9 9 "   k e y = " i n d e x "   v a l u e = " "   g r o u p O r d e r = " - 1 "   i s G e n e r a t e d = " f a l s e " / >  
                             < p a r a m e t e r   i d = " f d 8 d e b f 9 - 6 3 6 c - 4 0 e c - b c 5 f - 1 0 2 0 4 6 b 8 b 1 2 3 "   n a m e = " P a r e n t   f i e l d   i n d e x "   t y p e = " S y s t e m . I n t 3 2 ,   m s c o r l i b ,   V e r s i o n = 4 . 0 . 0 . 0 ,   C u l t u r e = n e u t r a l ,   P u b l i c K e y T o k e n = b 7 7 a 5 c 5 6 1 9 3 4 e 0 8 9 "   o r d e r = " 9 9 9 "   k e y = " p a r e n t I n d e x "   v a l u e = " "   g r o u p O r d e r = " - 1 "   i s G e n e r a t e d = " f a l s e " / >  
                             < p a r a m e t e r   i d = " 4 b 2 8 c 8 2 8 - 8 6 4 7 - 4 1 7 2 - a 2 1 d - b 6 6 9 f 8 1 9 c 8 c 7 "   n a m e = " D e l e t e   i f   e m p t y "   t y p e = " S y s t e m . B o o l e a n ,   m s c o r l i b ,   V e r s i o n = 4 . 0 . 0 . 0 ,   C u l t u r e = n e u t r a l ,   P u b l i c K e y T o k e n = b 7 7 a 5 c 5 6 1 9 3 4 e 0 8 9 "   o r d e r = " 9 9 9 "   k e y = " d e l e t e I f E m p t y "   v a l u e = " F a l s e "   g r o u p O r d e r = " - 1 "   i s G e n e r a t e d = " f a l s e " / >  
                             < p a r a m e t e r   i d = " 6 f 7 b 7 6 f a - f 6 f d - 4 5 8 2 - a e b f - b b 1 9 9 5 a c d 6 d 4 " 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f 6 b e c 6 f - 7 9 0 3 - 4 4 8 5 - 9 3 1 b - c 9 2 f 1 e 7 3 b 8 f e "   n a m e = " L a b e l s . o f f i c e s   e u r o p e "   a s s e m b l y = " I p h e l i o n . O u t l i n e . W o r d . d l l "   t y p e = " I p h e l i o n . O u t l i n e . W o r d . R e n d e r e r s . T e x t R e n d e r e r "   o r d e r = " 2 "   a c t i v e = " t r u e "   e n t i t y I d = " f 9 5 d c 5 f a - 6 e 9 d - 4 b e 9 - 9 d 2 3 - e 0 a d a 2 0 d 8 4 3 8 "   f i e l d I d = " 5 1 5 4 d 7 2 8 - 0 5 f 8 - 4 e 6 2 - b 8 4 3 - 8 6 f e 8 e 6 6 e c f a "   p a r e n t I d = " 0 0 0 0 0 0 0 0 - 0 0 0 0 - 0 0 0 0 - 0 0 0 0 - 0 0 0 0 0 0 0 0 0 0 0 0 "   l e v e l O r d e r = " 1 0 0 "   c o n t r o l T y p e = " p l a i n T e x t "   c o n t r o l E d i t T y p e = " i n l i n e "   e n c l o s i n g B o o k m a r k = " f a l s e "   f o r m a t E v a l u a t o r T y p e = " e x p r e s s i o n "   t e x t C a s e = " i g n o r e C a s e "   r e m o v e C o n t r o l = " f a l s e "   i g n o r e F o r m a t I f E m p t y = " f a l s e " >  
                         < p a r a m e t e r s >  
                             < p a r a m e t e r   i d = " 1 5 1 f b a f 5 - 0 0 e f - 4 3 a 2 - 9 2 d d - 4 2 9 0 c 2 6 a 2 0 f 8 "   n a m e = " F i e l d   i n d e x "   t y p e = " S y s t e m . I n t 3 2 ,   m s c o r l i b ,   V e r s i o n = 4 . 0 . 0 . 0 ,   C u l t u r e = n e u t r a l ,   P u b l i c K e y T o k e n = b 7 7 a 5 c 5 6 1 9 3 4 e 0 8 9 "   o r d e r = " 9 9 9 "   k e y = " i n d e x "   v a l u e = " "   g r o u p O r d e r = " - 1 "   i s G e n e r a t e d = " f a l s e " / >  
                             < p a r a m e t e r   i d = " e 7 7 2 2 a 0 b - 5 e c 8 - 4 3 6 a - b 4 0 e - 7 1 7 1 5 f 1 0 6 d 0 a "   n a m e = " P a r e n t   f i e l d   i n d e x "   t y p e = " S y s t e m . I n t 3 2 ,   m s c o r l i b ,   V e r s i o n = 4 . 0 . 0 . 0 ,   C u l t u r e = n e u t r a l ,   P u b l i c K e y T o k e n = b 7 7 a 5 c 5 6 1 9 3 4 e 0 8 9 "   o r d e r = " 9 9 9 "   k e y = " p a r e n t I n d e x "   v a l u e = " "   g r o u p O r d e r = " - 1 "   i s G e n e r a t e d = " f a l s e " / >  
                             < p a r a m e t e r   i d = " 6 e 7 0 e b 5 7 - e c 1 6 - 4 e 9 0 - 9 d 8 a - c 9 1 3 5 2 5 1 2 9 6 6 "   n a m e = " D e l e t e   i f   e m p t y "   t y p e = " S y s t e m . B o o l e a n ,   m s c o r l i b ,   V e r s i o n = 4 . 0 . 0 . 0 ,   C u l t u r e = n e u t r a l ,   P u b l i c K e y T o k e n = b 7 7 a 5 c 5 6 1 9 3 4 e 0 8 9 "   o r d e r = " 9 9 9 "   k e y = " d e l e t e I f E m p t y "   v a l u e = " F a l s e "   g r o u p O r d e r = " - 1 "   i s G e n e r a t e d = " f a l s e " / >  
                             < p a r a m e t e r   i d = " 8 6 1 0 a 7 f 2 - f c 9 b - 4 8 b f - 9 a 4 8 - 3 c 2 c 3 e d 9 a e a 7 " 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b 7 1 4 3 f 8 b - 1 2 a 6 - 4 f e b - a 5 c c - 9 6 0 f 7 e 8 7 7 c 1 2 "   n a m e = " L a b e l s . U S A "   a s s e m b l y = " I p h e l i o n . O u t l i n e . W o r d . d l l "   t y p e = " I p h e l i o n . O u t l i n e . W o r d . R e n d e r e r s . T e x t R e n d e r e r "   o r d e r = " 2 "   a c t i v e = " t r u e "   e n t i t y I d = " f 9 5 d c 5 f a - 6 e 9 d - 4 b e 9 - 9 d 2 3 - e 0 a d a 2 0 d 8 4 3 8 "   f i e l d I d = " 9 9 a d 6 e 3 1 - 3 2 7 e - 4 2 e 6 - b e 8 5 - b e 8 a 5 7 0 5 7 8 8 6 "   p a r e n t I d = " 0 0 0 0 0 0 0 0 - 0 0 0 0 - 0 0 0 0 - 0 0 0 0 - 0 0 0 0 0 0 0 0 0 0 0 0 "   l e v e l O r d e r = " 1 0 0 "   c o n t r o l T y p e = " p l a i n T e x t "   c o n t r o l E d i t T y p e = " i n l i n e "   e n c l o s i n g B o o k m a r k = " f a l s e "   f o r m a t E v a l u a t o r T y p e = " e x p r e s s i o n "   t e x t C a s e = " i g n o r e C a s e "   r e m o v e C o n t r o l = " f a l s e "   i g n o r e F o r m a t I f E m p t y = " f a l s e " >  
                         < p a r a m e t e r s >  
                             < p a r a m e t e r   i d = " e 7 6 d 3 9 d e - a 7 c 9 - 4 d c e - 8 d 1 b - 1 e 0 1 b d f 0 3 b 4 0 "   n a m e = " F i e l d   i n d e x "   t y p e = " S y s t e m . I n t 3 2 ,   m s c o r l i b ,   V e r s i o n = 4 . 0 . 0 . 0 ,   C u l t u r e = n e u t r a l ,   P u b l i c K e y T o k e n = b 7 7 a 5 c 5 6 1 9 3 4 e 0 8 9 "   o r d e r = " 9 9 9 "   k e y = " i n d e x "   v a l u e = " "   g r o u p O r d e r = " - 1 "   i s G e n e r a t e d = " f a l s e " / >  
                             < p a r a m e t e r   i d = " 9 9 0 4 1 f 7 7 - 1 c a 0 - 4 f f d - 9 4 0 8 - 1 e d 1 6 5 6 e b b d 0 "   n a m e = " P a r e n t   f i e l d   i n d e x "   t y p e = " S y s t e m . I n t 3 2 ,   m s c o r l i b ,   V e r s i o n = 4 . 0 . 0 . 0 ,   C u l t u r e = n e u t r a l ,   P u b l i c K e y T o k e n = b 7 7 a 5 c 5 6 1 9 3 4 e 0 8 9 "   o r d e r = " 9 9 9 "   k e y = " p a r e n t I n d e x "   v a l u e = " "   g r o u p O r d e r = " - 1 "   i s G e n e r a t e d = " f a l s e " / >  
                             < p a r a m e t e r   i d = " b f 8 c e f f 3 - d e 8 e - 4 2 f a - 9 d 1 7 - 4 8 a 2 1 7 a 0 2 c 7 1 "   n a m e = " D e l e t e   i f   e m p t y "   t y p e = " S y s t e m . B o o l e a n ,   m s c o r l i b ,   V e r s i o n = 4 . 0 . 0 . 0 ,   C u l t u r e = n e u t r a l ,   P u b l i c K e y T o k e n = b 7 7 a 5 c 5 6 1 9 3 4 e 0 8 9 "   o r d e r = " 9 9 9 "   k e y = " d e l e t e I f E m p t y "   v a l u e = " F a l s e "   g r o u p O r d e r = " - 1 "   i s G e n e r a t e d = " f a l s e " / >  
                             < p a r a m e t e r   i d = " 3 9 c 6 0 5 f 9 - e 1 f 8 - 4 b 9 d - a 5 f 8 - e 8 8 e 3 f 9 3 e 0 c d " 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8 2 1 f 8 8 0 2 - 4 a 1 f - 4 5 e 2 - b a 8 b - 1 4 e e a 7 a d f d 2 b "   n a m e = " L a b e l s . o f f i c e s   u s a "   a s s e m b l y = " I p h e l i o n . O u t l i n e . W o r d . d l l "   t y p e = " I p h e l i o n . O u t l i n e . W o r d . R e n d e r e r s . T e x t R e n d e r e r "   o r d e r = " 2 "   a c t i v e = " t r u e "   e n t i t y I d = " f 9 5 d c 5 f a - 6 e 9 d - 4 b e 9 - 9 d 2 3 - e 0 a d a 2 0 d 8 4 3 8 "   f i e l d I d = " 0 e 3 4 8 7 c 6 - 1 6 f b - 4 5 a 2 - b d 2 2 - 1 c 1 f 6 6 d a 2 5 5 6 "   p a r e n t I d = " 0 0 0 0 0 0 0 0 - 0 0 0 0 - 0 0 0 0 - 0 0 0 0 - 0 0 0 0 0 0 0 0 0 0 0 0 "   l e v e l O r d e r = " 1 0 0 "   c o n t r o l T y p e = " p l a i n T e x t "   c o n t r o l E d i t T y p e = " i n l i n e "   e n c l o s i n g B o o k m a r k = " f a l s e "   f o r m a t E v a l u a t o r T y p e = " e x p r e s s i o n "   t e x t C a s e = " i g n o r e C a s e "   r e m o v e C o n t r o l = " f a l s e "   i g n o r e F o r m a t I f E m p t y = " f a l s e " >  
                         < p a r a m e t e r s >  
                             < p a r a m e t e r   i d = " 1 a b 0 3 e e b - 2 2 a 4 - 4 6 4 5 - a d 2 7 - 4 2 b d 8 b 1 e 2 f 0 c "   n a m e = " F i e l d   i n d e x "   t y p e = " S y s t e m . I n t 3 2 ,   m s c o r l i b ,   V e r s i o n = 4 . 0 . 0 . 0 ,   C u l t u r e = n e u t r a l ,   P u b l i c K e y T o k e n = b 7 7 a 5 c 5 6 1 9 3 4 e 0 8 9 "   o r d e r = " 9 9 9 "   k e y = " i n d e x "   v a l u e = " "   g r o u p O r d e r = " - 1 "   i s G e n e r a t e d = " f a l s e " / >  
                             < p a r a m e t e r   i d = " 1 7 d 1 2 1 6 a - b a b 2 - 4 9 f 8 - b 1 0 9 - f 8 b 6 1 b 8 a 5 f f 3 "   n a m e = " P a r e n t   f i e l d   i n d e x "   t y p e = " S y s t e m . I n t 3 2 ,   m s c o r l i b ,   V e r s i o n = 4 . 0 . 0 . 0 ,   C u l t u r e = n e u t r a l ,   P u b l i c K e y T o k e n = b 7 7 a 5 c 5 6 1 9 3 4 e 0 8 9 "   o r d e r = " 9 9 9 "   k e y = " p a r e n t I n d e x "   v a l u e = " "   g r o u p O r d e r = " - 1 "   i s G e n e r a t e d = " f a l s e " / >  
                             < p a r a m e t e r   i d = " c f e 6 b 8 7 9 - 4 e 0 d - 4 1 b a - 9 8 c c - 7 9 2 9 3 5 2 4 2 9 f 4 "   n a m e = " D e l e t e   i f   e m p t y "   t y p e = " S y s t e m . B o o l e a n ,   m s c o r l i b ,   V e r s i o n = 4 . 0 . 0 . 0 ,   C u l t u r e = n e u t r a l ,   P u b l i c K e y T o k e n = b 7 7 a 5 c 5 6 1 9 3 4 e 0 8 9 "   o r d e r = " 9 9 9 "   k e y = " d e l e t e I f E m p t y "   v a l u e = " F a l s e "   g r o u p O r d e r = " - 1 "   i s G e n e r a t e d = " f a l s e " / >  
                             < p a r a m e t e r   i d = " a b 9 e 2 3 1 7 - 7 9 7 6 - 4 3 9 9 - 8 2 1 8 - d a 3 5 c 6 1 e 7 3 9 e " 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d 4 6 2 7 3 6 - 8 6 7 f - 4 d 5 2 - 8 0 8 b - 2 2 d e 1 1 2 1 d 8 6 6 "   n a m e = " L a b e l s . A s i a "   a s s e m b l y = " I p h e l i o n . O u t l i n e . W o r d . d l l "   t y p e = " I p h e l i o n . O u t l i n e . W o r d . R e n d e r e r s . T e x t R e n d e r e r "   o r d e r = " 2 "   a c t i v e = " t r u e "   e n t i t y I d = " f 9 5 d c 5 f a - 6 e 9 d - 4 b e 9 - 9 d 2 3 - e 0 a d a 2 0 d 8 4 3 8 "   f i e l d I d = " d 6 a 6 6 0 c 2 - 4 1 4 9 - 4 e 4 a - 9 0 3 2 - 1 6 3 6 6 e 6 0 1 3 0 8 "   p a r e n t I d = " 0 0 0 0 0 0 0 0 - 0 0 0 0 - 0 0 0 0 - 0 0 0 0 - 0 0 0 0 0 0 0 0 0 0 0 0 "   l e v e l O r d e r = " 1 0 0 "   c o n t r o l T y p e = " p l a i n T e x t "   c o n t r o l E d i t T y p e = " i n l i n e "   e n c l o s i n g B o o k m a r k = " f a l s e "   f o r m a t E v a l u a t o r T y p e = " e x p r e s s i o n "   t e x t C a s e = " i g n o r e C a s e "   r e m o v e C o n t r o l = " f a l s e "   i g n o r e F o r m a t I f E m p t y = " f a l s e " >  
                         < p a r a m e t e r s >  
                             < p a r a m e t e r   i d = " 4 6 c e f c 4 7 - a e d 5 - 4 0 2 f - 8 d b 6 - b a 6 d 2 f 3 f 7 4 3 d "   n a m e = " F i e l d   i n d e x "   t y p e = " S y s t e m . I n t 3 2 ,   m s c o r l i b ,   V e r s i o n = 4 . 0 . 0 . 0 ,   C u l t u r e = n e u t r a l ,   P u b l i c K e y T o k e n = b 7 7 a 5 c 5 6 1 9 3 4 e 0 8 9 "   o r d e r = " 9 9 9 "   k e y = " i n d e x "   v a l u e = " "   g r o u p O r d e r = " - 1 "   i s G e n e r a t e d = " f a l s e " / >  
                             < p a r a m e t e r   i d = " a 8 b 5 7 3 7 4 - 0 e 3 9 - 4 e 7 6 - a e 2 2 - 2 f 0 9 3 4 6 6 8 2 2 c "   n a m e = " P a r e n t   f i e l d   i n d e x "   t y p e = " S y s t e m . I n t 3 2 ,   m s c o r l i b ,   V e r s i o n = 4 . 0 . 0 . 0 ,   C u l t u r e = n e u t r a l ,   P u b l i c K e y T o k e n = b 7 7 a 5 c 5 6 1 9 3 4 e 0 8 9 "   o r d e r = " 9 9 9 "   k e y = " p a r e n t I n d e x "   v a l u e = " "   g r o u p O r d e r = " - 1 "   i s G e n e r a t e d = " f a l s e " / >  
                             < p a r a m e t e r   i d = " 5 0 d 3 1 1 1 e - 1 b 5 7 - 4 9 8 f - 9 2 4 b - 6 9 d 5 1 3 1 0 9 8 5 4 "   n a m e = " D e l e t e   i f   e m p t y "   t y p e = " S y s t e m . B o o l e a n ,   m s c o r l i b ,   V e r s i o n = 4 . 0 . 0 . 0 ,   C u l t u r e = n e u t r a l ,   P u b l i c K e y T o k e n = b 7 7 a 5 c 5 6 1 9 3 4 e 0 8 9 "   o r d e r = " 9 9 9 "   k e y = " d e l e t e I f E m p t y "   v a l u e = " F a l s e "   g r o u p O r d e r = " - 1 "   i s G e n e r a t e d = " f a l s e " / >  
                             < p a r a m e t e r   i d = " c b 3 2 4 b 6 e - 0 b f c - 4 e a 0 - 8 a 6 3 - c 8 d e e 2 7 6 a 9 0 f " 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3 7 8 b d 3 b 3 - e 9 1 3 - 4 a 0 f - a 4 4 8 - d 2 7 9 4 5 9 e 2 9 6 2 "   n a m e = " L a b e l s . o f f i c e s   a s i a "   a s s e m b l y = " I p h e l i o n . O u t l i n e . W o r d . d l l "   t y p e = " I p h e l i o n . O u t l i n e . W o r d . R e n d e r e r s . T e x t R e n d e r e r "   o r d e r = " 2 "   a c t i v e = " t r u e "   e n t i t y I d = " f 9 5 d c 5 f a - 6 e 9 d - 4 b e 9 - 9 d 2 3 - e 0 a d a 2 0 d 8 4 3 8 "   f i e l d I d = " 3 9 2 b 9 f 3 c - 7 b 2 3 - 4 3 d 8 - 8 8 5 e - 4 5 7 7 2 9 a 1 3 5 f 1 "   p a r e n t I d = " 0 0 0 0 0 0 0 0 - 0 0 0 0 - 0 0 0 0 - 0 0 0 0 - 0 0 0 0 0 0 0 0 0 0 0 0 "   l e v e l O r d e r = " 1 0 0 "   c o n t r o l T y p e = " p l a i n T e x t "   c o n t r o l E d i t T y p e = " i n l i n e "   e n c l o s i n g B o o k m a r k = " f a l s e "   f o r m a t E v a l u a t o r T y p e = " e x p r e s s i o n "   t e x t C a s e = " i g n o r e C a s e "   r e m o v e C o n t r o l = " f a l s e "   i g n o r e F o r m a t I f E m p t y = " f a l s e " >  
                         < p a r a m e t e r s >  
                             < p a r a m e t e r   i d = " e 7 a e 3 5 2 1 - 6 1 6 5 - 4 8 7 f - 9 5 3 6 - f 7 8 a 0 d b 1 a 0 d 9 "   n a m e = " F i e l d   i n d e x "   t y p e = " S y s t e m . I n t 3 2 ,   m s c o r l i b ,   V e r s i o n = 4 . 0 . 0 . 0 ,   C u l t u r e = n e u t r a l ,   P u b l i c K e y T o k e n = b 7 7 a 5 c 5 6 1 9 3 4 e 0 8 9 "   o r d e r = " 9 9 9 "   k e y = " i n d e x "   v a l u e = " "   g r o u p O r d e r = " - 1 "   i s G e n e r a t e d = " f a l s e " / >  
                             < p a r a m e t e r   i d = " d b 6 e 8 9 6 a - 9 9 4 b - 4 2 2 e - 8 8 3 8 - 4 3 6 9 5 b 5 d d 0 1 3 "   n a m e = " P a r e n t   f i e l d   i n d e x "   t y p e = " S y s t e m . I n t 3 2 ,   m s c o r l i b ,   V e r s i o n = 4 . 0 . 0 . 0 ,   C u l t u r e = n e u t r a l ,   P u b l i c K e y T o k e n = b 7 7 a 5 c 5 6 1 9 3 4 e 0 8 9 "   o r d e r = " 9 9 9 "   k e y = " p a r e n t I n d e x "   v a l u e = " "   g r o u p O r d e r = " - 1 "   i s G e n e r a t e d = " f a l s e " / >  
                             < p a r a m e t e r   i d = " 1 e b 9 0 0 f a - 7 f 5 4 - 4 a 3 1 - 8 4 a 3 - 2 8 a 2 a d d 6 8 8 a b "   n a m e = " D e l e t e   i f   e m p t y "   t y p e = " S y s t e m . B o o l e a n ,   m s c o r l i b ,   V e r s i o n = 4 . 0 . 0 . 0 ,   C u l t u r e = n e u t r a l ,   P u b l i c K e y T o k e n = b 7 7 a 5 c 5 6 1 9 3 4 e 0 8 9 "   o r d e r = " 9 9 9 "   k e y = " d e l e t e I f E m p t y "   v a l u e = " F a l s e "   g r o u p O r d e r = " - 1 "   i s G e n e r a t e d = " f a l s e " / >  
                             < p a r a m e t e r   i d = " 4 4 c e 1 c e 0 - 4 3 7 9 - 4 d 3 0 - b 2 7 d - 9 a f 0 2 d a 6 8 0 a 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1 f 9 a f f f f - 7 3 3 9 - 4 7 7 4 - 9 9 b 5 - 1 0 9 d f 8 e 4 b a d 3 "   n a m e = " N o   o f   L a y w e r s "   t y p e = " "   o r d e r = " 9 9 9 "   e n t i t y I d = " f 9 5 d c 5 f a - 6 e 9 d - 4 b e 9 - 9 d 2 3 - e 0 a d a 2 0 d 8 4 3 8 "   l i n k e d E n t i t y I d = " 0 0 0 0 0 0 0 0 - 0 0 0 0 - 0 0 0 0 - 0 0 0 0 - 0 0 0 0 0 0 0 0 0 0 0 0 "   l i n k e d F i e l d I d = " 0 0 0 0 0 0 0 0 - 0 0 0 0 - 0 0 0 0 - 0 0 0 0 - 0 0 0 0 0 0 0 0 0 0 0 0 "   l i n k e d F i e l d I n d e x = " 0 "   i n d e x = " 0 "   f i e l d T y p e = " c o i "   f o r m a t E v a l u a t o r T y p e = " f o r m a t S t r i n g "   h i d d e n = " f a l s e " / >  
                     < f i e l d   i d = " 8 0 9 9 3 8 0 2 - 5 2 7 a - 4 a 9 c - b 4 2 2 - 4 7 a 1 f a c b 3 a 9 3 "   n a m e = " N o   o f   P a r t n e r s "   t y p e = " "   o r d e r = " 9 9 9 "   e n t i t y I d = " f 9 5 d c 5 f a - 6 e 9 d - 4 b e 9 - 9 d 2 3 - e 0 a d a 2 0 d 8 4 3 8 "   l i n k e d E n t i t y I d = " 0 0 0 0 0 0 0 0 - 0 0 0 0 - 0 0 0 0 - 0 0 0 0 - 0 0 0 0 0 0 0 0 0 0 0 0 "   l i n k e d F i e l d I d = " 0 0 0 0 0 0 0 0 - 0 0 0 0 - 0 0 0 0 - 0 0 0 0 - 0 0 0 0 0 0 0 0 0 0 0 0 "   l i n k e d F i e l d I n d e x = " 0 "   i n d e x = " 0 "   f i e l d T y p e = " c o i "   f o r m a t E v a l u a t o r T y p e = " f o r m a t S t r i n g "   h i d d e n = " f a l s e " / >  
                     < f i e l d   i d = " 0 2 c 9 5 6 1 2 - f 0 4 f - 4 a 4 e - a 3 8 2 - c 0 b b a b 8 a 6 8 b f "   n a m e = " N o   o f   L o c a t i o n s "   t y p e = " "   o r d e r = " 9 9 9 "   e n t i t y I d = " f 9 5 d c 5 f a - 6 e 9 d - 4 b e 9 - 9 d 2 3 - e 0 a d a 2 0 d 8 4 3 8 "   l i n k e d E n t i t y I d = " 0 0 0 0 0 0 0 0 - 0 0 0 0 - 0 0 0 0 - 0 0 0 0 - 0 0 0 0 0 0 0 0 0 0 0 0 "   l i n k e d F i e l d I d = " 0 0 0 0 0 0 0 0 - 0 0 0 0 - 0 0 0 0 - 0 0 0 0 - 0 0 0 0 0 0 0 0 0 0 0 0 "   l i n k e d F i e l d I n d e x = " 0 "   i n d e x = " 0 "   f i e l d T y p e = " c o i "   f o r m a t E v a l u a t o r T y p e = " f o r m a t S t r i n g "   h i d d e n = " f a l s e " / >  
                     < f i e l d   i d = " 5 2 e 8 f 6 e b - 1 b d d - 4 c 3 3 - 8 9 a 2 - a 7 a c 7 e 0 5 d 2 1 6 "   n a m e = " N o   o f   S e c t o r s "   t y p e = " "   o r d e r = " 9 9 9 "   e n t i t y I d = " f 9 5 d c 5 f a - 6 e 9 d - 4 b e 9 - 9 d 2 3 - e 0 a d a 2 0 d 8 4 3 8 "   l i n k e d E n t i t y I d = " 0 0 0 0 0 0 0 0 - 0 0 0 0 - 0 0 0 0 - 0 0 0 0 - 0 0 0 0 0 0 0 0 0 0 0 0 "   l i n k e d F i e l d I d = " 0 0 0 0 0 0 0 0 - 0 0 0 0 - 0 0 0 0 - 0 0 0 0 - 0 0 0 0 0 0 0 0 0 0 0 0 "   l i n k e d F i e l d I n d e x = " 0 "   i n d e x = " 0 "   f i e l d T y p e = " c o i "   f o r m a t E v a l u a t o r T y p e = " f o r m a t S t r i n g "   h i d d e n = " f a l s e " / >  
                     < f i e l d   i d = " 9 d b 2 5 3 e 0 - 3 a 3 d - 4 f 1 4 - a b 1 3 - 1 2 4 2 3 8 3 c b 8 d 6 "   n a m e = " F r i e n d s   H e a d i n g "   t y p e = " "   o r d e r = " 9 9 9 "   e n t i t y I d = " f 9 5 d c 5 f a - 6 e 9 d - 4 b e 9 - 9 d 2 3 - e 0 a d a 2 0 d 8 4 3 8 "   l i n k e d E n t i t y I d = " 0 0 0 0 0 0 0 0 - 0 0 0 0 - 0 0 0 0 - 0 0 0 0 - 0 0 0 0 0 0 0 0 0 0 0 0 "   l i n k e d F i e l d I d = " 0 0 0 0 0 0 0 0 - 0 0 0 0 - 0 0 0 0 - 0 0 0 0 - 0 0 0 0 0 0 0 0 0 0 0 0 "   l i n k e d F i e l d I n d e x = " 0 "   i n d e x = " 0 "   f i e l d T y p e = " c o i "   f o r m a t E v a l u a t o r T y p e = " f o r m a t S t r i n g "   h i d d e n = " f a l s e " / >  
                     < f i e l d   i d = " 8 d 6 f f 8 7 b - c a 9 e - 4 6 f c - 9 a d f - 9 2 c a a d 7 8 9 6 e 1 "   n a m e = " F r i e n d s   T e x t "   t y p e = " "   o r d e r = " 9 9 9 "   e n t i t y I d = " f 9 5 d c 5 f a - 6 e 9 d - 4 b e 9 - 9 d 2 3 - e 0 a d a 2 0 d 8 4 3 8 "   l i n k e d E n t i t y I d = " 0 0 0 0 0 0 0 0 - 0 0 0 0 - 0 0 0 0 - 0 0 0 0 - 0 0 0 0 0 0 0 0 0 0 0 0 "   l i n k e d F i e l d I d = " 0 0 0 0 0 0 0 0 - 0 0 0 0 - 0 0 0 0 - 0 0 0 0 - 0 0 0 0 0 0 0 0 0 0 0 0 "   l i n k e d F i e l d I n d e x = " 0 "   i n d e x = " 0 "   f i e l d T y p e = " c o i "   f o r m a t E v a l u a t o r T y p e = " f o r m a t S t r i n g "   h i d d e n = " f a l s e " / >  
                     < f i e l d   i d = " b e d b 1 7 e 1 - 5 f 0 d - 4 3 9 5 - b a 4 0 - c 8 f 3 a 3 0 2 4 a b 3 "   n a m e = " O C   B u s i n e s s   N a m e "   t y p e = " "   o r d e r = " 9 9 9 "   e n t i t y I d = " f 9 5 d c 5 f a - 6 e 9 d - 4 b e 9 - 9 d 2 3 - e 0 a d a 2 0 d 8 4 3 8 "   l i n k e d E n t i t y I d = " 0 0 0 0 0 0 0 0 - 0 0 0 0 - 0 0 0 0 - 0 0 0 0 - 0 0 0 0 0 0 0 0 0 0 0 0 "   l i n k e d F i e l d I d = " 0 0 0 0 0 0 0 0 - 0 0 0 0 - 0 0 0 0 - 0 0 0 0 - 0 0 0 0 0 0 0 0 0 0 0 0 "   l i n k e d F i e l d I n d e x = " 0 "   i n d e x = " 0 "   f i e l d T y p e = " c o i "   f o r m a t E v a l u a t o r T y p e = " f o r m a t S t r i n g "   h i d d e n = " f a l s e " / >  
                     < f i e l d   i d = " 3 5 2 c 7 e e a - 3 1 8 f - 4 8 6 3 - 9 7 0 0 - 9 5 6 1 f 2 6 9 5 d 6 8 "   n a m e = " A b o u t   O s b o r n e   C l a r k e "   t y p e = " "   o r d e r = " 9 9 9 "   e n t i t y I d = " f 9 5 d c 5 f a - 6 e 9 d - 4 b e 9 - 9 d 2 3 - e 0 a d a 2 0 d 8 4 3 8 "   l i n k e d E n t i t y I d = " 0 0 0 0 0 0 0 0 - 0 0 0 0 - 0 0 0 0 - 0 0 0 0 - 0 0 0 0 0 0 0 0 0 0 0 0 "   l i n k e d F i e l d I d = " 0 0 0 0 0 0 0 0 - 0 0 0 0 - 0 0 0 0 - 0 0 0 0 - 0 0 0 0 0 0 0 0 0 0 0 0 "   l i n k e d F i e l d I n d e x = " 0 "   i n d e x = " 0 "   f i e l d T y p e = " c o i "   f o r m a t E v a l u a t o r T y p e = " f o r m a t S t r i n g "   h i d d e n = " f a l s e " / >  
                     < f i e l d   i d = " 0 b 6 8 2 e 9 a - 2 8 8 4 - 4 7 e e - 8 5 b f - 9 5 e 7 3 8 e b f 9 0 8 "   n a m e = " t a l e n t e d   l a w y e r s "   t y p e = " "   o r d e r = " 9 9 9 "   e n t i t y I d = " f 9 5 d c 5 f a - 6 e 9 d - 4 b e 9 - 9 d 2 3 - e 0 a d a 2 0 d 8 4 3 8 "   l i n k e d E n t i t y I d = " 0 0 0 0 0 0 0 0 - 0 0 0 0 - 0 0 0 0 - 0 0 0 0 - 0 0 0 0 0 0 0 0 0 0 0 0 "   l i n k e d F i e l d I d = " 0 0 0 0 0 0 0 0 - 0 0 0 0 - 0 0 0 0 - 0 0 0 0 - 0 0 0 0 0 0 0 0 0 0 0 0 "   l i n k e d F i e l d I n d e x = " 0 "   i n d e x = " 0 "   f i e l d T y p e = " c o i "   f o r m a t E v a l u a t o r T y p e = " f o r m a t S t r i n g "   h i d d e n = " f a l s e " / >  
                     < f i e l d   i d = " 7 5 a 4 d 2 1 8 - 2 7 7 e - 4 7 e f - b 5 9 b - b c 8 b d 8 d 7 9 3 7 d "   n a m e = " w o r k i n g   w i t h "   t y p e = " "   o r d e r = " 9 9 9 "   e n t i t y I d = " f 9 5 d c 5 f a - 6 e 9 d - 4 b e 9 - 9 d 2 3 - e 0 a d a 2 0 d 8 4 3 8 "   l i n k e d E n t i t y I d = " 0 0 0 0 0 0 0 0 - 0 0 0 0 - 0 0 0 0 - 0 0 0 0 - 0 0 0 0 0 0 0 0 0 0 0 0 "   l i n k e d F i e l d I d = " 0 0 0 0 0 0 0 0 - 0 0 0 0 - 0 0 0 0 - 0 0 0 0 - 0 0 0 0 0 0 0 0 0 0 0 0 "   l i n k e d F i e l d I n d e x = " 0 "   i n d e x = " 0 "   f i e l d T y p e = " c o i "   f o r m a t E v a l u a t o r T y p e = " f o r m a t S t r i n g "   h i d d e n = " f a l s e " / >  
                     < f i e l d   i d = " c f 1 5 a b 4 1 - 6 1 8 a - 4 4 1 5 - a 0 6 0 - 3 b 5 2 0 1 d 4 1 5 8 3 "   n a m e = " i n "   t y p e = " "   o r d e r = " 9 9 9 "   e n t i t y I d = " f 9 5 d c 5 f a - 6 e 9 d - 4 b e 9 - 9 d 2 3 - e 0 a d a 2 0 d 8 4 3 8 "   l i n k e d E n t i t y I d = " 0 0 0 0 0 0 0 0 - 0 0 0 0 - 0 0 0 0 - 0 0 0 0 - 0 0 0 0 0 0 0 0 0 0 0 0 "   l i n k e d F i e l d I d = " 0 0 0 0 0 0 0 0 - 0 0 0 0 - 0 0 0 0 - 0 0 0 0 - 0 0 0 0 0 0 0 0 0 0 0 0 "   l i n k e d F i e l d I n d e x = " 0 "   i n d e x = " 0 "   f i e l d T y p e = " c o i "   f o r m a t E v a l u a t o r T y p e = " f o r m a t S t r i n g "   h i d d e n = " f a l s e " / >  
                     < f i e l d   i d = " 0 9 f c 6 f d f - 4 8 b 5 - 4 c f 3 - a 6 c b - 6 5 3 f 3 d 6 0 e d 4 9 "   n a m e = " a d v i s i n g   a c r o s s "   t y p e = " "   o r d e r = " 9 9 9 "   e n t i t y I d = " f 9 5 d c 5 f a - 6 e 9 d - 4 b e 9 - 9 d 2 3 - e 0 a d a 2 0 d 8 4 3 8 "   l i n k e d E n t i t y I d = " 0 0 0 0 0 0 0 0 - 0 0 0 0 - 0 0 0 0 - 0 0 0 0 - 0 0 0 0 0 0 0 0 0 0 0 0 "   l i n k e d F i e l d I d = " 0 0 0 0 0 0 0 0 - 0 0 0 0 - 0 0 0 0 - 0 0 0 0 - 0 0 0 0 0 0 0 0 0 0 0 0 "   l i n k e d F i e l d I n d e x = " 0 "   i n d e x = " 0 "   f i e l d T y p e = " c o i "   f o r m a t E v a l u a t o r T y p e = " f o r m a t S t r i n g "   h i d d e n = " f a l s e " / >  
                     < f i e l d   i d = " 7 b 4 e 0 4 c d - 1 e 4 c - 4 3 e c - 9 2 6 3 - 8 c e 1 a f 5 9 2 0 8 1 "   n a m e = " i n t e r n a t i o n a l   l o c a t i o n s "   t y p e = " "   o r d e r = " 9 9 9 "   e n t i t y I d = " f 9 5 d c 5 f a - 6 e 9 d - 4 b e 9 - 9 d 2 3 - e 0 a d a 2 0 d 8 4 3 8 "   l i n k e d E n t i t y I d = " 0 0 0 0 0 0 0 0 - 0 0 0 0 - 0 0 0 0 - 0 0 0 0 - 0 0 0 0 0 0 0 0 0 0 0 0 "   l i n k e d F i e l d I d = " 0 0 0 0 0 0 0 0 - 0 0 0 0 - 0 0 0 0 - 0 0 0 0 - 0 0 0 0 0 0 0 0 0 0 0 0 "   l i n k e d F i e l d I n d e x = " 0 "   i n d e x = " 0 "   f i e l d T y p e = " c o i "   f o r m a t E v a l u a t o r T y p e = " f o r m a t S t r i n g "   h i d d e n = " f a l s e " / >  
                     < f i e l d   i d = " 6 f 5 1 6 d b b - 4 c 4 4 - 4 0 3 5 - 8 2 8 1 - 7 c 5 2 1 d 5 2 4 c 1 0 "   n a m e = " e x p e r t   p a r t n e r s "   t y p e = " "   o r d e r = " 9 9 9 "   e n t i t y I d = " f 9 5 d c 5 f a - 6 e 9 d - 4 b e 9 - 9 d 2 3 - e 0 a d a 2 0 d 8 4 3 8 "   l i n k e d E n t i t y I d = " 0 0 0 0 0 0 0 0 - 0 0 0 0 - 0 0 0 0 - 0 0 0 0 - 0 0 0 0 0 0 0 0 0 0 0 0 "   l i n k e d F i e l d I d = " 0 0 0 0 0 0 0 0 - 0 0 0 0 - 0 0 0 0 - 0 0 0 0 - 0 0 0 0 0 0 0 0 0 0 0 0 "   l i n k e d F i e l d I n d e x = " 0 "   i n d e x = " 0 "   f i e l d T y p e = " c o i "   f o r m a t E v a l u a t o r T y p e = " f o r m a t S t r i n g "   h i d d e n = " f a l s e " / >  
                     < f i e l d   i d = " 3 9 e 7 0 f 6 e - 8 5 a b - 4 1 9 b - a 5 c d - b 6 7 c 7 9 8 5 4 f e 7 "   n a m e = " c o r e   s e c t o r s "   t y p e = " "   o r d e r = " 9 9 9 "   e n t i t y I d = " f 9 5 d c 5 f a - 6 e 9 d - 4 b e 9 - 9 d 2 3 - e 0 a d a 2 0 d 8 4 3 8 "   l i n k e d E n t i t y I d = " 0 0 0 0 0 0 0 0 - 0 0 0 0 - 0 0 0 0 - 0 0 0 0 - 0 0 0 0 0 0 0 0 0 0 0 0 "   l i n k e d F i e l d I d = " 0 0 0 0 0 0 0 0 - 0 0 0 0 - 0 0 0 0 - 0 0 0 0 - 0 0 0 0 0 0 0 0 0 0 0 0 "   l i n k e d F i e l d I n d e x = " 0 "   i n d e x = " 0 "   f i e l d T y p e = " c o i "   f o r m a t E v a l u a t o r T y p e = " f o r m a t S t r i n g "   h i d d e n = " f a l s e " / >  
                     < f i e l d   i d = " f d f 6 8 3 e c - 8 6 d d - 4 d 2 7 - a f 4 8 - a 4 2 b 3 7 b 1 2 f d f "   n a m e = " w i t h "   t y p e = " "   o r d e r = " 9 9 9 "   e n t i t y I d = " f 9 5 d c 5 f a - 6 e 9 d - 4 b e 9 - 9 d 2 3 - e 0 a d a 2 0 d 8 4 3 8 "   l i n k e d E n t i t y I d = " 0 0 0 0 0 0 0 0 - 0 0 0 0 - 0 0 0 0 - 0 0 0 0 - 0 0 0 0 0 0 0 0 0 0 0 0 "   l i n k e d F i e l d I d = " 0 0 0 0 0 0 0 0 - 0 0 0 0 - 0 0 0 0 - 0 0 0 0 - 0 0 0 0 0 0 0 0 0 0 0 0 "   l i n k e d F i e l d I n d e x = " 0 "   i n d e x = " 0 "   f i e l d T y p e = " c o i "   f o r m a t E v a l u a t o r T y p e = " f o r m a t S t r i n g "   h i d d e n = " f a l s e " / >  
                     < f i e l d   i d = " e 3 c d f 2 e c - 0 e 0 6 - 4 9 1 5 - 8 1 6 2 - e 9 4 8 b d a 5 3 7 1 a "   n a m e = " c l i e n t - c e n t r e d   a p p r o a c h "   t y p e = " "   o r d e r = " 9 9 9 "   e n t i t y I d = " f 9 5 d c 5 f a - 6 e 9 d - 4 b e 9 - 9 d 2 3 - e 0 a d a 2 0 d 8 4 3 8 "   l i n k e d E n t i t y I d = " 0 0 0 0 0 0 0 0 - 0 0 0 0 - 0 0 0 0 - 0 0 0 0 - 0 0 0 0 0 0 0 0 0 0 0 0 "   l i n k e d F i e l d I d = " 0 0 0 0 0 0 0 0 - 0 0 0 0 - 0 0 0 0 - 0 0 0 0 - 0 0 0 0 0 0 0 0 0 0 0 0 "   l i n k e d F i e l d I n d e x = " 0 "   i n d e x = " 0 "   f i e l d T y p e = " c o i "   f o r m a t E v a l u a t o r T y p e = " f o r m a t S t r i n g "   h i d d e n = " f a l s e " / >  
                     < f i e l d   i d = " c a f 4 d d 1 7 - 7 9 4 c - 4 3 d 4 - 8 5 7 3 - f 5 3 6 4 3 a e c 4 0 3 "   n a m e = " E u r o p e "   t y p e = " "   o r d e r = " 9 9 9 "   e n t i t y I d = " f 9 5 d c 5 f a - 6 e 9 d - 4 b e 9 - 9 d 2 3 - e 0 a d a 2 0 d 8 4 3 8 "   l i n k e d E n t i t y I d = " 0 0 0 0 0 0 0 0 - 0 0 0 0 - 0 0 0 0 - 0 0 0 0 - 0 0 0 0 0 0 0 0 0 0 0 0 "   l i n k e d F i e l d I d = " 0 0 0 0 0 0 0 0 - 0 0 0 0 - 0 0 0 0 - 0 0 0 0 - 0 0 0 0 0 0 0 0 0 0 0 0 "   l i n k e d F i e l d I n d e x = " 0 "   i n d e x = " 0 "   f i e l d T y p e = " c o i "   f o r m a t E v a l u a t o r T y p e = " f o r m a t S t r i n g "   h i d d e n = " f a l s e " / >  
                     < f i e l d   i d = " 5 1 5 4 d 7 2 8 - 0 5 f 8 - 4 e 6 2 - b 8 4 3 - 8 6 f e 8 e 6 6 e c f a "   n a m e = " o f f i c e s   e u r o p e "   t y p e = " "   o r d e r = " 9 9 9 "   e n t i t y I d = " f 9 5 d c 5 f a - 6 e 9 d - 4 b e 9 - 9 d 2 3 - e 0 a d a 2 0 d 8 4 3 8 "   l i n k e d E n t i t y I d = " 0 0 0 0 0 0 0 0 - 0 0 0 0 - 0 0 0 0 - 0 0 0 0 - 0 0 0 0 0 0 0 0 0 0 0 0 "   l i n k e d F i e l d I d = " 0 0 0 0 0 0 0 0 - 0 0 0 0 - 0 0 0 0 - 0 0 0 0 - 0 0 0 0 0 0 0 0 0 0 0 0 "   l i n k e d F i e l d I n d e x = " 0 "   i n d e x = " 0 "   f i e l d T y p e = " c o i "   f o r m a t E v a l u a t o r T y p e = " f o r m a t S t r i n g "   h i d d e n = " f a l s e " / >  
                     < f i e l d   i d = " 9 9 a d 6 e 3 1 - 3 2 7 e - 4 2 e 6 - b e 8 5 - b e 8 a 5 7 0 5 7 8 8 6 "   n a m e = " U S A "   t y p e = " "   o r d e r = " 9 9 9 "   e n t i t y I d = " f 9 5 d c 5 f a - 6 e 9 d - 4 b e 9 - 9 d 2 3 - e 0 a d a 2 0 d 8 4 3 8 "   l i n k e d E n t i t y I d = " 0 0 0 0 0 0 0 0 - 0 0 0 0 - 0 0 0 0 - 0 0 0 0 - 0 0 0 0 0 0 0 0 0 0 0 0 "   l i n k e d F i e l d I d = " 0 0 0 0 0 0 0 0 - 0 0 0 0 - 0 0 0 0 - 0 0 0 0 - 0 0 0 0 0 0 0 0 0 0 0 0 "   l i n k e d F i e l d I n d e x = " 0 "   i n d e x = " 0 "   f i e l d T y p e = " c o i "   f o r m a t E v a l u a t o r T y p e = " f o r m a t S t r i n g "   h i d d e n = " f a l s e " / >  
                     < f i e l d   i d = " 0 e 3 4 8 7 c 6 - 1 6 f b - 4 5 a 2 - b d 2 2 - 1 c 1 f 6 6 d a 2 5 5 6 "   n a m e = " o f f i c e s   u s a "   t y p e = " "   o r d e r = " 9 9 9 "   e n t i t y I d = " f 9 5 d c 5 f a - 6 e 9 d - 4 b e 9 - 9 d 2 3 - e 0 a d a 2 0 d 8 4 3 8 "   l i n k e d E n t i t y I d = " 0 0 0 0 0 0 0 0 - 0 0 0 0 - 0 0 0 0 - 0 0 0 0 - 0 0 0 0 0 0 0 0 0 0 0 0 "   l i n k e d F i e l d I d = " 0 0 0 0 0 0 0 0 - 0 0 0 0 - 0 0 0 0 - 0 0 0 0 - 0 0 0 0 0 0 0 0 0 0 0 0 "   l i n k e d F i e l d I n d e x = " 0 "   i n d e x = " 0 "   f i e l d T y p e = " c o i "   f o r m a t E v a l u a t o r T y p e = " f o r m a t S t r i n g "   h i d d e n = " f a l s e " / >  
                     < f i e l d   i d = " d 6 a 6 6 0 c 2 - 4 1 4 9 - 4 e 4 a - 9 0 3 2 - 1 6 3 6 6 e 6 0 1 3 0 8 "   n a m e = " A s i a "   t y p e = " "   o r d e r = " 9 9 9 "   e n t i t y I d = " f 9 5 d c 5 f a - 6 e 9 d - 4 b e 9 - 9 d 2 3 - e 0 a d a 2 0 d 8 4 3 8 "   l i n k e d E n t i t y I d = " 0 0 0 0 0 0 0 0 - 0 0 0 0 - 0 0 0 0 - 0 0 0 0 - 0 0 0 0 0 0 0 0 0 0 0 0 "   l i n k e d F i e l d I d = " 0 0 0 0 0 0 0 0 - 0 0 0 0 - 0 0 0 0 - 0 0 0 0 - 0 0 0 0 0 0 0 0 0 0 0 0 "   l i n k e d F i e l d I n d e x = " 0 "   i n d e x = " 0 "   f i e l d T y p e = " c o i "   f o r m a t E v a l u a t o r T y p e = " f o r m a t S t r i n g "   h i d d e n = " f a l s e " / >  
                     < f i e l d   i d = " 3 9 2 b 9 f 3 c - 7 b 2 3 - 4 3 d 8 - 8 8 5 e - 4 5 7 7 2 9 a 1 3 5 f 1 "   n a m e = " o f f i c e s   a s i a " 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O C   i n   n u m b e r s   +   g l o b a l   r e a c h "   c a t e g o r y = " O C   1 6 : 9 "   t y p e I d = " 0 " / >  
             < / l i n k e d C o n t e n t I t e m s >  
         < / t e m p l a t e F r a g m e n t >  
         < t e m p l a t e F r a g m e n t   d i s p l a y N a m e = " O C   I n   N u m b e r s   C h a r t "   t y p e I d = " - 1 " >  
             < t e m p l a t e   i d = " 5 1 4 3 8 6 a 1 - c d a 3 - 4 c 7 3 - 8 4 3 4 - a 1 1 d a 8 d f f 3 5 f " 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e 0 d 4 7 9 f 1 - 5 c b 0 - 4 2 d c - 8 f 8 4 - 6 7 0 1 a 8 8 c c f a 8 "   n a m e = " N o   o f   L o c a t i o n s "   a s s e m b l y = " I p h e l i o n . O u t l i n e . W o r d . d l l "   t y p e = " I p h e l i o n . O u t l i n e . W o r d . R e n d e r e r s . T e x t R e n d e r e r "   o r d e r = " 2 "   a c t i v e = " t r u e "   e n t i t y I d = " f 9 5 d c 5 f a - 6 e 9 d - 4 b e 9 - 9 d 2 3 - e 0 a d a 2 0 d 8 4 3 8 "   f i e l d I d = " 0 2 c 9 5 6 1 2 - f 0 4 f - 4 a 4 e - a 3 8 2 - c 0 b b a b 8 a 6 8 b f "   p a r e n t I d = " 0 0 0 0 0 0 0 0 - 0 0 0 0 - 0 0 0 0 - 0 0 0 0 - 0 0 0 0 0 0 0 0 0 0 0 0 "   l e v e l O r d e r = " 1 0 0 "   c o n t r o l T y p e = " p l a i n T e x t "   c o n t r o l E d i t T y p e = " i n l i n e "   e n c l o s i n g B o o k m a r k = " f a l s e "   f o r m a t E v a l u a t o r T y p e = " e x p r e s s i o n "   t e x t C a s e = " i g n o r e C a s e "   r e m o v e C o n t r o l = " f a l s e "   i g n o r e F o r m a t I f E m p t y = " f a l s e " >  
                         < p a r a m e t e r s >  
                             < p a r a m e t e r   i d = " 6 9 3 2 c 4 e 1 - d 2 7 e - 4 5 2 4 - b 2 7 7 - 5 7 3 8 3 2 8 d 5 4 e e "   n a m e = " F i e l d   i n d e x "   t y p e = " S y s t e m . I n t 3 2 ,   m s c o r l i b ,   V e r s i o n = 4 . 0 . 0 . 0 ,   C u l t u r e = n e u t r a l ,   P u b l i c K e y T o k e n = b 7 7 a 5 c 5 6 1 9 3 4 e 0 8 9 "   o r d e r = " 9 9 9 "   k e y = " i n d e x "   v a l u e = " "   g r o u p O r d e r = " - 1 "   i s G e n e r a t e d = " f a l s e " / >  
                             < p a r a m e t e r   i d = " 4 9 6 8 3 6 a a - 1 d 0 7 - 4 c 7 2 - 9 6 b d - 4 0 0 3 9 3 b 6 4 a 7 5 "   n a m e = " P a r e n t   f i e l d   i n d e x "   t y p e = " S y s t e m . I n t 3 2 ,   m s c o r l i b ,   V e r s i o n = 4 . 0 . 0 . 0 ,   C u l t u r e = n e u t r a l ,   P u b l i c K e y T o k e n = b 7 7 a 5 c 5 6 1 9 3 4 e 0 8 9 "   o r d e r = " 9 9 9 "   k e y = " p a r e n t I n d e x "   v a l u e = " "   g r o u p O r d e r = " - 1 "   i s G e n e r a t e d = " f a l s e " / >  
                             < p a r a m e t e r   i d = " 3 2 f 5 6 1 7 b - 6 b d f - 4 a 0 3 - b 0 3 2 - f 0 9 4 6 c d 7 5 6 3 8 "   n a m e = " D e l e t e   i f   e m p t y "   t y p e = " S y s t e m . B o o l e a n ,   m s c o r l i b ,   V e r s i o n = 4 . 0 . 0 . 0 ,   C u l t u r e = n e u t r a l ,   P u b l i c K e y T o k e n = b 7 7 a 5 c 5 6 1 9 3 4 e 0 8 9 "   o r d e r = " 9 9 9 "   k e y = " d e l e t e I f E m p t y "   v a l u e = " F a l s e "   g r o u p O r d e r = " - 1 "   i s G e n e r a t e d = " f a l s e " / >  
                             < p a r a m e t e r   i d = " b a a d 7 b f b - f 8 d 9 - 4 3 0 6 - b 8 b 5 - 1 c 2 6 1 9 8 e 2 0 1 f " 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9 9 2 2 b c c - 3 7 3 f - 4 2 3 f - a f c 5 - 7 7 9 6 a 9 7 8 f 8 a 5 "   n a m e = " N o   o f   E m p l o y e e s "   a s s e m b l y = " I p h e l i o n . O u t l i n e . W o r d . d l l "   t y p e = " I p h e l i o n . O u t l i n e . W o r d . R e n d e r e r s . T e x t R e n d e r e r "   o r d e r = " 2 "   a c t i v e = " t r u e "   e n t i t y I d = " f 9 5 d c 5 f a - 6 e 9 d - 4 b e 9 - 9 d 2 3 - e 0 a d a 2 0 d 8 4 3 8 "   f i e l d I d = " 6 3 5 3 2 6 e a - 4 6 4 2 - 4 b d 8 - b 8 8 7 - 2 4 9 9 8 3 7 a 6 d 0 e "   p a r e n t I d = " 0 0 0 0 0 0 0 0 - 0 0 0 0 - 0 0 0 0 - 0 0 0 0 - 0 0 0 0 0 0 0 0 0 0 0 0 "   l e v e l O r d e r = " 1 0 0 "   c o n t r o l T y p e = " p l a i n T e x t "   c o n t r o l E d i t T y p e = " i n l i n e "   e n c l o s i n g B o o k m a r k = " f a l s e "   f o r m a t E v a l u a t o r T y p e = " e x p r e s s i o n "   t e x t C a s e = " i g n o r e C a s e "   r e m o v e C o n t r o l = " f a l s e "   i g n o r e F o r m a t I f E m p t y = " f a l s e " >  
                         < p a r a m e t e r s >  
                             < p a r a m e t e r   i d = " 2 a 8 7 0 4 d 1 - 6 b 2 4 - 4 d d b - 8 a a 0 - 3 e a 6 9 2 6 b 4 7 9 7 "   n a m e = " F i e l d   i n d e x "   t y p e = " S y s t e m . I n t 3 2 ,   m s c o r l i b ,   V e r s i o n = 4 . 0 . 0 . 0 ,   C u l t u r e = n e u t r a l ,   P u b l i c K e y T o k e n = b 7 7 a 5 c 5 6 1 9 3 4 e 0 8 9 "   o r d e r = " 9 9 9 "   k e y = " i n d e x "   v a l u e = " "   g r o u p O r d e r = " - 1 "   i s G e n e r a t e d = " f a l s e " / >  
                             < p a r a m e t e r   i d = " 9 d 4 5 f 6 9 0 - 3 9 b 4 - 4 1 a 3 - 9 e b 0 - d 1 f b 5 5 a 4 c 4 2 9 "   n a m e = " P a r e n t   f i e l d   i n d e x "   t y p e = " S y s t e m . I n t 3 2 ,   m s c o r l i b ,   V e r s i o n = 4 . 0 . 0 . 0 ,   C u l t u r e = n e u t r a l ,   P u b l i c K e y T o k e n = b 7 7 a 5 c 5 6 1 9 3 4 e 0 8 9 "   o r d e r = " 9 9 9 "   k e y = " p a r e n t I n d e x "   v a l u e = " "   g r o u p O r d e r = " - 1 "   i s G e n e r a t e d = " f a l s e " / >  
                             < p a r a m e t e r   i d = " c 5 d 6 8 4 4 e - a 0 f a - 4 7 e 0 - 8 d f 4 - 2 e a e 8 c 6 0 6 e d 7 "   n a m e = " D e l e t e   i f   e m p t y "   t y p e = " S y s t e m . B o o l e a n ,   m s c o r l i b ,   V e r s i o n = 4 . 0 . 0 . 0 ,   C u l t u r e = n e u t r a l ,   P u b l i c K e y T o k e n = b 7 7 a 5 c 5 6 1 9 3 4 e 0 8 9 "   o r d e r = " 9 9 9 "   k e y = " d e l e t e I f E m p t y "   v a l u e = " F a l s e "   g r o u p O r d e r = " - 1 "   i s G e n e r a t e d = " f a l s e " / >  
                             < p a r a m e t e r   i d = " 2 d 1 4 c 3 8 3 - d 3 0 d - 4 b 2 f - 9 5 7 5 - c 4 9 4 9 a d 4 e c b 9 " 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9 4 0 0 6 4 e b - e 7 d e - 4 f 5 f - b 0 1 0 - 8 e 7 3 e 1 c 0 b 0 6 3 "   n a m e = " L o c a t i o n s   B o l d   O n s c r e e n "   a s s e m b l y = " I p h e l i o n . O u t l i n e . P o w e r P o i n t . D L L "   t y p e = " I p h e l i o n . O u t l i n e . P o w e r P o i n t . R e n d e r e r s . E x t e r n a l S h a p e R e n d e r e r "   o r d e r = " 2 "   a c t i v e = " f a l s e "   e n t i t y I d = " f 9 5 d c 5 f a - 6 e 9 d - 4 b e 9 - 9 d 2 3 - e 0 a d a 2 0 d 8 4 3 8 "   f i e l d I d = " f 9 c 0 3 c 1 e - e 1 8 f - 4 e d 4 - 8 0 2 3 - e 4 e 3 1 e f 4 7 1 9 8 "   p a r e n t I d = " 0 0 0 0 0 0 0 0 - 0 0 0 0 - 0 0 0 0 - 0 0 0 0 - 0 0 0 0 0 0 0 0 0 0 0 0 "   l e v e l O r d e r = " 5 0 "   c o n t r o l T y p e = " p l a i n T e x t "   c o n t r o l E d i t T y p e = " i n l i n e "   e n c l o s i n g B o o k m a r k = " f a l s e "   f o r m a t E v a l u a t o r T y p e = " e x p r e s s i o n "   t e x t C a s e = " i g n o r e C a s e "   r e m o v e C o n t r o l = " f a l s e "   i g n o r e F o r m a t I f E m p t y = " f a l s e " >  
                         < p a r a m e t e r s >  
                             < p a r a m e t e r   i d = " f a 1 8 5 a c 1 - 6 6 a 7 - 4 a 4 a - a 5 c 5 - 4 d a a 0 f 5 8 4 e 3 0 " 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6 6 9 1 8 5 c d - 5 e b 0 - 4 b c 4 - 8 8 1 c - f c 2 9 5 0 1 e 5 2 0 7 "   n a m e = " S e t   s h a p e   s i z e "   t y p e = " S y s t e m . B o o l e a n ,   m s c o r l i b ,   V e r s i o n = 4 . 0 . 0 . 0 ,   C u l t u r e = n e u t r a l ,   P u b l i c K e y T o k e n = b 7 7 a 5 c 5 6 1 9 3 4 e 0 8 9 "   o r d e r = " 9 9 9 "   k e y = " s e t S i z e "   v a l u e = " F a l s e "   g r o u p O r d e r = " - 1 "   i s G e n e r a t e d = " f a l s e " / >  
                             < p a r a m e t e r   i d = " 4 2 c 7 4 f b d - 3 5 9 4 - 4 1 e 0 - b b 4 a - 9 6 b f c 4 8 a 1 7 9 b "   n a m e = " F i e l d   i n d e x "   t y p e = " S y s t e m . I n t 3 2 ,   m s c o r l i b ,   V e r s i o n = 4 . 0 . 0 . 0 ,   C u l t u r e = n e u t r a l ,   P u b l i c K e y T o k e n = b 7 7 a 5 c 5 6 1 9 3 4 e 0 8 9 "   o r d e r = " 9 9 9 "   k e y = " i n d e x "   v a l u e = " "   g r o u p O r d e r = " - 1 "   i s G e n e r a t e d = " f a l s e " / >  
                             < p a r a m e t e r   i d = " 4 f b 6 a c 3 5 - 2 b 5 0 - 4 6 b 3 - 9 1 f 3 - 8 d b 5 3 3 e 9 5 e d 0 "   n a m e = " D e l e t e   i f   e m p t y "   t y p e = " S y s t e m . B o o l e a n ,   m s c o r l i b ,   V e r s i o n = 4 . 0 . 0 . 0 ,   C u l t u r e = n e u t r a l ,   P u b l i c K e y T o k e n = b 7 7 a 5 c 5 6 1 9 3 4 e 0 8 9 "   o r d e r = " 9 9 9 "   k e y = " d e l e t e I f E m p t y "   v a l u e = " F a l s e "   g r o u p O r d e r = " - 1 "   i s G e n e r a t e d = " f a l s e " / >  
                             < p a r a m e t e r   i d = " 4 4 2 6 b c 7 6 - e c 6 4 - 4 a 7 9 - b 0 6 3 - 4 6 b f 2 9 1 d 0 2 b f "   n a m e = " U n g r o u p "   t y p e = " S y s t e m . B o o l e a n ,   m s c o r l i b ,   V e r s i o n = 4 . 0 . 0 . 0 ,   C u l t u r e = n e u t r a l ,   P u b l i c K e y T o k e n = b 7 7 a 5 c 5 6 1 9 3 4 e 0 8 9 "   o r d e r = " 9 9 9 "   k e y = " u n g r o u p "   v a l u e = " F a l s e "   g r o u p O r d e r = " - 1 "   i s G e n e r a t e d = " f a l s e " / >  
                         < / p a r a m e t e r s >  
                     < / c o n t e n t C o n t r o l >  
                     < c o n t e n t C o n t r o l   i d = " c 1 c 4 a 4 1 0 - e 4 7 7 - 4 1 5 c - a d 1 9 - b e 5 9 4 1 7 e 6 c 6 1 "   n a m e = " 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q u o t ;   & q u o t ;   & a m p ;   { L a b e l s . F u l l   D e t a i l s } "   f o r m a t E v a l u a t o r T y p e = " e x p r e s s i o n "   t e x t C a s e = " i g n o r e C a s e "   r e m o v e C o n t r o l = " f a l s e "   i g n o r e F o r m a t I f E m p t y = " f a l s e " >  
                         < p a r a m e t e r s >  
                             < p a r a m e t e r   i d = " 2 5 5 1 f f b 9 - 0 e b e - 4 f 0 4 - 8 a d 8 - d 5 f 8 d e 3 f 4 8 d 4 "   n a m e = " F i e l d   i n d e x "   t y p e = " S y s t e m . I n t 3 2 ,   m s c o r l i b ,   V e r s i o n = 4 . 0 . 0 . 0 ,   C u l t u r e = n e u t r a l ,   P u b l i c K e y T o k e n = b 7 7 a 5 c 5 6 1 9 3 4 e 0 8 9 "   o r d e r = " 9 9 9 "   k e y = " i n d e x "   v a l u e = " "   g r o u p O r d e r = " - 1 "   i s G e n e r a t e d = " f a l s e " / >  
                             < p a r a m e t e r   i d = " 3 7 d 4 9 f c d - 5 8 e 1 - 4 8 0 f - 9 9 4 a - b b d 8 6 f b 0 6 7 c c "   n a m e = " P a r e n t   f i e l d   i n d e x "   t y p e = " S y s t e m . I n t 3 2 ,   m s c o r l i b ,   V e r s i o n = 4 . 0 . 0 . 0 ,   C u l t u r e = n e u t r a l ,   P u b l i c K e y T o k e n = b 7 7 a 5 c 5 6 1 9 3 4 e 0 8 9 "   o r d e r = " 9 9 9 "   k e y = " p a r e n t I n d e x "   v a l u e = " "   g r o u p O r d e r = " - 1 "   i s G e n e r a t e d = " f a l s e " / >  
                             < p a r a m e t e r   i d = " 3 a 5 f 1 3 5 9 - 5 e c 3 - 4 0 0 e - a 5 b f - 3 8 4 2 4 0 a f f 6 4 3 "   n a m e = " D e l e t e   i f   e m p t y "   t y p e = " S y s t e m . B o o l e a n ,   m s c o r l i b ,   V e r s i o n = 4 . 0 . 0 . 0 ,   C u l t u r e = n e u t r a l ,   P u b l i c K e y T o k e n = b 7 7 a 5 c 5 6 1 9 3 4 e 0 8 9 "   o r d e r = " 9 9 9 "   k e y = " d e l e t e I f E m p t y "   v a l u e = " F a l s e "   g r o u p O r d e r = " - 1 "   i s G e n e r a t e d = " f a l s e " / >  
                             < p a r a m e t e r   i d = " f 0 2 2 8 8 7 1 - 3 5 2 1 - 4 3 5 c - 8 5 4 1 - d 1 f 3 f 9 5 f a c 6 5 " 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a 7 8 5 1 0 a e - e 0 5 4 - 4 e 4 5 - b 8 7 0 - 5 f 5 1 9 8 1 a 0 b b 5 "   n a m e = " R e l a t i o n s h i p   F i r m "   a s s e m b l y = " I p h e l i o n . O u t l i n e . W o r d . d l l "   t y p e = " I p h e l i o n . O u t l i n e . W o r d . R e n d e r e r s . T e x t R e n d e r e r "   o r d e r = " 2 "   a c t i v e = " t r u e "   e n t i t y I d = " f 9 5 d c 5 f a - 6 e 9 d - 4 b e 9 - 9 d 2 3 - e 0 a d a 2 0 d 8 4 3 8 "   f i e l d I d = " b f f b 3 e 4 8 - 3 2 2 2 - 4 d f 5 - a a d 5 - 6 4 4 7 5 8 b 1 6 6 a 7 "   p a r e n t I d = " 0 0 0 0 0 0 0 0 - 0 0 0 0 - 0 0 0 0 - 0 0 0 0 - 0 0 0 0 0 0 0 0 0 0 0 0 "   l e v e l O r d e r = " 1 0 0 "   c o n t r o l T y p e = " p l a i n T e x t "   c o n t r o l E d i t T y p e = " i n l i n e "   e n c l o s i n g B o o k m a r k = " f a l s e "   f o r m a t E v a l u a t o r T y p e = " e x p r e s s i o n "   t e x t C a s e = " i g n o r e C a s e "   r e m o v e C o n t r o l = " f a l s e "   i g n o r e F o r m a t I f E m p t y = " f a l s e " >  
                         < p a r a m e t e r s >  
                             < p a r a m e t e r   i d = " 6 e 3 5 a 1 9 6 - 1 0 f 0 - 4 b e 1 - b b e 3 - b e d 5 a 5 1 8 9 e 3 a "   n a m e = " F i e l d   i n d e x "   t y p e = " S y s t e m . I n t 3 2 ,   m s c o r l i b ,   V e r s i o n = 4 . 0 . 0 . 0 ,   C u l t u r e = n e u t r a l ,   P u b l i c K e y T o k e n = b 7 7 a 5 c 5 6 1 9 3 4 e 0 8 9 "   o r d e r = " 9 9 9 "   k e y = " i n d e x "   v a l u e = " "   g r o u p O r d e r = " - 1 "   i s G e n e r a t e d = " f a l s e " / >  
                             < p a r a m e t e r   i d = " 3 4 0 b 6 1 e 3 - 6 a 3 2 - 4 0 1 a - a 7 0 6 - 8 5 1 b 4 9 4 7 b 3 6 3 "   n a m e = " P a r e n t   f i e l d   i n d e x "   t y p e = " S y s t e m . I n t 3 2 ,   m s c o r l i b ,   V e r s i o n = 4 . 0 . 0 . 0 ,   C u l t u r e = n e u t r a l ,   P u b l i c K e y T o k e n = b 7 7 a 5 c 5 6 1 9 3 4 e 0 8 9 "   o r d e r = " 9 9 9 "   k e y = " p a r e n t I n d e x "   v a l u e = " "   g r o u p O r d e r = " - 1 "   i s G e n e r a t e d = " f a l s e " / >  
                             < p a r a m e t e r   i d = " d 0 3 b 9 f f 4 - 0 7 4 9 - 4 7 8 a - 9 e 3 8 - b 6 2 b b b 1 5 7 0 3 a "   n a m e = " D e l e t e   i f   e m p t y "   t y p e = " S y s t e m . B o o l e a n ,   m s c o r l i b ,   V e r s i o n = 4 . 0 . 0 . 0 ,   C u l t u r e = n e u t r a l ,   P u b l i c K e y T o k e n = b 7 7 a 5 c 5 6 1 9 3 4 e 0 8 9 "   o r d e r = " 9 9 9 "   k e y = " d e l e t e I f E m p t y "   v a l u e = " F a l s e "   g r o u p O r d e r = " - 1 "   i s G e n e r a t e d = " f a l s e " / >  
                             < p a r a m e t e r   i d = " 1 1 4 e c 6 c d - a 7 0 0 - 4 9 8 0 - a b 4 e - 1 3 7 4 b b 1 d 6 c 5 8 " 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3 9 e 7 f a 5 e - a e 4 2 - 4 7 0 3 - b 7 d c - 4 8 4 d a f 4 e 4 c d 2 "   n a m e = " L a b e l s . O C   C h a r t "   a s s e m b l y = " I p h e l i o n . O u t l i n e . P o w e r P o i n t . D L L "   t y p e = " I p h e l i o n . O u t l i n e . P o w e r P o i n t . R e n d e r e r s . E x t e r n a l S h a p e R e n d e r e r "   o r d e r = " 2 "   a c t i v e = " t r u e "   e n t i t y I d = " f 9 5 d c 5 f a - 6 e 9 d - 4 b e 9 - 9 d 2 3 - e 0 a d a 2 0 d 8 4 3 8 "   f i e l d I d = " 5 e 4 3 d b 3 1 - 6 d 0 3 - 4 8 9 b - 8 a d 6 - 1 6 2 f 4 7 e f e e 6 a "   p a r e n t I d = " 0 0 0 0 0 0 0 0 - 0 0 0 0 - 0 0 0 0 - 0 0 0 0 - 0 0 0 0 0 0 0 0 0 0 0 0 "   l e v e l O r d e r = " 1 0 0 "   c o n t r o l T y p e = " p l a i n T e x t "   c o n t r o l E d i t T y p e = " i n l i n e "   e n c l o s i n g B o o k m a r k = " f a l s e "   f o r m a t E v a l u a t o r T y p e = " e x p r e s s i o n "   t e x t C a s e = " i g n o r e C a s e "   r e m o v e C o n t r o l = " f a l s e "   i g n o r e F o r m a t I f E m p t y = " f a l s e " >  
                         < p a r a m e t e r s >  
                             < p a r a m e t e r   i d = " 3 d 9 7 7 7 8 4 - 1 8 1 3 - 4 8 d 2 - 9 3 a 3 - 1 e c 8 e 0 e 7 6 2 c b " 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8 c 8 7 0 1 8 5 - 7 6 b 5 - 4 b c 8 - 9 4 5 b - e b 1 b f 9 7 0 8 e 5 a "   n a m e = " S e t   s h a p e   s i z e "   t y p e = " S y s t e m . B o o l e a n ,   m s c o r l i b ,   V e r s i o n = 4 . 0 . 0 . 0 ,   C u l t u r e = n e u t r a l ,   P u b l i c K e y T o k e n = b 7 7 a 5 c 5 6 1 9 3 4 e 0 8 9 "   o r d e r = " 9 9 9 "   k e y = " s e t S i z e "   v a l u e = " F a l s e "   g r o u p O r d e r = " - 1 "   i s G e n e r a t e d = " f a l s e " / >  
                             < p a r a m e t e r   i d = " a 9 5 a b 0 c a - a b 5 5 - 4 3 6 8 - a 8 1 7 - 3 d a e 0 7 a 4 d e 7 7 "   n a m e = " F i e l d   i n d e x "   t y p e = " S y s t e m . I n t 3 2 ,   m s c o r l i b ,   V e r s i o n = 4 . 0 . 0 . 0 ,   C u l t u r e = n e u t r a l ,   P u b l i c K e y T o k e n = b 7 7 a 5 c 5 6 1 9 3 4 e 0 8 9 "   o r d e r = " 9 9 9 "   k e y = " i n d e x "   v a l u e = " "   g r o u p O r d e r = " - 1 "   i s G e n e r a t e d = " f a l s e " / >  
                             < p a r a m e t e r   i d = " 7 8 c 6 d 1 f e - 9 e 1 d - 4 0 7 8 - 9 7 e d - 0 4 0 e 1 8 3 7 1 3 9 7 "   n a m e = " D e l e t e   i f   e m p t y "   t y p e = " S y s t e m . B o o l e a n ,   m s c o r l i b ,   V e r s i o n = 4 . 0 . 0 . 0 ,   C u l t u r e = n e u t r a l ,   P u b l i c K e y T o k e n = b 7 7 a 5 c 5 6 1 9 3 4 e 0 8 9 "   o r d e r = " 9 9 9 "   k e y = " d e l e t e I f E m p t y "   v a l u e = " F a l s e "   g r o u p O r d e r = " - 1 "   i s G e n e r a t e d = " f a l s e " / >  
                         < / p a r a m e t e r s >  
                     < / c o n t e n t C o n t r o l >  
                     < c o n t e n t C o n t r o l   i d = " 6 4 1 8 d 2 8 1 - d 2 1 2 - 4 0 2 6 - 8 0 4 0 - 6 f b 5 c 7 7 d c 0 2 b "   n a m e = " L a b e l s . F l a g s "   a s s e m b l y = " I p h e l i o n . O u t l i n e . P o w e r P o i n t . D L L "   t y p e = " I p h e l i o n . O u t l i n e . P o w e r P o i n t . R e n d e r e r s . I m a g e R e n d e r e r "   o r d e r = " 2 "   a c t i v e = " t r u e "   e n t i t y I d = " f 9 5 d c 5 f a - 6 e 9 d - 4 b e 9 - 9 d 2 3 - e 0 a d a 2 0 d 8 4 3 8 "   f i e l d I d = " 6 c 8 9 3 6 0 0 - c 2 5 d - 4 4 c 2 - b 6 6 7 - 5 8 0 f 9 8 4 e f d d b "   p a r e n t I d = " 0 0 0 0 0 0 0 0 - 0 0 0 0 - 0 0 0 0 - 0 0 0 0 - 0 0 0 0 0 0 0 0 0 0 0 0 "   l e v e l O r d e r = " 1 0 0 "   c o n t r o l T y p e = " p l a i n T e x t "   c o n t r o l E d i t T y p e = " i n l i n e "   e n c l o s i n g B o o k m a r k = " f a l s e "   f o r m a t = " { L a b e l s . O u t l i n e }   & a m p ;   { L a b e l s . P o w e r p o i n t   I m a g e s }   & a m p ;   & q u o t ; N o n   S e c t o r   I c o n s \ F l a g s \ F l a g s   O n s c r e e n . p n g & q u o t ; "   f o r m a t E v a l u a t o r T y p e = " e x p r e s s i o n "   t e x t C a s e = " i g n o r e C a s e "   r e m o v e C o n t r o l = " f a l s e "   i g n o r e F o r m a t I f E m p t y = " f a l s e " >  
                         < p a r a m e t e r s >  
                             < p a r a m e t e r   i d = " 9 2 0 e 3 b 6 0 - 9 4 c d - 4 d f 6 - b 4 0 5 - 0 5 3 e e a a b 1 9 2 e "   n a m e = " H e i g h t "   t y p e = " S y s t e m . S i n g l e ,   m s c o r l i b ,   V e r s i o n = 4 . 0 . 0 . 0 ,   C u l t u r e = n e u t r a l ,   P u b l i c K e y T o k e n = b 7 7 a 5 c 5 6 1 9 3 4 e 0 8 9 "   o r d e r = " 9 9 9 "   k e y = " h e i g h t "   v a l u e = " 5 . 1 1 "   g r o u p = " S i z e "   g r o u p O r d e r = " - 1 "   i s G e n e r a t e d = " f a l s e " / >  
                             < p a r a m e t e r   i d = " 4 3 5 9 9 e 9 6 - 9 6 5 d - 4 f 6 e - b 8 8 5 - 7 5 6 0 1 4 1 9 8 b 5 6 "   n a m e = " W i d t h "   t y p e = " S y s t e m . S i n g l e ,   m s c o r l i b ,   V e r s i o n = 4 . 0 . 0 . 0 ,   C u l t u r e = n e u t r a l ,   P u b l i c K e y T o k e n = b 7 7 a 5 c 5 6 1 9 3 4 e 0 8 9 "   o r d e r = " 9 9 9 "   k e y = " w i d t h "   v a l u e = " 3 1 "   g r o u p = " S i z e "   g r o u p O r d e r = " - 1 "   i s G e n e r a t e d = " f a l s e " / >  
                             < p a r a m e t e r   i d = " 4 0 4 6 0 5 5 8 - 6 1 a 0 - 4 8 1 7 - 8 7 7 b - 4 f 3 7 3 b d 2 6 0 0 4 "   n a m e = " L o c k   a s p e c t   r a t i o "   t y p e = " S y s t e m . B o o l e a n ,   m s c o r l i b ,   V e r s i o n = 4 . 0 . 0 . 0 ,   C u l t u r e = n e u t r a l ,   P u b l i c K e y T o k e n = b 7 7 a 5 c 5 6 1 9 3 4 e 0 8 9 "   o r d e r = " 9 9 9 "   k e y = " l o c k A s p e c t R a t i o "   v a l u e = " T r u e "   g r o u p O r d e r = " - 1 "   i s G e n e r a t e d = " f a l s e " / >  
                             < p a r a m e t e r   i d = " 3 9 c 5 4 8 d 3 - 1 6 1 6 - 4 e 3 f - 9 b 0 4 - 2 6 9 0 3 e 2 5 f 0 2 c "   n a m e = " F i e l d   i n d e x "   t y p e = " S y s t e m . I n t 3 2 ,   m s c o r l i b ,   V e r s i o n = 4 . 0 . 0 . 0 ,   C u l t u r e = n e u t r a l ,   P u b l i c K e y T o k e n = b 7 7 a 5 c 5 6 1 9 3 4 e 0 8 9 "   o r d e r = " 9 9 9 "   k e y = " i n d e x "   v a l u e = " "   g r o u p O r d e r = " - 1 "   i s G e n e r a t e d = " f a l s e " / >  
                             < p a r a m e t e r   i d = " 4 1 1 8 a 6 0 1 - d e 9 6 - 4 9 5 7 - b f e 1 - 4 a 3 5 c 4 6 2 1 1 9 8 "   n a m e = " U n i t   t y p e "   t y p e = " I p h e l i o n . O u t l i n e . C o r e . E n t i t i e s . U n i t T y p e ,   I p h e l i o n . O u t l i n e . C o r e ,   V e r s i o n = 1 . 7 . 9 . 5 ,   C u l t u r e = n e u t r a l ,   P u b l i c K e y T o k e n = n u l l "   o r d e r = " 1 "   k e y = " u n i t T y p e T y p e "   v a l u e = " C e n t i m e t e r s "   g r o u p = " S i z e "   g r o u p O r d e r = " - 1 "   i s G e n e r a t e d = " f a l s e " / >  
                             < p a r a m e t e r   i d = " d b 9 a 4 f 8 2 - 4 4 1 a - 4 e 4 0 - 9 a 9 d - 9 3 8 8 1 9 f 6 3 0 2 f "   n a m e = " Z   o r d e r "   t y p e = " I p h e l i o n . O u t l i n e . P o w e r P o i n t . R e n d e r e r s . Z O r d e r ,   I p h e l i o n . O u t l i n e . P o w e r P o i n t ,   V e r s i o n = 1 . 7 . 9 . 5 ,   C u l t u r e = n e u t r a l ,   P u b l i c K e y T o k e n = n u l l "   o r d e r = " 4 "   k e y = " z O r d e r "   v a l u e = " N o n e "   g r o u p = " P o s i t i o n "   g r o u p O r d e r = " - 1 "   i s G e n e r a t e d = " f a l s e " / >  
                             < p a r a m e t e r   i d = " 5 6 8 4 c 8 2 b - f 0 1 7 - 4 4 2 9 - b 3 c 6 - 6 3 6 9 7 a 7 4 7 a a 2 "   n a m e = " D e l e t e   i f   e m p t y "   t y p e = " S y s t e m . B o o l e a n ,   m s c o r l i b ,   V e r s i o n = 4 . 0 . 0 . 0 ,   C u l t u r e = n e u t r a l ,   P u b l i c K e y T o k e n = b 7 7 a 5 c 5 6 1 9 3 4 e 0 8 9 "   o r d e r = " 9 9 9 "   k e y = " d e l e t e I f E m p t y "   v a l u e = " F a l s e "   g r o u p O r d e r = " - 1 "   i s G e n e r a t e d = " f a l s e " / >  
                         < / p a r a m e t e r s >  
                     < / c o n t e n t C o n t r o l >  
                     < c o n t e n t C o n t r o l   i d = " 9 5 1 6 f d d b - 3 4 8 d - 4 5 5 7 - b 7 a 7 - f 1 4 f 8 2 b 0 f 4 e c "   n a m e = " A b o u t   O C "   a s s e m b l y = " I p h e l i o n . O u t l i n e . W o r d . d l l "   t y p e = " I p h e l i o n . O u t l i n e . W o r d . R e n d e r e r s . T e x t R e n d e r e r "   o r d e r = " 2 "   a c t i v e = " t r u e "   e n t i t y I d = " f 9 5 d c 5 f a - 6 e 9 d - 4 b e 9 - 9 d 2 3 - e 0 a d a 2 0 d 8 4 3 8 "   f i e l d I d = " 3 5 2 c 7 e e a - 3 1 8 f - 4 8 6 3 - 9 7 0 0 - 9 5 6 1 f 2 6 9 5 d 6 8 "   p a r e n t I d = " 0 0 0 0 0 0 0 0 - 0 0 0 0 - 0 0 0 0 - 0 0 0 0 - 0 0 0 0 0 0 0 0 0 0 0 0 "   l e v e l O r d e r = " 1 0 0 "   c o n t r o l T y p e = " p l a i n T e x t "   c o n t r o l E d i t T y p e = " i n l i n e "   e n c l o s i n g B o o k m a r k = " f a l s e "   f o r m a t E v a l u a t o r T y p e = " e x p r e s s i o n "   t e x t C a s e = " i g n o r e C a s e "   r e m o v e C o n t r o l = " f a l s e "   i g n o r e F o r m a t I f E m p t y = " f a l s e " >  
                         < p a r a m e t e r s >  
                             < p a r a m e t e r   i d = " 6 8 e 9 3 e 4 7 - 0 0 8 d - 4 8 e 3 - 8 6 0 7 - e e 3 8 f 1 7 4 e 1 8 a "   n a m e = " F i e l d   i n d e x "   t y p e = " S y s t e m . I n t 3 2 ,   m s c o r l i b ,   V e r s i o n = 4 . 0 . 0 . 0 ,   C u l t u r e = n e u t r a l ,   P u b l i c K e y T o k e n = b 7 7 a 5 c 5 6 1 9 3 4 e 0 8 9 "   o r d e r = " 9 9 9 "   k e y = " i n d e x "   v a l u e = " "   g r o u p O r d e r = " - 1 "   i s G e n e r a t e d = " f a l s e " / >  
                             < p a r a m e t e r   i d = " 2 7 7 3 6 1 3 c - 3 d 0 8 - 4 8 d 2 - b 7 5 6 - 3 e 5 7 8 9 e b d 6 8 3 "   n a m e = " P a r e n t   f i e l d   i n d e x "   t y p e = " S y s t e m . I n t 3 2 ,   m s c o r l i b ,   V e r s i o n = 4 . 0 . 0 . 0 ,   C u l t u r e = n e u t r a l ,   P u b l i c K e y T o k e n = b 7 7 a 5 c 5 6 1 9 3 4 e 0 8 9 "   o r d e r = " 9 9 9 "   k e y = " p a r e n t I n d e x "   v a l u e = " "   g r o u p O r d e r = " - 1 "   i s G e n e r a t e d = " f a l s e " / >  
                             < p a r a m e t e r   i d = " d e 8 c 4 1 c 3 - d 2 f c - 4 a 1 d - 9 5 9 3 - a d 6 3 f 3 5 d 5 c 8 d "   n a m e = " D e l e t e   i f   e m p t y "   t y p e = " S y s t e m . B o o l e a n ,   m s c o r l i b ,   V e r s i o n = 4 . 0 . 0 . 0 ,   C u l t u r e = n e u t r a l ,   P u b l i c K e y T o k e n = b 7 7 a 5 c 5 6 1 9 3 4 e 0 8 9 "   o r d e r = " 9 9 9 "   k e y = " d e l e t e I f E m p t y "   v a l u e = " F a l s e "   g r o u p O r d e r = " - 1 "   i s G e n e r a t e d = " f a l s e " / >  
                             < p a r a m e t e r   i d = " b f 8 b c 0 4 d - 5 2 3 0 - 4 9 1 c - a c 9 b - 9 2 b 9 8 0 3 7 f 6 c 5 " 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a 4 d 9 0 8 d 2 - e 8 2 a - 4 9 1 9 - b b b 0 - c 1 5 f b f a b 5 b f 8 "   n a m e = " L a n g u a g e . N a m e "   a s s e m b l y = " I p h e l i o n . O u t l i n e . W o r d . d l l "   t y p e = " I p h e l i o n . O u t l i n e . W o r d . R e n d e r e r s . T e x t R e n d e r e r "   o r d e r = " 2 "   a c t i v e = " f a l s e "   e n t i t y I d = " e 5 f f d 1 4 b - 9 f 8 1 - 4 e 6 1 - 9 5 0 0 - 3 e 6 9 3 3 1 0 1 4 e 4 "   f i e l d I d = " d 8 2 d c 3 f b - 3 5 2 d - 4 d 3 5 - a 0 5 9 - 0 c 0 a a 2 7 5 d 9 e 5 "   p a r e n t I d = " 0 0 0 0 0 0 0 0 - 0 0 0 0 - 0 0 0 0 - 0 0 0 0 - 0 0 0 0 0 0 0 0 0 0 0 0 "   l e v e l O r d e r = " 1 0 0 "   c o n t r o l T y p e = " p l a i n T e x t "   c o n t r o l E d i t T y p e = " i n l i n e "   e n c l o s i n g B o o k m a r k = " f a l s e "   f o r m a t E v a l u a t o r T y p e = " e x p r e s s i o n "   t e x t C a s e = " i g n o r e C a s e "   r e m o v e C o n t r o l = " f a l s e "   i g n o r e F o r m a t I f E m p t y = " f a l s e " >  
                         < p a r a m e t e r s >  
                             < p a r a m e t e r   i d = " a 1 9 7 6 3 c 5 - b b 8 7 - 4 7 0 3 - a b 3 8 - 4 f 2 6 e 0 1 0 3 3 8 1 "   n a m e = " F i e l d   i n d e x "   t y p e = " S y s t e m . I n t 3 2 ,   m s c o r l i b ,   V e r s i o n = 4 . 0 . 0 . 0 ,   C u l t u r e = n e u t r a l ,   P u b l i c K e y T o k e n = b 7 7 a 5 c 5 6 1 9 3 4 e 0 8 9 "   o r d e r = " 9 9 9 "   k e y = " i n d e x "   v a l u e = " "   g r o u p O r d e r = " - 1 "   i s G e n e r a t e d = " f a l s e " / >  
                             < p a r a m e t e r   i d = " 9 a 4 c 5 a 6 b - c 9 3 6 - 4 3 f 8 - b 0 a 3 - 9 b b 6 e 9 5 c e 4 9 c "   n a m e = " P a r e n t   f i e l d   i n d e x "   t y p e = " S y s t e m . I n t 3 2 ,   m s c o r l i b ,   V e r s i o n = 4 . 0 . 0 . 0 ,   C u l t u r e = n e u t r a l ,   P u b l i c K e y T o k e n = b 7 7 a 5 c 5 6 1 9 3 4 e 0 8 9 "   o r d e r = " 9 9 9 "   k e y = " p a r e n t I n d e x "   v a l u e = " "   g r o u p O r d e r = " - 1 "   i s G e n e r a t e d = " f a l s e " / >  
                             < p a r a m e t e r   i d = " 2 2 b 1 2 e 0 c - 4 e 7 1 - 4 e 9 7 - a d c 2 - 5 7 3 5 7 3 8 c 9 e c b "   n a m e = " D e l e t e   i f   e m p t y "   t y p e = " S y s t e m . B o o l e a n ,   m s c o r l i b ,   V e r s i o n = 4 . 0 . 0 . 0 ,   C u l t u r e = n e u t r a l ,   P u b l i c K e y T o k e n = b 7 7 a 5 c 5 6 1 9 3 4 e 0 8 9 "   o r d e r = " 9 9 9 "   k e y = " d e l e t e I f E m p t y "   v a l u e = " F a l s e "   g r o u p O r d e r = " - 1 "   i s G e n e r a t e d = " f a l s e " / >  
                             < p a r a m e t e r   i d = " 1 f 7 f 1 3 8 a - 2 4 c 9 - 4 6 c f - b 6 5 8 - 6 b 3 b d e 6 7 0 e 6 c " 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2 1 b 4 2 7 4 b - c 0 f 3 - 4 9 1 6 - 8 6 8 e - 3 a e f 2 8 b 7 4 b 8 3 "   n a m e = " L a b e l s . N o   o f   P a r t n e r s   -   p i e   c h a r t "   a s s e m b l y = " I p h e l i o n . O u t l i n e . W o r d . d l l "   t y p e = " I p h e l i o n . O u t l i n e . W o r d . R e n d e r e r s . T e x t R e n d e r e r "   o r d e r = " 2 "   a c t i v e = " t r u e "   e n t i t y I d = " f 9 5 d c 5 f a - 6 e 9 d - 4 b e 9 - 9 d 2 3 - e 0 a d a 2 0 d 8 4 3 8 "   f i e l d I d = " 3 c 6 e 9 b c 2 - c c 0 7 - 4 6 3 d - a 9 2 5 - a 7 d d 8 5 0 c 1 7 3 1 "   p a r e n t I d = " 0 0 0 0 0 0 0 0 - 0 0 0 0 - 0 0 0 0 - 0 0 0 0 - 0 0 0 0 0 0 0 0 0 0 0 0 "   l e v e l O r d e r = " 1 0 0 "   c o n t r o l T y p e = " p l a i n T e x t "   c o n t r o l E d i t T y p e = " i n l i n e "   e n c l o s i n g B o o k m a r k = " f a l s e "   f o r m a t E v a l u a t o r T y p e = " e x p r e s s i o n "   t e x t C a s e = " i g n o r e C a s e "   r e m o v e C o n t r o l = " f a l s e "   i g n o r e F o r m a t I f E m p t y = " f a l s e " >  
                         < p a r a m e t e r s >  
                             < p a r a m e t e r   i d = " 3 7 2 6 a 4 8 3 - 6 4 e 0 - 4 1 0 f - 8 2 0 3 - e 0 9 8 8 7 f 0 6 d 1 8 "   n a m e = " F i e l d   i n d e x "   t y p e = " S y s t e m . I n t 3 2 ,   m s c o r l i b ,   V e r s i o n = 4 . 0 . 0 . 0 ,   C u l t u r e = n e u t r a l ,   P u b l i c K e y T o k e n = b 7 7 a 5 c 5 6 1 9 3 4 e 0 8 9 "   o r d e r = " 9 9 9 "   k e y = " i n d e x "   v a l u e = " "   g r o u p O r d e r = " - 1 "   i s G e n e r a t e d = " f a l s e " / >  
                             < p a r a m e t e r   i d = " b a 7 0 8 a a 0 - 5 f 4 8 - 4 f a 7 - 8 7 e c - 6 f 0 3 9 a 6 3 e 7 1 e "   n a m e = " P a r e n t   f i e l d   i n d e x "   t y p e = " S y s t e m . I n t 3 2 ,   m s c o r l i b ,   V e r s i o n = 4 . 0 . 0 . 0 ,   C u l t u r e = n e u t r a l ,   P u b l i c K e y T o k e n = b 7 7 a 5 c 5 6 1 9 3 4 e 0 8 9 "   o r d e r = " 9 9 9 "   k e y = " p a r e n t I n d e x "   v a l u e = " "   g r o u p O r d e r = " - 1 "   i s G e n e r a t e d = " f a l s e " / >  
                             < p a r a m e t e r   i d = " 5 7 f 8 4 c c b - f d 6 6 - 4 3 e 9 - a 6 6 b - 0 b 3 9 f 5 0 6 5 f 3 3 "   n a m e = " D e l e t e   i f   e m p t y "   t y p e = " S y s t e m . B o o l e a n ,   m s c o r l i b ,   V e r s i o n = 4 . 0 . 0 . 0 ,   C u l t u r e = n e u t r a l ,   P u b l i c K e y T o k e n = b 7 7 a 5 c 5 6 1 9 3 4 e 0 8 9 "   o r d e r = " 9 9 9 "   k e y = " d e l e t e I f E m p t y "   v a l u e = " F a l s e "   g r o u p O r d e r = " - 1 "   i s G e n e r a t e d = " f a l s e " / >  
                             < p a r a m e t e r   i d = " 2 f 4 f 6 0 8 6 - 1 2 2 3 - 4 e 6 e - 9 b 0 e - 3 d b e b 9 8 2 e 0 d 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5 e f d 7 e d 4 - 5 7 9 3 - 4 2 d 2 - b 2 f a - e e 7 2 4 9 f d 2 2 c c "   n a m e = " L a b e l s . N o   o f   B u s i n e s s   S u p p o r t     -   p i e   c h a r t "   a s s e m b l y = " I p h e l i o n . O u t l i n e . W o r d . d l l "   t y p e = " I p h e l i o n . O u t l i n e . W o r d . R e n d e r e r s . T e x t R e n d e r e r "   o r d e r = " 2 "   a c t i v e = " t r u e "   e n t i t y I d = " f 9 5 d c 5 f a - 6 e 9 d - 4 b e 9 - 9 d 2 3 - e 0 a d a 2 0 d 8 4 3 8 "   f i e l d I d = " 1 3 e 0 9 c 1 8 - f 0 3 9 - 4 1 a 2 - 8 8 7 f - 3 2 d 1 1 9 2 f d b 0 4 "   p a r e n t I d = " 0 0 0 0 0 0 0 0 - 0 0 0 0 - 0 0 0 0 - 0 0 0 0 - 0 0 0 0 0 0 0 0 0 0 0 0 "   l e v e l O r d e r = " 1 0 0 "   c o n t r o l T y p e = " p l a i n T e x t "   c o n t r o l E d i t T y p e = " i n l i n e "   e n c l o s i n g B o o k m a r k = " f a l s e "   f o r m a t E v a l u a t o r T y p e = " e x p r e s s i o n "   t e x t C a s e = " i g n o r e C a s e "   r e m o v e C o n t r o l = " f a l s e "   i g n o r e F o r m a t I f E m p t y = " f a l s e " >  
                         < p a r a m e t e r s >  
                             < p a r a m e t e r   i d = " 8 9 4 1 4 b c b - b 3 d 5 - 4 2 5 d - 9 a d d - 0 9 0 f 3 b c 0 e b a c "   n a m e = " F i e l d   i n d e x "   t y p e = " S y s t e m . I n t 3 2 ,   m s c o r l i b ,   V e r s i o n = 4 . 0 . 0 . 0 ,   C u l t u r e = n e u t r a l ,   P u b l i c K e y T o k e n = b 7 7 a 5 c 5 6 1 9 3 4 e 0 8 9 "   o r d e r = " 9 9 9 "   k e y = " i n d e x "   v a l u e = " "   g r o u p O r d e r = " - 1 "   i s G e n e r a t e d = " f a l s e " / >  
                             < p a r a m e t e r   i d = " 1 f b 5 1 0 9 b - c b e 9 - 4 f f d - 9 b 1 0 - 6 8 1 0 3 6 2 2 a 4 d 1 "   n a m e = " P a r e n t   f i e l d   i n d e x "   t y p e = " S y s t e m . I n t 3 2 ,   m s c o r l i b ,   V e r s i o n = 4 . 0 . 0 . 0 ,   C u l t u r e = n e u t r a l ,   P u b l i c K e y T o k e n = b 7 7 a 5 c 5 6 1 9 3 4 e 0 8 9 "   o r d e r = " 9 9 9 "   k e y = " p a r e n t I n d e x "   v a l u e = " "   g r o u p O r d e r = " - 1 "   i s G e n e r a t e d = " f a l s e " / >  
                             < p a r a m e t e r   i d = " 2 8 f 6 4 0 0 e - 2 e 4 6 - 4 b b 5 - b f 3 c - 5 e 8 c f 4 1 d 3 d d 1 "   n a m e = " D e l e t e   i f   e m p t y "   t y p e = " S y s t e m . B o o l e a n ,   m s c o r l i b ,   V e r s i o n = 4 . 0 . 0 . 0 ,   C u l t u r e = n e u t r a l ,   P u b l i c K e y T o k e n = b 7 7 a 5 c 5 6 1 9 3 4 e 0 8 9 "   o r d e r = " 9 9 9 "   k e y = " d e l e t e I f E m p t y "   v a l u e = " F a l s e "   g r o u p O r d e r = " - 1 "   i s G e n e r a t e d = " f a l s e " / >  
                             < p a r a m e t e r   i d = " 0 1 8 4 1 f c e - a 8 1 6 - 4 c 6 b - b 8 9 c - 4 7 b 3 8 d 7 6 1 0 4 3 " 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e b 7 a a e 0 - f 5 f a - 4 9 e b - b 3 6 2 - a c d b 9 8 b d 4 3 5 1 "   n a m e = " L a b e l s . N o   o f   L a y w e r s   -   p i e   c h a r t "   a s s e m b l y = " I p h e l i o n . O u t l i n e . W o r d . d l l "   t y p e = " I p h e l i o n . O u t l i n e . W o r d . R e n d e r e r s . T e x t R e n d e r e r "   o r d e r = " 2 "   a c t i v e = " t r u e "   e n t i t y I d = " f 9 5 d c 5 f a - 6 e 9 d - 4 b e 9 - 9 d 2 3 - e 0 a d a 2 0 d 8 4 3 8 "   f i e l d I d = " a b 0 b 8 0 8 f - 7 6 d 0 - 4 8 2 b - 9 7 6 7 - 6 8 1 e 3 1 8 f 5 b 7 a "   p a r e n t I d = " 0 0 0 0 0 0 0 0 - 0 0 0 0 - 0 0 0 0 - 0 0 0 0 - 0 0 0 0 0 0 0 0 0 0 0 0 "   l e v e l O r d e r = " 1 0 0 "   c o n t r o l T y p e = " p l a i n T e x t "   c o n t r o l E d i t T y p e = " i n l i n e "   e n c l o s i n g B o o k m a r k = " f a l s e "   f o r m a t E v a l u a t o r T y p e = " e x p r e s s i o n "   t e x t C a s e = " i g n o r e C a s e "   r e m o v e C o n t r o l = " f a l s e "   i g n o r e F o r m a t I f E m p t y = " f a l s e " >  
                         < p a r a m e t e r s >  
                             < p a r a m e t e r   i d = " f 3 2 f d f 5 d - c 8 d 2 - 4 7 2 8 - a 6 d 3 - 8 0 7 3 a 7 f 1 6 7 8 e "   n a m e = " F i e l d   i n d e x "   t y p e = " S y s t e m . I n t 3 2 ,   m s c o r l i b ,   V e r s i o n = 4 . 0 . 0 . 0 ,   C u l t u r e = n e u t r a l ,   P u b l i c K e y T o k e n = b 7 7 a 5 c 5 6 1 9 3 4 e 0 8 9 "   o r d e r = " 9 9 9 "   k e y = " i n d e x "   v a l u e = " "   g r o u p O r d e r = " - 1 "   i s G e n e r a t e d = " f a l s e " / >  
                             < p a r a m e t e r   i d = " f f f e 9 1 0 8 - d 9 4 7 - 4 0 b b - 8 1 9 7 - 1 1 4 2 b a c 6 c 1 b 4 "   n a m e = " P a r e n t   f i e l d   i n d e x "   t y p e = " S y s t e m . I n t 3 2 ,   m s c o r l i b ,   V e r s i o n = 4 . 0 . 0 . 0 ,   C u l t u r e = n e u t r a l ,   P u b l i c K e y T o k e n = b 7 7 a 5 c 5 6 1 9 3 4 e 0 8 9 "   o r d e r = " 9 9 9 "   k e y = " p a r e n t I n d e x "   v a l u e = " "   g r o u p O r d e r = " - 1 "   i s G e n e r a t e d = " f a l s e " / >  
                             < p a r a m e t e r   i d = " 4 6 5 e b e 1 9 - a 0 8 4 - 4 f 3 6 - b 8 3 c - 4 3 0 c 9 9 0 c 8 d c b "   n a m e = " D e l e t e   i f   e m p t y "   t y p e = " S y s t e m . B o o l e a n ,   m s c o r l i b ,   V e r s i o n = 4 . 0 . 0 . 0 ,   C u l t u r e = n e u t r a l ,   P u b l i c K e y T o k e n = b 7 7 a 5 c 5 6 1 9 3 4 e 0 8 9 "   o r d e r = " 9 9 9 "   k e y = " d e l e t e I f E m p t y "   v a l u e = " F a l s e "   g r o u p O r d e r = " - 1 "   i s G e n e r a t e d = " f a l s e " / >  
                             < p a r a m e t e r   i d = " 2 4 9 2 c 2 1 4 - 6 0 f f - 4 4 7 6 - b 7 4 0 - f d 5 2 8 b 0 6 6 8 6 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a 5 5 0 d 3 a - 2 d a d - 4 0 5 8 - a 9 2 0 - 2 2 0 5 8 2 d 2 a 2 c 5 "   n a m e = " L a b e l s . E u r o p e "   a s s e m b l y = " I p h e l i o n . O u t l i n e . W o r d . d l l "   t y p e = " I p h e l i o n . O u t l i n e . W o r d . R e n d e r e r s . T e x t R e n d e r e r "   o r d e r = " 2 "   a c t i v e = " t r u e "   e n t i t y I d = " f 9 5 d c 5 f a - 6 e 9 d - 4 b e 9 - 9 d 2 3 - e 0 a d a 2 0 d 8 4 3 8 "   f i e l d I d = " c a f 4 d d 1 7 - 7 9 4 c - 4 3 d 4 - 8 5 7 3 - f 5 3 6 4 3 a e c 4 0 3 "   p a r e n t I d = " 0 0 0 0 0 0 0 0 - 0 0 0 0 - 0 0 0 0 - 0 0 0 0 - 0 0 0 0 0 0 0 0 0 0 0 0 "   l e v e l O r d e r = " 1 0 0 "   c o n t r o l T y p e = " p l a i n T e x t "   c o n t r o l E d i t T y p e = " i n l i n e "   e n c l o s i n g B o o k m a r k = " f a l s e "   f o r m a t E v a l u a t o r T y p e = " e x p r e s s i o n "   t e x t C a s e = " i g n o r e C a s e "   r e m o v e C o n t r o l = " f a l s e "   i g n o r e F o r m a t I f E m p t y = " f a l s e " >  
                         < p a r a m e t e r s >  
                             < p a r a m e t e r   i d = " 4 5 0 8 b c 0 f - 8 9 0 b - 4 f 2 e - 9 f a 6 - 7 b 4 b b 1 d 7 3 a e d "   n a m e = " F i e l d   i n d e x "   t y p e = " S y s t e m . I n t 3 2 ,   m s c o r l i b ,   V e r s i o n = 4 . 0 . 0 . 0 ,   C u l t u r e = n e u t r a l ,   P u b l i c K e y T o k e n = b 7 7 a 5 c 5 6 1 9 3 4 e 0 8 9 "   o r d e r = " 9 9 9 "   k e y = " i n d e x "   v a l u e = " "   g r o u p O r d e r = " - 1 "   i s G e n e r a t e d = " f a l s e " / >  
                             < p a r a m e t e r   i d = " 1 b 7 8 8 2 b c - 2 d b 4 - 4 3 0 9 - 9 8 b e - e 3 d 6 8 0 6 4 e e 2 9 "   n a m e = " P a r e n t   f i e l d   i n d e x "   t y p e = " S y s t e m . I n t 3 2 ,   m s c o r l i b ,   V e r s i o n = 4 . 0 . 0 . 0 ,   C u l t u r e = n e u t r a l ,   P u b l i c K e y T o k e n = b 7 7 a 5 c 5 6 1 9 3 4 e 0 8 9 "   o r d e r = " 9 9 9 "   k e y = " p a r e n t I n d e x "   v a l u e = " "   g r o u p O r d e r = " - 1 "   i s G e n e r a t e d = " f a l s e " / >  
                             < p a r a m e t e r   i d = " 1 f c c f 4 f b - 9 1 0 e - 4 7 9 3 - 9 6 5 4 - 9 8 d f 0 5 b 2 0 7 5 5 "   n a m e = " D e l e t e   i f   e m p t y "   t y p e = " S y s t e m . B o o l e a n ,   m s c o r l i b ,   V e r s i o n = 4 . 0 . 0 . 0 ,   C u l t u r e = n e u t r a l ,   P u b l i c K e y T o k e n = b 7 7 a 5 c 5 6 1 9 3 4 e 0 8 9 "   o r d e r = " 9 9 9 "   k e y = " d e l e t e I f E m p t y "   v a l u e = " F a l s e "   g r o u p O r d e r = " - 1 "   i s G e n e r a t e d = " f a l s e " / >  
                             < p a r a m e t e r   i d = " 5 7 c c d 6 a 2 - b c e a - 4 5 c 2 - a b 7 9 - 3 f d 3 7 5 e 9 1 1 6 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f e a 7 8 b f - 8 5 4 e - 4 3 f 6 - a 7 9 6 - f 9 9 2 5 4 d b 4 0 d c "   n a m e = " L a b e l s . o f f i c e s   e u r o p e "   a s s e m b l y = " I p h e l i o n . O u t l i n e . W o r d . d l l "   t y p e = " I p h e l i o n . O u t l i n e . W o r d . R e n d e r e r s . T e x t R e n d e r e r "   o r d e r = " 2 "   a c t i v e = " t r u e "   e n t i t y I d = " f 9 5 d c 5 f a - 6 e 9 d - 4 b e 9 - 9 d 2 3 - e 0 a d a 2 0 d 8 4 3 8 "   f i e l d I d = " 5 1 5 4 d 7 2 8 - 0 5 f 8 - 4 e 6 2 - b 8 4 3 - 8 6 f e 8 e 6 6 e c f a "   p a r e n t I d = " 0 0 0 0 0 0 0 0 - 0 0 0 0 - 0 0 0 0 - 0 0 0 0 - 0 0 0 0 0 0 0 0 0 0 0 0 "   l e v e l O r d e r = " 1 0 0 "   c o n t r o l T y p e = " p l a i n T e x t "   c o n t r o l E d i t T y p e = " i n l i n e "   e n c l o s i n g B o o k m a r k = " f a l s e "   f o r m a t E v a l u a t o r T y p e = " e x p r e s s i o n "   t e x t C a s e = " i g n o r e C a s e "   r e m o v e C o n t r o l = " f a l s e "   i g n o r e F o r m a t I f E m p t y = " f a l s e " >  
                         < p a r a m e t e r s >  
                             < p a r a m e t e r   i d = " e 8 f 8 0 0 a b - c 0 6 e - 4 f f 6 - 8 5 6 5 - 4 b 5 7 3 9 d 6 4 e 9 f "   n a m e = " F i e l d   i n d e x "   t y p e = " S y s t e m . I n t 3 2 ,   m s c o r l i b ,   V e r s i o n = 4 . 0 . 0 . 0 ,   C u l t u r e = n e u t r a l ,   P u b l i c K e y T o k e n = b 7 7 a 5 c 5 6 1 9 3 4 e 0 8 9 "   o r d e r = " 9 9 9 "   k e y = " i n d e x "   v a l u e = " "   g r o u p O r d e r = " - 1 "   i s G e n e r a t e d = " f a l s e " / >  
                             < p a r a m e t e r   i d = " 7 d e 2 9 8 9 f - f 7 1 9 - 4 e 1 3 - 9 f b b - b 5 0 d 6 7 d 4 a e 2 b "   n a m e = " P a r e n t   f i e l d   i n d e x "   t y p e = " S y s t e m . I n t 3 2 ,   m s c o r l i b ,   V e r s i o n = 4 . 0 . 0 . 0 ,   C u l t u r e = n e u t r a l ,   P u b l i c K e y T o k e n = b 7 7 a 5 c 5 6 1 9 3 4 e 0 8 9 "   o r d e r = " 9 9 9 "   k e y = " p a r e n t I n d e x "   v a l u e = " "   g r o u p O r d e r = " - 1 "   i s G e n e r a t e d = " f a l s e " / >  
                             < p a r a m e t e r   i d = " f 9 d b 8 f 2 1 - 5 0 7 6 - 4 1 8 7 - 8 e c b - f 2 4 7 2 7 8 d f b 5 a "   n a m e = " D e l e t e   i f   e m p t y "   t y p e = " S y s t e m . B o o l e a n ,   m s c o r l i b ,   V e r s i o n = 4 . 0 . 0 . 0 ,   C u l t u r e = n e u t r a l ,   P u b l i c K e y T o k e n = b 7 7 a 5 c 5 6 1 9 3 4 e 0 8 9 "   o r d e r = " 9 9 9 "   k e y = " d e l e t e I f E m p t y "   v a l u e = " F a l s e "   g r o u p O r d e r = " - 1 "   i s G e n e r a t e d = " f a l s e " / >  
                             < p a r a m e t e r   i d = " 8 5 8 c 3 5 c c - 4 2 3 c - 4 c d 1 - 8 3 0 2 - a c d 0 7 2 8 a e d a 5 " 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3 0 4 8 f 2 3 - 9 a e f - 4 0 8 f - b b 5 d - 7 7 d 8 0 0 d 4 8 8 9 f "   n a m e = " L a b e l s . A s i a "   a s s e m b l y = " I p h e l i o n . O u t l i n e . W o r d . d l l "   t y p e = " I p h e l i o n . O u t l i n e . W o r d . R e n d e r e r s . T e x t R e n d e r e r "   o r d e r = " 2 "   a c t i v e = " t r u e "   e n t i t y I d = " f 9 5 d c 5 f a - 6 e 9 d - 4 b e 9 - 9 d 2 3 - e 0 a d a 2 0 d 8 4 3 8 "   f i e l d I d = " d 6 a 6 6 0 c 2 - 4 1 4 9 - 4 e 4 a - 9 0 3 2 - 1 6 3 6 6 e 6 0 1 3 0 8 "   p a r e n t I d = " 0 0 0 0 0 0 0 0 - 0 0 0 0 - 0 0 0 0 - 0 0 0 0 - 0 0 0 0 0 0 0 0 0 0 0 0 "   l e v e l O r d e r = " 1 0 0 "   c o n t r o l T y p e = " p l a i n T e x t "   c o n t r o l E d i t T y p e = " i n l i n e "   e n c l o s i n g B o o k m a r k = " f a l s e "   f o r m a t E v a l u a t o r T y p e = " e x p r e s s i o n "   t e x t C a s e = " i g n o r e C a s e "   r e m o v e C o n t r o l = " f a l s e "   i g n o r e F o r m a t I f E m p t y = " f a l s e " >  
                         < p a r a m e t e r s >  
                             < p a r a m e t e r   i d = " 7 8 8 d f 4 f 3 - b 2 4 9 - 4 0 9 9 - b 0 c 4 - 3 7 2 c e 1 b 8 a 4 3 5 "   n a m e = " F i e l d   i n d e x "   t y p e = " S y s t e m . I n t 3 2 ,   m s c o r l i b ,   V e r s i o n = 4 . 0 . 0 . 0 ,   C u l t u r e = n e u t r a l ,   P u b l i c K e y T o k e n = b 7 7 a 5 c 5 6 1 9 3 4 e 0 8 9 "   o r d e r = " 9 9 9 "   k e y = " i n d e x "   v a l u e = " "   g r o u p O r d e r = " - 1 "   i s G e n e r a t e d = " f a l s e " / >  
                             < p a r a m e t e r   i d = " 0 6 3 2 1 b d 9 - 1 8 5 9 - 4 7 0 4 - a f 6 8 - a 0 b 1 0 d 8 c 3 0 d 3 "   n a m e = " P a r e n t   f i e l d   i n d e x "   t y p e = " S y s t e m . I n t 3 2 ,   m s c o r l i b ,   V e r s i o n = 4 . 0 . 0 . 0 ,   C u l t u r e = n e u t r a l ,   P u b l i c K e y T o k e n = b 7 7 a 5 c 5 6 1 9 3 4 e 0 8 9 "   o r d e r = " 9 9 9 "   k e y = " p a r e n t I n d e x "   v a l u e = " "   g r o u p O r d e r = " - 1 "   i s G e n e r a t e d = " f a l s e " / >  
                             < p a r a m e t e r   i d = " 8 1 2 5 7 8 f 4 - 4 6 5 a - 4 b 1 6 - a c 6 0 - 4 f 7 b 2 2 b f 8 0 0 f "   n a m e = " D e l e t e   i f   e m p t y "   t y p e = " S y s t e m . B o o l e a n ,   m s c o r l i b ,   V e r s i o n = 4 . 0 . 0 . 0 ,   C u l t u r e = n e u t r a l ,   P u b l i c K e y T o k e n = b 7 7 a 5 c 5 6 1 9 3 4 e 0 8 9 "   o r d e r = " 9 9 9 "   k e y = " d e l e t e I f E m p t y "   v a l u e = " F a l s e "   g r o u p O r d e r = " - 1 "   i s G e n e r a t e d = " f a l s e " / >  
                             < p a r a m e t e r   i d = " 3 5 e 5 c c 2 f - 5 b 9 b - 4 1 2 7 - b 7 8 0 - 5 d 3 b 6 e c 9 d 1 b 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b 2 6 a 5 b f - 2 e 8 a - 4 3 a 5 - 8 9 a 9 - 5 a 1 0 c 6 f d 6 e 3 5 "   n a m e = " L a b e l s . o f f i c e s   a s i a "   a s s e m b l y = " I p h e l i o n . O u t l i n e . W o r d . d l l "   t y p e = " I p h e l i o n . O u t l i n e . W o r d . R e n d e r e r s . T e x t R e n d e r e r "   o r d e r = " 2 "   a c t i v e = " t r u e "   e n t i t y I d = " f 9 5 d c 5 f a - 6 e 9 d - 4 b e 9 - 9 d 2 3 - e 0 a d a 2 0 d 8 4 3 8 "   f i e l d I d = " 3 9 2 b 9 f 3 c - 7 b 2 3 - 4 3 d 8 - 8 8 5 e - 4 5 7 7 2 9 a 1 3 5 f 1 "   p a r e n t I d = " 0 0 0 0 0 0 0 0 - 0 0 0 0 - 0 0 0 0 - 0 0 0 0 - 0 0 0 0 0 0 0 0 0 0 0 0 "   l e v e l O r d e r = " 1 0 0 "   c o n t r o l T y p e = " p l a i n T e x t "   c o n t r o l E d i t T y p e = " i n l i n e "   e n c l o s i n g B o o k m a r k = " f a l s e "   f o r m a t E v a l u a t o r T y p e = " e x p r e s s i o n "   t e x t C a s e = " i g n o r e C a s e "   r e m o v e C o n t r o l = " f a l s e "   i g n o r e F o r m a t I f E m p t y = " f a l s e " >  
                         < p a r a m e t e r s >  
                             < p a r a m e t e r   i d = " a 1 1 a 2 6 c b - a e c 9 - 4 8 1 7 - 8 b c 2 - 1 b d 8 e 4 f 7 9 b b 9 "   n a m e = " F i e l d   i n d e x "   t y p e = " S y s t e m . I n t 3 2 ,   m s c o r l i b ,   V e r s i o n = 4 . 0 . 0 . 0 ,   C u l t u r e = n e u t r a l ,   P u b l i c K e y T o k e n = b 7 7 a 5 c 5 6 1 9 3 4 e 0 8 9 "   o r d e r = " 9 9 9 "   k e y = " i n d e x "   v a l u e = " "   g r o u p O r d e r = " - 1 "   i s G e n e r a t e d = " f a l s e " / >  
                             < p a r a m e t e r   i d = " e 5 5 3 8 f 3 d - 0 b f a - 4 c 4 6 - 9 a 3 c - d 1 a 4 0 4 c 3 6 b 2 f "   n a m e = " P a r e n t   f i e l d   i n d e x "   t y p e = " S y s t e m . I n t 3 2 ,   m s c o r l i b ,   V e r s i o n = 4 . 0 . 0 . 0 ,   C u l t u r e = n e u t r a l ,   P u b l i c K e y T o k e n = b 7 7 a 5 c 5 6 1 9 3 4 e 0 8 9 "   o r d e r = " 9 9 9 "   k e y = " p a r e n t I n d e x "   v a l u e = " "   g r o u p O r d e r = " - 1 "   i s G e n e r a t e d = " f a l s e " / >  
                             < p a r a m e t e r   i d = " f f 7 d 4 0 0 e - a 0 f e - 4 0 d f - 8 4 9 5 - 3 f a d e 7 9 c 5 a 1 5 "   n a m e = " D e l e t e   i f   e m p t y "   t y p e = " S y s t e m . B o o l e a n ,   m s c o r l i b ,   V e r s i o n = 4 . 0 . 0 . 0 ,   C u l t u r e = n e u t r a l ,   P u b l i c K e y T o k e n = b 7 7 a 5 c 5 6 1 9 3 4 e 0 8 9 "   o r d e r = " 9 9 9 "   k e y = " d e l e t e I f E m p t y "   v a l u e = " F a l s e "   g r o u p O r d e r = " - 1 "   i s G e n e r a t e d = " f a l s e " / >  
                             < p a r a m e t e r   i d = " 7 7 f 4 d 7 e 2 - c 2 e 3 - 4 6 3 7 - a 5 d d - 4 8 8 9 e 8 a e 0 0 b e " 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4 a f d 8 2 1 4 - b 3 5 0 - 4 f 5 e - b 1 5 f - 1 0 5 e 8 4 6 2 0 6 e 7 "   n a m e = " L a b e l s . U S A "   a s s e m b l y = " I p h e l i o n . O u t l i n e . W o r d . d l l "   t y p e = " I p h e l i o n . O u t l i n e . W o r d . R e n d e r e r s . T e x t R e n d e r e r "   o r d e r = " 2 "   a c t i v e = " t r u e "   e n t i t y I d = " f 9 5 d c 5 f a - 6 e 9 d - 4 b e 9 - 9 d 2 3 - e 0 a d a 2 0 d 8 4 3 8 "   f i e l d I d = " 9 9 a d 6 e 3 1 - 3 2 7 e - 4 2 e 6 - b e 8 5 - b e 8 a 5 7 0 5 7 8 8 6 "   p a r e n t I d = " 0 0 0 0 0 0 0 0 - 0 0 0 0 - 0 0 0 0 - 0 0 0 0 - 0 0 0 0 0 0 0 0 0 0 0 0 "   l e v e l O r d e r = " 1 0 0 "   c o n t r o l T y p e = " p l a i n T e x t "   c o n t r o l E d i t T y p e = " i n l i n e "   e n c l o s i n g B o o k m a r k = " f a l s e "   f o r m a t E v a l u a t o r T y p e = " e x p r e s s i o n "   t e x t C a s e = " i g n o r e C a s e "   r e m o v e C o n t r o l = " f a l s e "   i g n o r e F o r m a t I f E m p t y = " f a l s e " >  
                         < p a r a m e t e r s >  
                             < p a r a m e t e r   i d = " d 4 0 6 c c c 2 - b 2 3 6 - 4 0 c 8 - 8 9 7 5 - 2 5 3 6 4 d d c a 9 a b "   n a m e = " F i e l d   i n d e x "   t y p e = " S y s t e m . I n t 3 2 ,   m s c o r l i b ,   V e r s i o n = 4 . 0 . 0 . 0 ,   C u l t u r e = n e u t r a l ,   P u b l i c K e y T o k e n = b 7 7 a 5 c 5 6 1 9 3 4 e 0 8 9 "   o r d e r = " 9 9 9 "   k e y = " i n d e x "   v a l u e = " "   g r o u p O r d e r = " - 1 "   i s G e n e r a t e d = " f a l s e " / >  
                             < p a r a m e t e r   i d = " 1 c 9 f d f f e - b 2 3 b - 4 2 2 1 - a 9 5 4 - 5 8 7 f c 1 e a c 3 8 0 "   n a m e = " P a r e n t   f i e l d   i n d e x "   t y p e = " S y s t e m . I n t 3 2 ,   m s c o r l i b ,   V e r s i o n = 4 . 0 . 0 . 0 ,   C u l t u r e = n e u t r a l ,   P u b l i c K e y T o k e n = b 7 7 a 5 c 5 6 1 9 3 4 e 0 8 9 "   o r d e r = " 9 9 9 "   k e y = " p a r e n t I n d e x "   v a l u e = " "   g r o u p O r d e r = " - 1 "   i s G e n e r a t e d = " f a l s e " / >  
                             < p a r a m e t e r   i d = " 5 0 d 2 b b 6 0 - 0 4 8 e - 4 6 1 f - b 0 9 9 - a f 8 1 c 1 e 3 b 0 c 8 "   n a m e = " D e l e t e   i f   e m p t y "   t y p e = " S y s t e m . B o o l e a n ,   m s c o r l i b ,   V e r s i o n = 4 . 0 . 0 . 0 ,   C u l t u r e = n e u t r a l ,   P u b l i c K e y T o k e n = b 7 7 a 5 c 5 6 1 9 3 4 e 0 8 9 "   o r d e r = " 9 9 9 "   k e y = " d e l e t e I f E m p t y "   v a l u e = " F a l s e "   g r o u p O r d e r = " - 1 "   i s G e n e r a t e d = " f a l s e " / >  
                             < p a r a m e t e r   i d = " 3 d e b 3 7 a c - a 3 7 d - 4 2 e 4 - 8 3 0 8 - 2 4 2 1 7 1 4 2 9 e f b " 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9 4 9 1 f 6 e - f 6 d c - 4 e b 6 - 8 7 0 1 - 2 6 9 a c 6 3 c b 3 f a "   n a m e = " L a b e l s . o f f i c e s   u s a "   a s s e m b l y = " I p h e l i o n . O u t l i n e . W o r d . d l l "   t y p e = " I p h e l i o n . O u t l i n e . W o r d . R e n d e r e r s . T e x t R e n d e r e r "   o r d e r = " 2 "   a c t i v e = " t r u e "   e n t i t y I d = " f 9 5 d c 5 f a - 6 e 9 d - 4 b e 9 - 9 d 2 3 - e 0 a d a 2 0 d 8 4 3 8 "   f i e l d I d = " 0 e 3 4 8 7 c 6 - 1 6 f b - 4 5 a 2 - b d 2 2 - 1 c 1 f 6 6 d a 2 5 5 6 "   p a r e n t I d = " 0 0 0 0 0 0 0 0 - 0 0 0 0 - 0 0 0 0 - 0 0 0 0 - 0 0 0 0 0 0 0 0 0 0 0 0 "   l e v e l O r d e r = " 1 0 0 "   c o n t r o l T y p e = " p l a i n T e x t "   c o n t r o l E d i t T y p e = " i n l i n e "   e n c l o s i n g B o o k m a r k = " f a l s e "   f o r m a t E v a l u a t o r T y p e = " e x p r e s s i o n "   t e x t C a s e = " i g n o r e C a s e "   r e m o v e C o n t r o l = " f a l s e "   i g n o r e F o r m a t I f E m p t y = " f a l s e " >  
                         < p a r a m e t e r s >  
                             < p a r a m e t e r   i d = " 5 8 b c 2 9 f 3 - 5 b 9 b - 4 3 4 5 - 9 c 9 1 - a 0 0 4 3 1 7 4 3 6 9 d "   n a m e = " F i e l d   i n d e x "   t y p e = " S y s t e m . I n t 3 2 ,   m s c o r l i b ,   V e r s i o n = 4 . 0 . 0 . 0 ,   C u l t u r e = n e u t r a l ,   P u b l i c K e y T o k e n = b 7 7 a 5 c 5 6 1 9 3 4 e 0 8 9 "   o r d e r = " 9 9 9 "   k e y = " i n d e x "   v a l u e = " "   g r o u p O r d e r = " - 1 "   i s G e n e r a t e d = " f a l s e " / >  
                             < p a r a m e t e r   i d = " 5 0 b e c 8 3 1 - 8 8 2 8 - 4 c 2 b - a 4 0 5 - 0 2 f 8 9 f f c 1 4 4 c "   n a m e = " P a r e n t   f i e l d   i n d e x "   t y p e = " S y s t e m . I n t 3 2 ,   m s c o r l i b ,   V e r s i o n = 4 . 0 . 0 . 0 ,   C u l t u r e = n e u t r a l ,   P u b l i c K e y T o k e n = b 7 7 a 5 c 5 6 1 9 3 4 e 0 8 9 "   o r d e r = " 9 9 9 "   k e y = " p a r e n t I n d e x "   v a l u e = " "   g r o u p O r d e r = " - 1 "   i s G e n e r a t e d = " f a l s e " / >  
                             < p a r a m e t e r   i d = " 7 e 9 b d 9 f c - 6 a d b - 4 7 5 b - 8 8 a a - c 2 3 4 1 5 b 3 5 6 6 a "   n a m e = " D e l e t e   i f   e m p t y "   t y p e = " S y s t e m . B o o l e a n ,   m s c o r l i b ,   V e r s i o n = 4 . 0 . 0 . 0 ,   C u l t u r e = n e u t r a l ,   P u b l i c K e y T o k e n = b 7 7 a 5 c 5 6 1 9 3 4 e 0 8 9 "   o r d e r = " 9 9 9 "   k e y = " d e l e t e I f E m p t y "   v a l u e = " F a l s e "   g r o u p O r d e r = " - 1 "   i s G e n e r a t e d = " f a l s e " / >  
                             < p a r a m e t e r   i d = " 7 5 a 2 d 2 e 7 - 3 7 f e - 4 3 1 2 - 8 f 3 a - b 8 7 4 6 c 8 6 c e c 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5 1 e 2 e c d d - f a 2 4 - 4 9 f 1 - 8 0 6 7 - 4 2 c 4 d 9 f 3 0 e c f "   n a m e = " L a b e l s . i n t e r n a t i o n a l   l o c a t i o n s "   a s s e m b l y = " I p h e l i o n . O u t l i n e . W o r d . d l l "   t y p e = " I p h e l i o n . O u t l i n e . W o r d . R e n d e r e r s . T e x t R e n d e r e r "   o r d e r = " 2 "   a c t i v e = " t r u e "   e n t i t y I d = " f 9 5 d c 5 f a - 6 e 9 d - 4 b e 9 - 9 d 2 3 - e 0 a d a 2 0 d 8 4 3 8 "   f i e l d I d = " 7 b 4 e 0 4 c d - 1 e 4 c - 4 3 e c - 9 2 6 3 - 8 c e 1 a f 5 9 2 0 8 1 "   p a r e n t I d = " 0 0 0 0 0 0 0 0 - 0 0 0 0 - 0 0 0 0 - 0 0 0 0 - 0 0 0 0 0 0 0 0 0 0 0 0 "   l e v e l O r d e r = " 1 0 0 "   c o n t r o l T y p e = " p l a i n T e x t "   c o n t r o l E d i t T y p e = " i n l i n e "   e n c l o s i n g B o o k m a r k = " f a l s e "   f o r m a t E v a l u a t o r T y p e = " e x p r e s s i o n "   t e x t C a s e = " i g n o r e C a s e "   r e m o v e C o n t r o l = " f a l s e "   i g n o r e F o r m a t I f E m p t y = " f a l s e " >  
                         < p a r a m e t e r s >  
                             < p a r a m e t e r   i d = " d a 6 a e d 2 b - 3 3 6 2 - 4 c a 5 - b b b 5 - c 0 4 2 b a b c f 9 5 d "   n a m e = " F i e l d   i n d e x "   t y p e = " S y s t e m . I n t 3 2 ,   m s c o r l i b ,   V e r s i o n = 4 . 0 . 0 . 0 ,   C u l t u r e = n e u t r a l ,   P u b l i c K e y T o k e n = b 7 7 a 5 c 5 6 1 9 3 4 e 0 8 9 "   o r d e r = " 9 9 9 "   k e y = " i n d e x "   v a l u e = " "   g r o u p O r d e r = " - 1 "   i s G e n e r a t e d = " f a l s e " / >  
                             < p a r a m e t e r   i d = " 6 9 a 7 2 8 6 8 - 9 7 a e - 4 7 0 3 - 8 5 2 7 - 5 1 5 e 8 e 9 5 b 3 8 b "   n a m e = " P a r e n t   f i e l d   i n d e x "   t y p e = " S y s t e m . I n t 3 2 ,   m s c o r l i b ,   V e r s i o n = 4 . 0 . 0 . 0 ,   C u l t u r e = n e u t r a l ,   P u b l i c K e y T o k e n = b 7 7 a 5 c 5 6 1 9 3 4 e 0 8 9 "   o r d e r = " 9 9 9 "   k e y = " p a r e n t I n d e x "   v a l u e = " "   g r o u p O r d e r = " - 1 "   i s G e n e r a t e d = " f a l s e " / >  
                             < p a r a m e t e r   i d = " b 0 c f 7 2 d 9 - 4 2 2 f - 4 5 1 a - 9 5 2 8 - 8 5 3 7 c e d b 5 c 0 f "   n a m e = " D e l e t e   i f   e m p t y "   t y p e = " S y s t e m . B o o l e a n ,   m s c o r l i b ,   V e r s i o n = 4 . 0 . 0 . 0 ,   C u l t u r e = n e u t r a l ,   P u b l i c K e y T o k e n = b 7 7 a 5 c 5 6 1 9 3 4 e 0 8 9 "   o r d e r = " 9 9 9 "   k e y = " d e l e t e I f E m p t y "   v a l u e = " F a l s e "   g r o u p O r d e r = " - 1 "   i s G e n e r a t e d = " f a l s e " / >  
                             < p a r a m e t e r   i d = " 8 8 0 c 1 4 7 2 - 5 9 a 1 - 4 6 f 3 - a 8 9 b - f 0 4 9 0 6 9 9 a 7 3 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1 1 d 2 6 a 1 1 - c d 9 3 - 4 f a 5 - 9 7 d 0 - 8 3 f 2 b 6 2 d c 7 2 1 "   n a m e = " L a b e l s . e m p l o y e e s   a n d   c o u n t i n g "   a s s e m b l y = " I p h e l i o n . O u t l i n e . W o r d . d l l "   t y p e = " I p h e l i o n . O u t l i n e . W o r d . R e n d e r e r s . T e x t R e n d e r e r "   o r d e r = " 2 "   a c t i v e = " t r u e "   e n t i t y I d = " f 9 5 d c 5 f a - 6 e 9 d - 4 b e 9 - 9 d 2 3 - e 0 a d a 2 0 d 8 4 3 8 "   f i e l d I d = " 1 2 d 5 8 f 2 c - 2 0 4 5 - 4 a a 1 - b 2 9 1 - 1 1 a 9 3 0 8 7 6 b d 0 "   p a r e n t I d = " 0 0 0 0 0 0 0 0 - 0 0 0 0 - 0 0 0 0 - 0 0 0 0 - 0 0 0 0 0 0 0 0 0 0 0 0 "   l e v e l O r d e r = " 1 0 0 "   c o n t r o l T y p e = " p l a i n T e x t "   c o n t r o l E d i t T y p e = " i n l i n e "   e n c l o s i n g B o o k m a r k = " f a l s e "   f o r m a t E v a l u a t o r T y p e = " e x p r e s s i o n "   t e x t C a s e = " i g n o r e C a s e "   r e m o v e C o n t r o l = " f a l s e "   i g n o r e F o r m a t I f E m p t y = " f a l s e " >  
                         < p a r a m e t e r s >  
                             < p a r a m e t e r   i d = " 2 1 c d c 6 1 f - e 0 1 3 - 4 7 d f - 9 e c f - c c 6 8 a 7 2 1 7 4 c 1 "   n a m e = " F i e l d   i n d e x "   t y p e = " S y s t e m . I n t 3 2 ,   m s c o r l i b ,   V e r s i o n = 4 . 0 . 0 . 0 ,   C u l t u r e = n e u t r a l ,   P u b l i c K e y T o k e n = b 7 7 a 5 c 5 6 1 9 3 4 e 0 8 9 "   o r d e r = " 9 9 9 "   k e y = " i n d e x "   v a l u e = " "   g r o u p O r d e r = " - 1 "   i s G e n e r a t e d = " f a l s e " / >  
                             < p a r a m e t e r   i d = " a 9 f 6 2 f 1 5 - 6 9 7 6 - 4 e 3 7 - a 6 3 9 - f 2 f 4 a e d 4 5 b 8 b "   n a m e = " P a r e n t   f i e l d   i n d e x "   t y p e = " S y s t e m . I n t 3 2 ,   m s c o r l i b ,   V e r s i o n = 4 . 0 . 0 . 0 ,   C u l t u r e = n e u t r a l ,   P u b l i c K e y T o k e n = b 7 7 a 5 c 5 6 1 9 3 4 e 0 8 9 "   o r d e r = " 9 9 9 "   k e y = " p a r e n t I n d e x "   v a l u e = " "   g r o u p O r d e r = " - 1 "   i s G e n e r a t e d = " f a l s e " / >  
                             < p a r a m e t e r   i d = " a 9 9 a 5 1 b 2 - 9 7 1 e - 4 7 5 a - b 9 e f - 6 e 7 a 4 d 9 4 c 5 d c "   n a m e = " D e l e t e   i f   e m p t y "   t y p e = " S y s t e m . B o o l e a n ,   m s c o r l i b ,   V e r s i o n = 4 . 0 . 0 . 0 ,   C u l t u r e = n e u t r a l ,   P u b l i c K e y T o k e n = b 7 7 a 5 c 5 6 1 9 3 4 e 0 8 9 "   o r d e r = " 9 9 9 "   k e y = " d e l e t e I f E m p t y "   v a l u e = " F a l s e "   g r o u p O r d e r = " - 1 "   i s G e n e r a t e d = " f a l s e " / >  
                             < p a r a m e t e r   i d = " 0 b 2 f d 8 9 6 - 0 c 6 e - 4 5 8 9 - 8 8 d 9 - 5 c 9 6 2 e d 7 b 2 a 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0 2 c 9 5 6 1 2 - f 0 4 f - 4 a 4 e - a 3 8 2 - c 0 b b a b 8 a 6 8 b f "   n a m e = " N o   o f   L o c a t i o n s "   t y p e = " "   o r d e r = " 9 9 9 "   e n t i t y I d = " f 9 5 d c 5 f a - 6 e 9 d - 4 b e 9 - 9 d 2 3 - e 0 a d a 2 0 d 8 4 3 8 "   l i n k e d E n t i t y I d = " 0 0 0 0 0 0 0 0 - 0 0 0 0 - 0 0 0 0 - 0 0 0 0 - 0 0 0 0 0 0 0 0 0 0 0 0 "   l i n k e d F i e l d I d = " 0 0 0 0 0 0 0 0 - 0 0 0 0 - 0 0 0 0 - 0 0 0 0 - 0 0 0 0 0 0 0 0 0 0 0 0 "   l i n k e d F i e l d I n d e x = " 0 "   i n d e x = " 0 "   f i e l d T y p e = " c o i "   f o r m a t E v a l u a t o r T y p e = " f o r m a t S t r i n g "   h i d d e n = " f a l s e " / >  
                     < f i e l d   i d = " 6 3 5 3 2 6 e a - 4 6 4 2 - 4 b d 8 - b 8 8 7 - 2 4 9 9 8 3 7 a 6 d 0 e "   n a m e = " N o   o f   E m p l o y e e s "   t y p e = " "   o r d e r = " 9 9 9 "   e n t i t y I d = " f 9 5 d c 5 f a - 6 e 9 d - 4 b e 9 - 9 d 2 3 - e 0 a d a 2 0 d 8 4 3 8 "   l i n k e d E n t i t y I d = " 0 0 0 0 0 0 0 0 - 0 0 0 0 - 0 0 0 0 - 0 0 0 0 - 0 0 0 0 0 0 0 0 0 0 0 0 "   l i n k e d F i e l d I d = " 0 0 0 0 0 0 0 0 - 0 0 0 0 - 0 0 0 0 - 0 0 0 0 - 0 0 0 0 0 0 0 0 0 0 0 0 "   l i n k e d F i e l d I n d e x = " 0 "   i n d e x = " 0 "   f i e l d T y p e = " c o i "   f o r m a t E v a l u a t o r T y p e = " f o r m a t S t r i n g "   h i d d e n = " f a l s e " / >  
                     < f i e l d   i d = " f 9 c 0 3 c 1 e - e 1 8 f - 4 e d 4 - 8 0 2 3 - e 4 e 3 1 e f 4 7 1 9 8 "   n a m e = " L o c a t i o n s   B o l d   O n s c r e e n "   t y p e = " "   o r d e r = " 9 9 9 "   e n t i t y I d = " f 9 5 d c 5 f a - 6 e 9 d - 4 b e 9 - 9 d 2 3 - e 0 a d a 2 0 d 8 4 3 8 "   l i n k e d E n t i t y I d = " 0 0 0 0 0 0 0 0 - 0 0 0 0 - 0 0 0 0 - 0 0 0 0 - 0 0 0 0 0 0 0 0 0 0 0 0 "   l i n k e d F i e l d I d = " 0 0 0 0 0 0 0 0 - 0 0 0 0 - 0 0 0 0 - 0 0 0 0 - 0 0 0 0 0 0 0 0 0 0 0 0 "   l i n k e d F i e l d I n d e x = " 0 "   i n d e x = " 0 "   f i e l d T y p e = " c o i "   f o r m a t E v a l u a t o r T y p e = " f o r m a t S t r i n g "   h i d d e n = " f a l s e " / >  
                     < f i e l d   i d = " d 7 9 8 e f a 7 - 2 b d 2 - 4 2 1 5 - a 4 7 f - d 0 f 2 6 7 4 9 0 4 d 4 "   n a m e = " F u l l   D e t a i l s "   t y p e = " "   o r d e r = " 9 9 9 "   e n t i t y I d = " f 9 5 d c 5 f a - 6 e 9 d - 4 b e 9 - 9 d 2 3 - e 0 a d a 2 0 d 8 4 3 8 "   l i n k e d E n t i t y I d = " 0 0 0 0 0 0 0 0 - 0 0 0 0 - 0 0 0 0 - 0 0 0 0 - 0 0 0 0 0 0 0 0 0 0 0 0 "   l i n k e d F i e l d I d = " 0 0 0 0 0 0 0 0 - 0 0 0 0 - 0 0 0 0 - 0 0 0 0 - 0 0 0 0 0 0 0 0 0 0 0 0 "   l i n k e d F i e l d I n d e x = " 0 "   i n d e x = " 0 "   f i e l d T y p e = " c o i "   f o r m a t E v a l u a t o r T y p e = " f o r m a t S t r i n g "   h i d d e n = " f a l s e " / >  
                     < f i e l d   i d = " b e d b 1 7 e 1 - 5 f 0 d - 4 3 9 5 - b a 4 0 - c 8 f 3 a 3 0 2 4 a b 3 "   n a m e = " O C   B u s i n e s s   N a m e "   t y p e = " "   o r d e r = " 9 9 9 "   e n t i t y I d = " f 9 5 d c 5 f a - 6 e 9 d - 4 b e 9 - 9 d 2 3 - e 0 a d a 2 0 d 8 4 3 8 "   l i n k e d E n t i t y I d = " 0 0 0 0 0 0 0 0 - 0 0 0 0 - 0 0 0 0 - 0 0 0 0 - 0 0 0 0 0 0 0 0 0 0 0 0 "   l i n k e d F i e l d I d = " 0 0 0 0 0 0 0 0 - 0 0 0 0 - 0 0 0 0 - 0 0 0 0 - 0 0 0 0 0 0 0 0 0 0 0 0 "   l i n k e d F i e l d I n d e x = " 0 "   i n d e x = " 0 "   f i e l d T y p e = " c o i "   f o r m a t E v a l u a t o r T y p e = " f o r m a t S t r i n g "   h i d d e n = " f a l s e " / >  
                     < f i e l d   i d = " b f f b 3 e 4 8 - 3 2 2 2 - 4 d f 5 - a a d 5 - 6 4 4 7 5 8 b 1 6 6 a 7 "   n a m e = " R e l a t i o n s h i p   F i r m "   t y p e = " "   o r d e r = " 9 9 9 "   e n t i t y I d = " f 9 5 d c 5 f a - 6 e 9 d - 4 b e 9 - 9 d 2 3 - e 0 a d a 2 0 d 8 4 3 8 "   l i n k e d E n t i t y I d = " 0 0 0 0 0 0 0 0 - 0 0 0 0 - 0 0 0 0 - 0 0 0 0 - 0 0 0 0 0 0 0 0 0 0 0 0 "   l i n k e d F i e l d I d = " 0 0 0 0 0 0 0 0 - 0 0 0 0 - 0 0 0 0 - 0 0 0 0 - 0 0 0 0 0 0 0 0 0 0 0 0 "   l i n k e d F i e l d I n d e x = " 0 "   i n d e x = " 0 "   f i e l d T y p e = " c o i "   f o r m a t E v a l u a t o r T y p e = " f o r m a t S t r i n g "   h i d d e n = " f a l s e " / >  
                     < f i e l d   i d = " 5 e 4 3 d b 3 1 - 6 d 0 3 - 4 8 9 b - 8 a d 6 - 1 6 2 f 4 7 e f e e 6 a "   n a m e = " O C   C h a r t "   t y p e = " "   o r d e r = " 9 9 9 "   e n t i t y I d = " f 9 5 d c 5 f a - 6 e 9 d - 4 b e 9 - 9 d 2 3 - e 0 a d a 2 0 d 8 4 3 8 "   l i n k e d E n t i t y I d = " 0 0 0 0 0 0 0 0 - 0 0 0 0 - 0 0 0 0 - 0 0 0 0 - 0 0 0 0 0 0 0 0 0 0 0 0 "   l i n k e d F i e l d I d = " 0 0 0 0 0 0 0 0 - 0 0 0 0 - 0 0 0 0 - 0 0 0 0 - 0 0 0 0 0 0 0 0 0 0 0 0 "   l i n k e d F i e l d I n d e x = " 0 "   i n d e x = " 0 "   f i e l d T y p e = " c o i "   f o r m a t E v a l u a t o r T y p e = " f o r m a t S t r i n g "   h i d d e n = " f a l s e " / >  
                     < f i e l d   i d = " 6 c 8 9 3 6 0 0 - c 2 5 d - 4 4 c 2 - b 6 6 7 - 5 8 0 f 9 8 4 e f d d b "   n a m e = " F l a g s "   t y p e = " "   o r d e r = " 9 9 9 "   e n t i t y I d = " f 9 5 d c 5 f a - 6 e 9 d - 4 b e 9 - 9 d 2 3 - e 0 a d a 2 0 d 8 4 3 8 "   l i n k e d E n t i t y I d = " 0 0 0 0 0 0 0 0 - 0 0 0 0 - 0 0 0 0 - 0 0 0 0 - 0 0 0 0 0 0 0 0 0 0 0 0 "   l i n k e d F i e l d I d = " 0 0 0 0 0 0 0 0 - 0 0 0 0 - 0 0 0 0 - 0 0 0 0 - 0 0 0 0 0 0 0 0 0 0 0 0 "   l i n k e d F i e l d I n d e x = " 0 "   i n d e x = " 0 "   f i e l d T y p e = " c o i "   f o r m a t E v a l u a t o r T y p e = " f o r m a t S t r i n g "   h i d d e n = " f a l s e " / >  
                     < f i e l d   i d = " 3 5 2 c 7 e e a - 3 1 8 f - 4 8 6 3 - 9 7 0 0 - 9 5 6 1 f 2 6 9 5 d 6 8 "   n a m e = " A b o u t   O s b o r n e   C l a r k e "   t y p e = " "   o r d e r = " 9 9 9 "   e n t i t y I d = " f 9 5 d c 5 f a - 6 e 9 d - 4 b e 9 - 9 d 2 3 - e 0 a d a 2 0 d 8 4 3 8 "   l i n k e d E n t i t y I d = " 0 0 0 0 0 0 0 0 - 0 0 0 0 - 0 0 0 0 - 0 0 0 0 - 0 0 0 0 0 0 0 0 0 0 0 0 "   l i n k e d F i e l d I d = " 0 0 0 0 0 0 0 0 - 0 0 0 0 - 0 0 0 0 - 0 0 0 0 - 0 0 0 0 0 0 0 0 0 0 0 0 "   l i n k e d F i e l d I n d e x = " 0 "   i n d e x = " 0 "   f i e l d T y p e = " c o i "   f o r m a t E v a l u a t o r T y p e = " f o r m a t S t r i n g "   h i d d e n = " f a l s e " / >  
                     < f i e l d   i d = " d 8 2 d c 3 f b - 3 5 2 d - 4 d 3 5 - a 0 5 9 - 0 c 0 a a 2 7 5 d 9 e 5 "   n a m e = " N a m e "   t y p e = " "   o r d e r = " 9 9 9 "   e n t i t y I d = " e 5 f f d 1 4 b - 9 f 8 1 - 4 e 6 1 - 9 5 0 0 - 3 e 6 9 3 3 1 0 1 4 e 4 "   l i n k e d E n t i t y I d = " 0 0 0 0 0 0 0 0 - 0 0 0 0 - 0 0 0 0 - 0 0 0 0 - 0 0 0 0 0 0 0 0 0 0 0 0 "   l i n k e d F i e l d I d = " 0 0 0 0 0 0 0 0 - 0 0 0 0 - 0 0 0 0 - 0 0 0 0 - 0 0 0 0 0 0 0 0 0 0 0 0 "   l i n k e d F i e l d I n d e x = " 0 "   i n d e x = " 0 "   f i e l d T y p e = " c o i "   f o r m a t E v a l u a t o r T y p e = " f o r m a t S t r i n g "   h i d d e n = " f a l s e " / >  
                     < f i e l d   i d = " 3 c 6 e 9 b c 2 - c c 0 7 - 4 6 3 d - a 9 2 5 - a 7 d d 8 5 0 c 1 7 3 1 "   n a m e = " N o   o f   P a r t n e r s   -   p i e   c h a r t "   t y p e = " "   o r d e r = " 9 9 9 "   e n t i t y I d = " f 9 5 d c 5 f a - 6 e 9 d - 4 b e 9 - 9 d 2 3 - e 0 a d a 2 0 d 8 4 3 8 "   l i n k e d E n t i t y I d = " 0 0 0 0 0 0 0 0 - 0 0 0 0 - 0 0 0 0 - 0 0 0 0 - 0 0 0 0 0 0 0 0 0 0 0 0 "   l i n k e d F i e l d I d = " 0 0 0 0 0 0 0 0 - 0 0 0 0 - 0 0 0 0 - 0 0 0 0 - 0 0 0 0 0 0 0 0 0 0 0 0 "   l i n k e d F i e l d I n d e x = " 0 "   i n d e x = " 0 "   f i e l d T y p e = " c o i "   f o r m a t E v a l u a t o r T y p e = " f o r m a t S t r i n g "   h i d d e n = " f a l s e " / >  
                     < f i e l d   i d = " 1 3 e 0 9 c 1 8 - f 0 3 9 - 4 1 a 2 - 8 8 7 f - 3 2 d 1 1 9 2 f d b 0 4 "   n a m e = " N o   o f   B u s i n e s s   S u p p o r t     -   p i e   c h a r t "   t y p e = " "   o r d e r = " 9 9 9 "   e n t i t y I d = " f 9 5 d c 5 f a - 6 e 9 d - 4 b e 9 - 9 d 2 3 - e 0 a d a 2 0 d 8 4 3 8 "   l i n k e d E n t i t y I d = " 0 0 0 0 0 0 0 0 - 0 0 0 0 - 0 0 0 0 - 0 0 0 0 - 0 0 0 0 0 0 0 0 0 0 0 0 "   l i n k e d F i e l d I d = " 0 0 0 0 0 0 0 0 - 0 0 0 0 - 0 0 0 0 - 0 0 0 0 - 0 0 0 0 0 0 0 0 0 0 0 0 "   l i n k e d F i e l d I n d e x = " 0 "   i n d e x = " 0 "   f i e l d T y p e = " c o i "   f o r m a t E v a l u a t o r T y p e = " f o r m a t S t r i n g "   h i d d e n = " f a l s e " / >  
                     < f i e l d   i d = " a b 0 b 8 0 8 f - 7 6 d 0 - 4 8 2 b - 9 7 6 7 - 6 8 1 e 3 1 8 f 5 b 7 a "   n a m e = " N o   o f   L a y w e r s   -   p i e   c h a r t "   t y p e = " "   o r d e r = " 9 9 9 "   e n t i t y I d = " f 9 5 d c 5 f a - 6 e 9 d - 4 b e 9 - 9 d 2 3 - e 0 a d a 2 0 d 8 4 3 8 "   l i n k e d E n t i t y I d = " 0 0 0 0 0 0 0 0 - 0 0 0 0 - 0 0 0 0 - 0 0 0 0 - 0 0 0 0 0 0 0 0 0 0 0 0 "   l i n k e d F i e l d I d = " 0 0 0 0 0 0 0 0 - 0 0 0 0 - 0 0 0 0 - 0 0 0 0 - 0 0 0 0 0 0 0 0 0 0 0 0 "   l i n k e d F i e l d I n d e x = " 0 "   i n d e x = " 0 "   f i e l d T y p e = " c o i "   f o r m a t E v a l u a t o r T y p e = " f o r m a t S t r i n g "   h i d d e n = " f a l s e " / >  
                     < f i e l d   i d = " c a f 4 d d 1 7 - 7 9 4 c - 4 3 d 4 - 8 5 7 3 - f 5 3 6 4 3 a e c 4 0 3 "   n a m e = " E u r o p e "   t y p e = " "   o r d e r = " 9 9 9 "   e n t i t y I d = " f 9 5 d c 5 f a - 6 e 9 d - 4 b e 9 - 9 d 2 3 - e 0 a d a 2 0 d 8 4 3 8 "   l i n k e d E n t i t y I d = " 0 0 0 0 0 0 0 0 - 0 0 0 0 - 0 0 0 0 - 0 0 0 0 - 0 0 0 0 0 0 0 0 0 0 0 0 "   l i n k e d F i e l d I d = " 0 0 0 0 0 0 0 0 - 0 0 0 0 - 0 0 0 0 - 0 0 0 0 - 0 0 0 0 0 0 0 0 0 0 0 0 "   l i n k e d F i e l d I n d e x = " 0 "   i n d e x = " 0 "   f i e l d T y p e = " c o i "   f o r m a t E v a l u a t o r T y p e = " f o r m a t S t r i n g "   h i d d e n = " f a l s e " / >  
                     < f i e l d   i d = " 5 1 5 4 d 7 2 8 - 0 5 f 8 - 4 e 6 2 - b 8 4 3 - 8 6 f e 8 e 6 6 e c f a "   n a m e = " o f f i c e s   e u r o p e "   t y p e = " "   o r d e r = " 9 9 9 "   e n t i t y I d = " f 9 5 d c 5 f a - 6 e 9 d - 4 b e 9 - 9 d 2 3 - e 0 a d a 2 0 d 8 4 3 8 "   l i n k e d E n t i t y I d = " 0 0 0 0 0 0 0 0 - 0 0 0 0 - 0 0 0 0 - 0 0 0 0 - 0 0 0 0 0 0 0 0 0 0 0 0 "   l i n k e d F i e l d I d = " 0 0 0 0 0 0 0 0 - 0 0 0 0 - 0 0 0 0 - 0 0 0 0 - 0 0 0 0 0 0 0 0 0 0 0 0 "   l i n k e d F i e l d I n d e x = " 0 "   i n d e x = " 0 "   f i e l d T y p e = " c o i "   f o r m a t E v a l u a t o r T y p e = " f o r m a t S t r i n g "   h i d d e n = " f a l s e " / >  
                     < f i e l d   i d = " d 6 a 6 6 0 c 2 - 4 1 4 9 - 4 e 4 a - 9 0 3 2 - 1 6 3 6 6 e 6 0 1 3 0 8 "   n a m e = " A s i a "   t y p e = " "   o r d e r = " 9 9 9 "   e n t i t y I d = " f 9 5 d c 5 f a - 6 e 9 d - 4 b e 9 - 9 d 2 3 - e 0 a d a 2 0 d 8 4 3 8 "   l i n k e d E n t i t y I d = " 0 0 0 0 0 0 0 0 - 0 0 0 0 - 0 0 0 0 - 0 0 0 0 - 0 0 0 0 0 0 0 0 0 0 0 0 "   l i n k e d F i e l d I d = " 0 0 0 0 0 0 0 0 - 0 0 0 0 - 0 0 0 0 - 0 0 0 0 - 0 0 0 0 0 0 0 0 0 0 0 0 "   l i n k e d F i e l d I n d e x = " 0 "   i n d e x = " 0 "   f i e l d T y p e = " c o i "   f o r m a t E v a l u a t o r T y p e = " f o r m a t S t r i n g "   h i d d e n = " f a l s e " / >  
                     < f i e l d   i d = " 3 9 2 b 9 f 3 c - 7 b 2 3 - 4 3 d 8 - 8 8 5 e - 4 5 7 7 2 9 a 1 3 5 f 1 "   n a m e = " o f f i c e s   a s i a "   t y p e = " "   o r d e r = " 9 9 9 "   e n t i t y I d = " f 9 5 d c 5 f a - 6 e 9 d - 4 b e 9 - 9 d 2 3 - e 0 a d a 2 0 d 8 4 3 8 "   l i n k e d E n t i t y I d = " 0 0 0 0 0 0 0 0 - 0 0 0 0 - 0 0 0 0 - 0 0 0 0 - 0 0 0 0 0 0 0 0 0 0 0 0 "   l i n k e d F i e l d I d = " 0 0 0 0 0 0 0 0 - 0 0 0 0 - 0 0 0 0 - 0 0 0 0 - 0 0 0 0 0 0 0 0 0 0 0 0 "   l i n k e d F i e l d I n d e x = " 0 "   i n d e x = " 0 "   f i e l d T y p e = " c o i "   f o r m a t E v a l u a t o r T y p e = " f o r m a t S t r i n g "   h i d d e n = " f a l s e " / >  
                     < f i e l d   i d = " 9 9 a d 6 e 3 1 - 3 2 7 e - 4 2 e 6 - b e 8 5 - b e 8 a 5 7 0 5 7 8 8 6 "   n a m e = " U S A "   t y p e = " "   o r d e r = " 9 9 9 "   e n t i t y I d = " f 9 5 d c 5 f a - 6 e 9 d - 4 b e 9 - 9 d 2 3 - e 0 a d a 2 0 d 8 4 3 8 "   l i n k e d E n t i t y I d = " 0 0 0 0 0 0 0 0 - 0 0 0 0 - 0 0 0 0 - 0 0 0 0 - 0 0 0 0 0 0 0 0 0 0 0 0 "   l i n k e d F i e l d I d = " 0 0 0 0 0 0 0 0 - 0 0 0 0 - 0 0 0 0 - 0 0 0 0 - 0 0 0 0 0 0 0 0 0 0 0 0 "   l i n k e d F i e l d I n d e x = " 0 "   i n d e x = " 0 "   f i e l d T y p e = " c o i "   f o r m a t E v a l u a t o r T y p e = " f o r m a t S t r i n g "   h i d d e n = " f a l s e " / >  
                     < f i e l d   i d = " 0 e 3 4 8 7 c 6 - 1 6 f b - 4 5 a 2 - b d 2 2 - 1 c 1 f 6 6 d a 2 5 5 6 "   n a m e = " o f f i c e s   u s a "   t y p e = " "   o r d e r = " 9 9 9 "   e n t i t y I d = " f 9 5 d c 5 f a - 6 e 9 d - 4 b e 9 - 9 d 2 3 - e 0 a d a 2 0 d 8 4 3 8 "   l i n k e d E n t i t y I d = " 0 0 0 0 0 0 0 0 - 0 0 0 0 - 0 0 0 0 - 0 0 0 0 - 0 0 0 0 0 0 0 0 0 0 0 0 "   l i n k e d F i e l d I d = " 0 0 0 0 0 0 0 0 - 0 0 0 0 - 0 0 0 0 - 0 0 0 0 - 0 0 0 0 0 0 0 0 0 0 0 0 "   l i n k e d F i e l d I n d e x = " 0 "   i n d e x = " 0 "   f i e l d T y p e = " c o i "   f o r m a t E v a l u a t o r T y p e = " f o r m a t S t r i n g "   h i d d e n = " f a l s e " / >  
                     < f i e l d   i d = " 7 b 4 e 0 4 c d - 1 e 4 c - 4 3 e c - 9 2 6 3 - 8 c e 1 a f 5 9 2 0 8 1 "   n a m e = " i n t e r n a t i o n a l   l o c a t i o n s "   t y p e = " "   o r d e r = " 9 9 9 "   e n t i t y I d = " f 9 5 d c 5 f a - 6 e 9 d - 4 b e 9 - 9 d 2 3 - e 0 a d a 2 0 d 8 4 3 8 "   l i n k e d E n t i t y I d = " 0 0 0 0 0 0 0 0 - 0 0 0 0 - 0 0 0 0 - 0 0 0 0 - 0 0 0 0 0 0 0 0 0 0 0 0 "   l i n k e d F i e l d I d = " 0 0 0 0 0 0 0 0 - 0 0 0 0 - 0 0 0 0 - 0 0 0 0 - 0 0 0 0 0 0 0 0 0 0 0 0 "   l i n k e d F i e l d I n d e x = " 0 "   i n d e x = " 0 "   f i e l d T y p e = " c o i "   f o r m a t E v a l u a t o r T y p e = " f o r m a t S t r i n g "   h i d d e n = " f a l s e " / >  
                     < f i e l d   i d = " 1 2 d 5 8 f 2 c - 2 0 4 5 - 4 a a 1 - b 2 9 1 - 1 1 a 9 3 0 8 7 6 b d 0 "   n a m e = " e m p l o y e e s   a n d   c o u n t i n g " 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A b o u t   O C   +   c h a r t "   c a t e g o r y = " O C   1 6 : 9 "   t y p e I d = " 0 " / >  
                 < l i n k e d C o n t e n t I t e m   d i s p l a y N a m e = " & l t ; ? x m l   v e r s i o n = & q u o t ; 1 . 0 & q u o t ;   e n c o d i n g = & q u o t ; u t f - 1 6 & q u o t ; ? & g t ; & # x A ; & l t ; u i L o c a l i z e d S t r i n g   x m l n s : x s i = & q u o t ; h t t p : / / w w w . w 3 . o r g / 2 0 0 1 / X M L S c h e m a - i n s t a n c e & q u o t ;   x m l n s : x s d = & q u o t ; h t t p : / / w w w . w 3 . o r g / 2 0 0 1 / X M L S c h e m a & q u o t ; & g t ; & # x A ;     & l t ; t y p e & g t ; f i x e d & l t ; / t y p e & g t ; & # x A ; & l t ; / u i L o c a l i z e d S t r i n g & g t ; "   n a m e = " O C   i n   n u m b e r s   c h a r t   +   o f f i c e s "   c a t e g o r y = " O C   1 6 : 9 "   t y p e I d = " 0 " / >  
             < / l i n k e d C o n t e n t I t e m s >  
         < / t e m p l a t e F r a g m e n t >  
         < t e m p l a t e F r a g m e n t   d i s p l a y N a m e = " V i d e o   -   C o m p u t e r "   t y p e I d = " - 1 " >  
             < t e m p l a t e   i d = " d 1 8 e 5 3 d 0 - 8 1 e e - 4 b b 9 - 9 9 f 0 - e 5 f a 4 1 8 a c 3 b 4 "   n a m e = " & l t ; ? x m l   v e r s i o n = & q u o t ; 1 . 0 & q u o t ;   e n c o d i n g = & q u o t ; u t f - 1 6 & q u o t ; ? & g t ; & # x A ; & l t ; u i L o c a l i z e d S t r i n g   x m l n s : x s i = & q u o t ; h t t p : / / w w w . w 3 . o r g / 2 0 0 1 / X M L S c h e m a - i n s t a n c e & q u o t ;   x m l n s : x s d = & q u o t ; h t t p : / / w w w . w 3 . o r g / 2 0 0 1 / X M L S c h e m a & 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i = & q u o t ; h t t p : / / w w w . w 3 . o r g / 2 0 0 1 / X M L S c h e m a - i n s t a n c e & q u o t ;   x m l n s : x s d = & q u o t ; h t t p : / / w w w . w 3 . o r g / 2 0 0 1 / X M L S c h e m a & 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q u e s t i o n s   x m l n s = " h t t p : / / i p h e l i o n . c o m / w o r d / o u t l i n e / " >  
                     < q u e s t i o n   i d = " b c 1 e 4 e 3 c - 4 9 0 9 - 4 1 b 2 - 9 5 c 2 - 0 a 3 1 8 a 9 0 7 3 c 0 "   n a m e = " V i d e o   U R L "   a s s e m b l y = " I p h e l i o n . O u t l i n e . C o n t r o l s . d l l "   t y p e = " I p h e l i o n . O u t l i n e . C o n t r o l s . Q u e s t i o n C o n t r o l s . V i e w M o d e l s . T e x t B o x V i e w M o d e l "   o r d e r = " 0 "   a c t i v e = " t r u e "   g r o u p = " & l t ; D e f a u l t & g t ; "   r e s u l t T y p e = " s i n g l e "   d i s p l a y T y p e = " A l l "   p a g e C o l u m n S p a n = " c o l u m n S p a n 6 "   p a r e n t I d = " 0 0 0 0 0 0 0 0 - 0 0 0 0 - 0 0 0 0 - 0 0 0 0 - 0 0 0 0 0 0 0 0 0 0 0 0 " >  
                         < p a r a m e t e r s >  
                             < p a r a m e t e r   i d = " 6 d 7 a 2 6 c c - c a 7 f - 4 f 3 c - 8 9 f f - f 0 9 1 3 1 4 e e 9 d c "   n a m e = " A l l o w   r e t u r n "   t y p e = " S y s t e m . B o o l e a n ,   m s c o r l i b ,   V e r s i o n = 4 . 0 . 0 . 0 ,   C u l t u r e = n e u t r a l ,   P u b l i c K e y T o k e n = b 7 7 a 5 c 5 6 1 9 3 4 e 0 8 9 "   o r d e r = " 9 9 9 "   k e y = " m u l t i l i n e "   v a l u e = " F a l s e "   g r o u p O r d e r = " - 1 "   i s G e n e r a t e d = " f a l s e " / >  
                             < p a r a m e t e r   i d = " d 4 8 e d 7 b 3 - 9 a 4 d - 4 f a 2 - a f 2 0 - 8 1 f 7 6 7 3 5 2 b b 2 " 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U R L & l t ; / t e x t & g t ; & # x A ; & l t ; / u i L o c a l i z e d S t r i n g & g t ; "   a r g u m e n t = " U I L o c a l i z e d S t r i n g "   g r o u p O r d e r = " - 1 "   i s G e n e r a t e d = " f a l s e " / >  
                             < p a r a m e t e r   i d = " 8 2 9 a 2 3 a a - 8 0 a 1 - 4 2 0 3 - 8 c 4 3 - 9 d f 9 b 6 c 5 0 c d 3 "   n a m e = " W i d t h   t y p e "   t y p e = " I p h e l i o n . O u t l i n e . M o d e l . I n t e r f a c e s . Q u e s t i o n C o n t r o l L a y o u t ,   I p h e l i o n . O u t l i n e . M o d e l ,   V e r s i o n = 1 . 7 . 9 . 5 ,   C u l t u r e = n e u t r a l ,   P u b l i c K e y T o k e n = n u l l "   o r d e r = " 9 9 9 "   k e y = " l a y o u t "   v a l u e = " F u l l "   g r o u p O r d e r = " - 1 "   i s G e n e r a t e d = " f a l s e " / >  
                             < p a r a m e t e r   i d = " 1 0 c 9 1 e a 8 - 1 d f f - 4 a 5 a - 8 f 8 2 - 5 1 e c 8 8 c 4 e a 9 c "   n a m e = " H e i g h t "   t y p e = " S y s t e m . I n t 3 2 ,   m s c o r l i b ,   V e r s i o n = 4 . 0 . 0 . 0 ,   C u l t u r e = n e u t r a l ,   P u b l i c K e y T o k e n = b 7 7 a 5 c 5 6 1 9 3 4 e 0 8 9 "   o r d e r = " 9 9 9 "   k e y = " h e i g h t "   v a l u e = " "   g r o u p O r d e r = " - 1 "   i s G e n e r a t e d = " f a l s e " / >  
                             < p a r a m e t e r   i d = " e 4 3 2 3 8 8 8 - f 4 e 4 - 4 6 2 6 - 8 1 c b - 8 2 2 4 d 8 f a 6 7 2 3 "   n a m e = " S e p a r a t e   l i n e s "   t y p e = " S y s t e m . B o o l e a n ,   m s c o r l i b ,   V e r s i o n = 4 . 0 . 0 . 0 ,   C u l t u r e = n e u t r a l ,   P u b l i c K e y T o k e n = b 7 7 a 5 c 5 6 1 9 3 4 e 0 8 9 "   o r d e r = " 9 9 9 "   k e y = " s p l i t L i n e s "   v a l u e = " F a l s e "   g r o u p O r d e r = " - 1 "   i s G e n e r a t e d = " f a l s e " / >  
                             < p a r a m e t e r   i d = " 4 4 6 1 7 6 3 9 - b 7 7 c - 4 b d 6 - 9 0 7 9 - a b f 0 5 e c e 6 6 c b "   n a m e = " W r a p   t e x t "   t y p e = " S y s t e m . B o o l e a n ,   m s c o r l i b ,   V e r s i o n = 4 . 0 . 0 . 0 ,   C u l t u r e = n e u t r a l ,   P u b l i c K e y T o k e n = b 7 7 a 5 c 5 6 1 9 3 4 e 0 8 9 "   o r d e r = " 9 9 9 "   k e y = " w r a p T e x t "   v a l u e = " T r u e "   g r o u p O r d e r = " - 1 "   i s G e n e r a t e d = " f a l s e " / >  
                             < p a r a m e t e r   i d = " f 0 a 6 6 8 d a - f 5 d 9 - 4 3 9 d - 8 7 a e - 8 e 9 0 c 8 3 e a 2 0 4 "   n a m e = " R e m e m b e r   l a s t   v a l u e "   t y p e = " S y s t e m . B o o l e a n ,   m s c o r l i b ,   V e r s i o n = 4 . 0 . 0 . 0 ,   C u l t u r e = n e u t r a l ,   P u b l i c K e y T o k e n = b 7 7 a 5 c 5 6 1 9 3 4 e 0 8 9 "   o r d e r = " 9 9 9 "   k e y = " r e m e m b e r L a s t V a l u e "   v a l u e = " F a l s e "   g r o u p O r d e r = " - 1 "   i s G e n e r a t e d = " f a l s e " / >  
                             < p a r a m e t e r   i d = " e d 0 5 6 b 4 6 - 9 6 9 5 - 4 3 0 f - a 6 7 3 - b 1 d f 3 2 1 0 e c 3 7 "   n a m e = " R e q u i r e d   f i e l d "   t y p e = " S y s t e m . B o o l e a n ,   m s c o r l i b ,   V e r s i o n = 4 . 0 . 0 . 0 ,   C u l t u r e = n e u t r a l ,   P u b l i c K e y T o k e n = b 7 7 a 5 c 5 6 1 9 3 4 e 0 8 9 "   o r d e r = " 9 9 9 "   k e y = " r e q u i r e d "   v a l u e = " F a l s e "   g r o u p O r d e r = " - 1 "   i s G e n e r a t e d = " f a l s e " / >  
                             < p a r a m e t e r   i d = " e 9 c c a 3 3 a - 4 c b 9 - 4 2 6 9 - a 1 8 4 - a 4 d f 6 4 c f 8 9 4 5 "   n a m e = " M a x   l e n g t h "   t y p e = " S y s t e m . N u l l a b l e ` 1 [ [ S y s t e m . I n t 3 2 ,   m s c o r l i b ,   V e r s i o n = 4 . 0 . 0 . 0 ,   C u l t u r e = n e u t r a l ,   P u b l i c K e y T o k e n = b 7 7 a 5 c 5 6 1 9 3 4 e 0 8 9 ] ] ,   m s c o r l i b ,   V e r s i o n = 4 . 0 . 0 . 0 ,   C u l t u r e = n e u t r a l ,   P u b l i c K e y T o k e n = b 7 7 a 5 c 5 6 1 9 3 4 e 0 8 9 "   o r d e r = " 9 9 9 "   k e y = " m a x L e n g t h "   v a l 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9 0 b 0 3 9 7 8 - e 2 1 7 - 4 e 3 2 - a 4 f e - a 3 2 c b a 5 7 d 1 8 6 "   n a m e = " T e x t "   t y p e = " "   o r d e r = " 9 9 9 "   e n t i t y I d = " b c 1 e 4 e 3 c - 4 9 0 9 - 4 1 b 2 - 9 5 c 2 - 0 a 3 1 8 a 9 0 7 3 c 0 " 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t e m p l a t e F r a g m e n t >  
         < t e m p l a t e F r a g m e n t   d i s p l a y N a m e = " V i d e o   -   B i l l b o a r d "   t y p e I d = " - 1 " >  
             < t e m p l a t e   i d = " 1 c 1 5 3 9 0 6 - 6 f 0 a - 4 d 5 2 - a 1 f 1 - 6 a 9 5 5 2 c a 8 6 7 7 "   n a m e = " & l t ; ? x m l   v e r s i o n = & q u o t ; 1 . 0 & q u o t ;   e n c o d i n g = & q u o t ; u t f - 1 6 & q u o t ; ? & g t ; & # x A ; & l t ; u i L o c a l i z e d S t r i n g   x m l n s : x s i = & q u o t ; h t t p : / / w w w . w 3 . o r g / 2 0 0 1 / X M L S c h e m a - i n s t a n c e & q u o t ;   x m l n s : x s d = & q u o t ; h t t p : / / w w w . w 3 . o r g / 2 0 0 1 / X M L S c h e m a & 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i = & q u o t ; h t t p : / / w w w . w 3 . o r g / 2 0 0 1 / X M L S c h e m a - i n s t a n c e & q u o t ;   x m l n s : x s d = & q u o t ; h t t p : / / w w w . w 3 . o r g / 2 0 0 1 / X M L S c h e m a & 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q u e s t i o n s   x m l n s = " h t t p : / / i p h e l i o n . c o m / w o r d / o u t l i n e / " >  
                     < q u e s t i o n   i d = " 4 0 e 7 9 4 3 0 - 0 9 5 2 - 4 9 e b - 9 a d 9 - f 6 1 0 6 a b 1 f c 6 d "   n a m e = " V i d e o   U R L "   a s s e m b l y = " I p h e l i o n . O u t l i n e . C o n t r o l s . d l l "   t y p e = " I p h e l i o n . O u t l i n e . C o n t r o l s . Q u e s t i o n C o n t r o l s . V i e w M o d e l s . T e x t B o x V i e w M o d e l "   o r d e r = " 0 "   a c t i v e = " t r u e "   g r o u p = " & l t ; D e f a u l t & g t ; "   r e s u l t T y p e = " s i n g l e "   d i s p l a y T y p e = " A l l "   p a g e C o l u m n S p a n = " c o l u m n S p a n 6 "   p a r e n t I d = " 0 0 0 0 0 0 0 0 - 0 0 0 0 - 0 0 0 0 - 0 0 0 0 - 0 0 0 0 0 0 0 0 0 0 0 0 " >  
                         < p a r a m e t e r s >  
                             < p a r a m e t e r   i d = " 2 c 0 e 0 d 6 7 - a 5 6 5 - 4 8 4 5 - b b f 8 - 3 5 7 6 4 5 e 7 0 6 4 2 "   n a m e = " A l l o w   r e t u r n "   t y p e = " S y s t e m . B o o l e a n ,   m s c o r l i b ,   V e r s i o n = 4 . 0 . 0 . 0 ,   C u l t u r e = n e u t r a l ,   P u b l i c K e y T o k e n = b 7 7 a 5 c 5 6 1 9 3 4 e 0 8 9 "   o r d e r = " 9 9 9 "   k e y = " m u l t i l i n e "   v a l u e = " F a l s e "   g r o u p O r d e r = " - 1 "   i s G e n e r a t e d = " f a l s e " / >  
                             < p a r a m e t e r   i d = " 9 b 8 2 7 d c 3 - a 6 1 d - 4 f 6 b - 8 6 8 4 - 6 d e 8 3 4 8 4 7 1 0 9 " 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U R L & l t ; / t e x t & g t ; & # x A ; & l t ; / u i L o c a l i z e d S t r i n g & g t ; "   a r g u m e n t = " U I L o c a l i z e d S t r i n g "   g r o u p O r d e r = " - 1 "   i s G e n e r a t e d = " f a l s e " / >  
                             < p a r a m e t e r   i d = " f 7 5 f 0 c a 5 - 0 f 2 1 - 4 6 d 2 - 8 c 4 6 - 4 d 1 7 f a 0 f 5 b 1 a "   n a m e = " W i d t h   t y p e "   t y p e = " I p h e l i o n . O u t l i n e . M o d e l . I n t e r f a c e s . Q u e s t i o n C o n t r o l L a y o u t ,   I p h e l i o n . O u t l i n e . M o d e l ,   V e r s i o n = 1 . 7 . 9 . 5 ,   C u l t u r e = n e u t r a l ,   P u b l i c K e y T o k e n = n u l l "   o r d e r = " 9 9 9 "   k e y = " l a y o u t "   v a l u e = " F u l l "   g r o u p O r d e r = " - 1 "   i s G e n e r a t e d = " f a l s e " / >  
                             < p a r a m e t e r   i d = " e e 8 4 8 3 3 4 - 5 5 7 0 - 4 6 8 c - b 8 c 3 - 2 b 5 3 3 9 8 f 8 c e 3 "   n a m e = " H e i g h t "   t y p e = " S y s t e m . I n t 3 2 ,   m s c o r l i b ,   V e r s i o n = 4 . 0 . 0 . 0 ,   C u l t u r e = n e u t r a l ,   P u b l i c K e y T o k e n = b 7 7 a 5 c 5 6 1 9 3 4 e 0 8 9 "   o r d e r = " 9 9 9 "   k e y = " h e i g h t "   v a l u e = " "   g r o u p O r d e r = " - 1 "   i s G e n e r a t e d = " f a l s e " / >  
                             < p a r a m e t e r   i d = " f 3 4 a a 6 0 a - 5 9 6 1 - 4 a d 2 - a 1 b c - c a 4 0 4 b 8 a 8 4 6 8 "   n a m e = " S e p a r a t e   l i n e s "   t y p e = " S y s t e m . B o o l e a n ,   m s c o r l i b ,   V e r s i o n = 4 . 0 . 0 . 0 ,   C u l t u r e = n e u t r a l ,   P u b l i c K e y T o k e n = b 7 7 a 5 c 5 6 1 9 3 4 e 0 8 9 "   o r d e r = " 9 9 9 "   k e y = " s p l i t L i n e s "   v a l u e = " F a l s e "   g r o u p O r d e r = " - 1 "   i s G e n e r a t e d = " f a l s e " / >  
                             < p a r a m e t e r   i d = " 7 2 3 1 1 b 3 5 - a 0 5 d - 4 a e 0 - 8 2 c f - 8 e 8 9 3 3 4 e 3 0 a c "   n a m e = " W r a p   t e x t "   t y p e = " S y s t e m . B o o l e a n ,   m s c o r l i b ,   V e r s i o n = 4 . 0 . 0 . 0 ,   C u l t u r e = n e u t r a l ,   P u b l i c K e y T o k e n = b 7 7 a 5 c 5 6 1 9 3 4 e 0 8 9 "   o r d e r = " 9 9 9 "   k e y = " w r a p T e x t "   v a l u e = " T r u e "   g r o u p O r d e r = " - 1 "   i s G e n e r a t e d = " f a l s e " / >  
                             < p a r a m e t e r   i d = " 4 5 9 c 9 e 9 7 - a 0 2 d - 4 a a 8 - a b 1 b - 6 a 9 2 b 9 1 9 1 9 5 3 "   n a m e = " R e m e m b e r   l a s t   v a l u e "   t y p e = " S y s t e m . B o o l e a n ,   m s c o r l i b ,   V e r s i o n = 4 . 0 . 0 . 0 ,   C u l t u r e = n e u t r a l ,   P u b l i c K e y T o k e n = b 7 7 a 5 c 5 6 1 9 3 4 e 0 8 9 "   o r d e r = " 9 9 9 "   k e y = " r e m e m b e r L a s t V a l u e "   v a l u e = " F a l s e "   g r o u p O r d e r = " - 1 "   i s G e n e r a t e d = " f a l s e " / >  
                             < p a r a m e t e r   i d = " a 1 7 b a 7 5 7 - 9 9 d d - 4 0 7 1 - 9 d 5 0 - c 6 9 1 4 2 c 0 f e 1 2 "   n a m e = " R e q u i r e d   f i e l d "   t y p e = " S y s t e m . B o o l e a n ,   m s c o r l i b ,   V e r s i o n = 4 . 0 . 0 . 0 ,   C u l t u r e = n e u t r a l ,   P u b l i c K e y T o k e n = b 7 7 a 5 c 5 6 1 9 3 4 e 0 8 9 "   o r d e r = " 9 9 9 "   k e y = " r e q u i r e d "   v a l u e = " F a l s e "   g r o u p O r d e r = " - 1 "   i s G e n e r a t e d = " f a l s e " / >  
                             < p a r a m e t e r   i d = " 4 b 4 4 2 3 0 f - d 2 a 8 - 4 b 4 3 - 8 1 a 0 - 9 6 8 b 9 f 0 a 7 9 6 0 "   n a m e = " M a x   l e n g t h "   t y p e = " S y s t e m . N u l l a b l e ` 1 [ [ S y s t e m . I n t 3 2 ,   m s c o r l i b ,   V e r s i o n = 4 . 0 . 0 . 0 ,   C u l t u r e = n e u t r a l ,   P u b l i c K e y T o k e n = b 7 7 a 5 c 5 6 1 9 3 4 e 0 8 9 ] ] ,   m s c o r l i b ,   V e r s i o n = 4 . 0 . 0 . 0 ,   C u l t u r e = n e u t r a l ,   P u b l i c K e y T o k e n = b 7 7 a 5 c 5 6 1 9 3 4 e 0 8 9 "   o r d e r = " 9 9 9 "   k e y = " m a x L e n g t h "   v a l 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9 0 b 0 3 9 7 8 - e 2 1 7 - 4 e 3 2 - a 4 f e - a 3 2 c b a 5 7 d 1 8 6 "   n a m e = " T e x t "   t y p e = " "   o r d e r = " 9 9 9 "   e n t i t y I d = " 4 0 e 7 9 4 3 0 - 0 9 5 2 - 4 9 e b - 9 a d 9 - f 6 1 0 6 a b 1 f c 6 d " 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t e m p l a t e F r a g m e n t >  
         < t e m p l a t e F r a g m e n t   d i s p l a y N a m e = " V i d e o   -   W a t c h "   t y p e I d = " - 1 " >  
             < t e m p l a t e   i d = " 0 f 7 8 9 7 6 c - 6 7 4 3 - 4 a d d - 9 d f 5 - 0 f f 4 d 5 a f 5 1 d e "   n a m e = " & l t ; ? x m l   v e r s i o n = & q u o t ; 1 . 0 & q u o t ;   e n c o d i n g = & q u o t ; u t f - 1 6 & q u o t ; ? & g t ; & # x A ; & l t ; u i L o c a l i z e d S t r i n g   x m l n s : x s i = & q u o t ; h t t p : / / w w w . w 3 . o r g / 2 0 0 1 / X M L S c h e m a - i n s t a n c e & q u o t ;   x m l n s : x s d = & q u o t ; h t t p : / / w w w . w 3 . o r g / 2 0 0 1 / X M L S c h e m a & 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i = & q u o t ; h t t p : / / w w w . w 3 . o r g / 2 0 0 1 / X M L S c h e m a - i n s t a n c e & q u o t ;   x m l n s : x s d = & q u o t ; h t t p : / / w w w . w 3 . o r g / 2 0 0 1 / X M L S c h e m a & 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q u e s t i o n s   x m l n s = " h t t p : / / i p h e l i o n . c o m / w o r d / o u t l i n e / " >  
                     < q u e s t i o n   i d = " d 0 2 4 4 b 1 f - 9 5 9 b - 4 7 d 8 - b d 2 1 - b 9 2 5 f 3 c d 7 8 b 4 "   n a m e = " V i d e o   U R L "   a s s e m b l y = " I p h e l i o n . O u t l i n e . C o n t r o l s . d l l "   t y p e = " I p h e l i o n . O u t l i n e . C o n t r o l s . Q u e s t i o n C o n t r o l s . V i e w M o d e l s . T e x t B o x V i e w M o d e l "   o r d e r = " 0 "   a c t i v e = " t r u e "   g r o u p = " & l t ; D e f a u l t & g t ; "   r e s u l t T y p e = " s i n g l e "   d i s p l a y T y p e = " A l l "   p a g e C o l u m n S p a n = " c o l u m n S p a n 6 "   p a r e n t I d = " 0 0 0 0 0 0 0 0 - 0 0 0 0 - 0 0 0 0 - 0 0 0 0 - 0 0 0 0 0 0 0 0 0 0 0 0 " >  
                         < p a r a m e t e r s >  
                             < p a r a m e t e r   i d = " e 4 5 a 4 1 8 3 - d e 8 8 - 4 a e f - b 9 8 e - b b 5 d 4 2 7 d d b 7 9 "   n a m e = " A l l o w   r e t u r n "   t y p e = " S y s t e m . B o o l e a n ,   m s c o r l i b ,   V e r s i o n = 4 . 0 . 0 . 0 ,   C u l t u r e = n e u t r a l ,   P u b l i c K e y T o k e n = b 7 7 a 5 c 5 6 1 9 3 4 e 0 8 9 "   o r d e r = " 9 9 9 "   k e y = " m u l t i l i n e "   v a l u e = " F a l s e "   g r o u p O r d e r = " - 1 "   i s G e n e r a t e d = " f a l s e " / >  
                             < p a r a m e t e r   i d = " a b 7 f 9 0 5 4 - 7 1 0 0 - 4 6 4 e - b a e 9 - 4 8 5 4 1 b d a 1 6 f 1 " 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U R L & l t ; / t e x t & g t ; & # x A ; & l t ; / u i L o c a l i z e d S t r i n g & g t ; "   a r g u m e n t = " U I L o c a l i z e d S t r i n g "   g r o u p O r d e r = " - 1 "   i s G e n e r a t e d = " f a l s e " / >  
                             < p a r a m e t e r   i d = " 7 6 f e 9 2 4 f - 6 f d f - 4 f c b - 9 3 2 c - 5 8 a 0 c 7 8 9 d 6 f a "   n a m e = " W i d t h   t y p e "   t y p e = " I p h e l i o n . O u t l i n e . M o d e l . I n t e r f a c e s . Q u e s t i o n C o n t r o l L a y o u t ,   I p h e l i o n . O u t l i n e . M o d e l ,   V e r s i o n = 1 . 7 . 9 . 5 ,   C u l t u r e = n e u t r a l ,   P u b l i c K e y T o k e n = n u l l "   o r d e r = " 9 9 9 "   k e y = " l a y o u t "   v a l u e = " F u l l "   g r o u p O r d e r = " - 1 "   i s G e n e r a t e d = " f a l s e " / >  
                             < p a r a m e t e r   i d = " e 6 7 7 7 7 e 0 - 6 7 6 f - 4 6 2 d - 9 1 e 6 - 5 5 c a 9 1 4 c a d 0 f "   n a m e = " H e i g h t "   t y p e = " S y s t e m . I n t 3 2 ,   m s c o r l i b ,   V e r s i o n = 4 . 0 . 0 . 0 ,   C u l t u r e = n e u t r a l ,   P u b l i c K e y T o k e n = b 7 7 a 5 c 5 6 1 9 3 4 e 0 8 9 "   o r d e r = " 9 9 9 "   k e y = " h e i g h t "   v a l u e = " "   g r o u p O r d e r = " - 1 "   i s G e n e r a t e d = " f a l s e " / >  
                             < p a r a m e t e r   i d = " 7 f 7 3 6 8 f 1 - 8 e c e - 4 7 8 8 - b 2 e 8 - 4 0 1 4 6 c 1 4 4 b f c "   n a m e = " S e p a r a t e   l i n e s "   t y p e = " S y s t e m . B o o l e a n ,   m s c o r l i b ,   V e r s i o n = 4 . 0 . 0 . 0 ,   C u l t u r e = n e u t r a l ,   P u b l i c K e y T o k e n = b 7 7 a 5 c 5 6 1 9 3 4 e 0 8 9 "   o r d e r = " 9 9 9 "   k e y = " s p l i t L i n e s "   v a l u e = " F a l s e "   g r o u p O r d e r = " - 1 "   i s G e n e r a t e d = " f a l s e " / >  
                             < p a r a m e t e r   i d = " 5 3 4 6 8 7 2 e - f c f 3 - 4 5 6 8 - 8 1 1 b - 7 a 1 b 4 4 4 6 8 3 0 b "   n a m e = " W r a p   t e x t "   t y p e = " S y s t e m . B o o l e a n ,   m s c o r l i b ,   V e r s i o n = 4 . 0 . 0 . 0 ,   C u l t u r e = n e u t r a l ,   P u b l i c K e y T o k e n = b 7 7 a 5 c 5 6 1 9 3 4 e 0 8 9 "   o r d e r = " 9 9 9 "   k e y = " w r a p T e x t "   v a l u e = " T r u e "   g r o u p O r d e r = " - 1 "   i s G e n e r a t e d = " f a l s e " / >  
                             < p a r a m e t e r   i d = " 9 d 9 f c 7 e a - 9 8 a 0 - 4 6 0 d - 9 e 6 f - d e a e 4 9 a 9 2 f e a "   n a m e = " R e m e m b e r   l a s t   v a l u e "   t y p e = " S y s t e m . B o o l e a n ,   m s c o r l i b ,   V e r s i o n = 4 . 0 . 0 . 0 ,   C u l t u r e = n e u t r a l ,   P u b l i c K e y T o k e n = b 7 7 a 5 c 5 6 1 9 3 4 e 0 8 9 "   o r d e r = " 9 9 9 "   k e y = " r e m e m b e r L a s t V a l u e "   v a l u e = " F a l s e "   g r o u p O r d e r = " - 1 "   i s G e n e r a t e d = " f a l s e " / >  
                             < p a r a m e t e r   i d = " 6 b 3 2 b 4 7 5 - c 3 4 d - 4 f 5 c - a f 9 1 - 4 7 7 a 1 e b f c 5 8 9 "   n a m e = " R e q u i r e d   f i e l d "   t y p e = " S y s t e m . B o o l e a n ,   m s c o r l i b ,   V e r s i o n = 4 . 0 . 0 . 0 ,   C u l t u r e = n e u t r a l ,   P u b l i c K e y T o k e n = b 7 7 a 5 c 5 6 1 9 3 4 e 0 8 9 "   o r d e r = " 9 9 9 "   k e y = " r e q u i r e d "   v a l u e = " F a l s e "   g r o u p O r d e r = " - 1 "   i s G e n e r a t e d = " f a l s e " / >  
                             < p a r a m e t e r   i d = " 2 b 1 b 7 6 3 4 - 0 0 4 c - 4 d e a - b 0 b 4 - b a 4 a 4 2 1 7 b d e c "   n a m e = " M a x   l e n g t h "   t y p e = " S y s t e m . N u l l a b l e ` 1 [ [ S y s t e m . I n t 3 2 ,   m s c o r l i b ,   V e r s i o n = 4 . 0 . 0 . 0 ,   C u l t u r e = n e u t r a l ,   P u b l i c K e y T o k e n = b 7 7 a 5 c 5 6 1 9 3 4 e 0 8 9 ] ] ,   m s c o r l i b ,   V e r s i o n = 4 . 0 . 0 . 0 ,   C u l t u r e = n e u t r a l ,   P u b l i c K e y T o k e n = b 7 7 a 5 c 5 6 1 9 3 4 e 0 8 9 "   o r d e r = " 9 9 9 "   k e y = " m a x L e n g t h "   v a l 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9 0 b 0 3 9 7 8 - e 2 1 7 - 4 e 3 2 - a 4 f e - a 3 2 c b a 5 7 d 1 8 6 "   n a m e = " T e x t "   t y p e = " "   o r d e r = " 9 9 9 "   e n t i t y I d = " d 0 2 4 4 b 1 f - 9 5 9 b - 4 7 d 8 - b d 2 1 - b 9 2 5 f 3 c d 7 8 b 4 "   l i n k e d E n t i t y I d = " 0 0 0 0 0 0 0 0 - 0 0 0 0 - 0 0 0 0 - 0 0 0 0 - 0 0 0 0 0 0 0 0 0 0 0 0 "   l i n k e d F i e l d I d = " 0 0 0 0 0 0 0 0 - 0 0 0 0 - 0 0 0 0 - 0 0 0 0 - 0 0 0 0 0 0 0 0 0 0 0 0 "   l i n k e d F i e l d I n d e x = " 0 "   i n d e x = " 0 "   f i e l d T y p e = " q u e s t i o n " 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t e m p l a t e F r a g m e n t >  
         < t e m p l a t e F r a g m e n t   d i s p l a y N a m e = " G e n e r i c   -   T h a n k s "   t y p e I d = " - 1 " >  
             < t e m p l a t e   i d = " 1 9 0 d 0 6 c b - a b 3 e - 4 b 0 f - a 0 9 0 - 9 e 1 4 3 3 b 7 9 2 1 e " 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e 8 5 1 5 1 2 e - a 8 8 a - 4 4 7 a - b 6 0 0 - 0 9 5 c 9 b 6 3 f 5 4 b "   n a m e = " I c o n . I m a g e P a t h "   a s s e m b l y = " I p h e l i o n . O u t l i n e . W o r d . d l l "   t y p e = " I p h e l i o n . O u t l i n e . W o r d . R e n d e r e r s . I m a g e R e n d e r e r "   o r d e r = " 3 "   a c t i v e = " t r u e "   e n t i t y I d = " 7 c 5 2 c 2 2 a - a f 4 3 - 4 4 b 3 - 8 9 2 d - f 9 7 5 7 8 c 8 1 a e 0 " 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4 d 3 7 1 c 7 9 - b 3 e 6 - 4 8 a 5 - b b f a - 7 6 0 d 3 8 d a c 0 8 e "   n a m e = " H e i g h t "   t y p e = " S y s t e m . S i n g l e ,   m s c o r l i b ,   V e r s i o n = 4 . 0 . 0 . 0 ,   C u l t u r e = n e u t r a l ,   P u b l i c K e y T o k e n = b 7 7 a 5 c 5 6 1 9 3 4 e 0 8 9 "   o r d e r = " 9 9 9 "   k e y = " h e i g h t "   v a l u e = " 1 9 . 0 4 "   g r o u p = " S i z e "   g r o u p O r d e r = " - 1 "   i s G e n e r a t e d = " f a l s e " / >  
                             < p a r a m e t e r   i d = " 1 4 e 4 0 9 e 4 - 0 6 a 8 - 4 a 7 1 - a a 2 5 - b 5 1 5 7 3 0 f 1 d 5 b "   n a m e = " W i d t h "   t y p e = " S y s t e m . S i n g l e ,   m s c o r l i b ,   V e r s i o n = 4 . 0 . 0 . 0 ,   C u l t u r e = n e u t r a l ,   P u b l i c K e y T o k e n = b 7 7 a 5 c 5 6 1 9 3 4 e 0 8 9 "   o r d e r = " 9 9 9 "   k e y = " w i d t h "   v a l u e = " 3 3 . 8 6 "   g r o u p = " S i z e "   g r o u p O r d e r = " - 1 "   i s G e n e r a t e d = " f a l s e " / >  
                             < p a r a m e t e r   i d = " f e 9 b e f 2 5 - 8 d 5 7 - 4 8 4 8 - 9 1 6 4 - 8 6 4 6 f 8 f f c 0 6 b "   n a m e = " L o c k   a s p e c t   r a t i o "   t y p e = " S y s t e m . B o o l e a n ,   m s c o r l i b ,   V e r s i o n = 4 . 0 . 0 . 0 ,   C u l t u r e = n e u t r a l ,   P u b l i c K e y T o k e n = b 7 7 a 5 c 5 6 1 9 3 4 e 0 8 9 "   o r d e r = " 9 9 9 "   k e y = " l o c k A s p e c t R a t i o "   v a l u e = " T r u e "   g r o u p O r d e r = " - 1 "   i s G e n e r a t e d = " f a l s e " / >  
                             < p a r a m e t e r   i d = " 4 e 6 0 a 3 4 e - f 6 9 9 - 4 b f e - a b 2 b - b d d b 0 3 3 e 0 e 1 b "   n a m e = " F i e l d   i n d e x "   t y p e = " S y s t e m . I n t 3 2 ,   m s c o r l i b ,   V e r s i o n = 4 . 0 . 0 . 0 ,   C u l t u r e = n e u t r a l ,   P u b l i c K e y T o k e n = b 7 7 a 5 c 5 6 1 9 3 4 e 0 8 9 "   o r d e r = " 9 9 9 "   k e y = " i n d e x "   v a l u e = " "   g r o u p O r d e r = " - 1 "   i s G e n e r a t e d = " f a l s e " / >  
                             < p a r a m e t e r   i d = " f 4 1 4 3 7 5 d - 1 8 6 c - 4 3 a 8 - a b e 7 - 6 2 7 d b a 3 c 7 b 6 c "   n a m e = " U n i t   t y p e "   t y p e = " I p h e l i o n . O u t l i n e . C o r e . E n t i t i e s . U n i t T y p e ,   I p h e l i o n . O u t l i n e . C o r e ,   V e r s i o n = 1 . 7 . 9 . 5 ,   C u l t u r e = n e u t r a l ,   P u b l i c K e y T o k e n = n u l l "   o r d e r = " 1 "   k e y = " u n i t T y p e T y p e "   v a l u e = " C e n t i m e t e r s "   g r o u p = " S i z e "   g r o u p O r d e r = " - 1 "   i s G e n e r a t e d = " f a l s e " / >  
                             < p a r a m e t e r   i d = " 7 2 f 0 6 0 8 e - 6 b f 0 - 4 7 b c - 9 6 e a - 0 5 c 3 c c e 2 7 b 7 f "   n a m e = " Z   o r d e r "   t y p e = " I p h e l i o n . O u t l i n e . P o w e r P o i n t . R e n d e r e r s . Z O r d e r ,   I p h e l i o n . O u t l i n e . P o w e r P o i n t ,   V e r s i o n = 1 . 7 . 9 . 5 ,   C u l t u r e = n e u t r a l ,   P u b l i c K e y T o k e n = n u l l "   o r d e r = " 4 "   k e y = " z O r d e r "   v a l u e = " N o n e "   g r o u p = " P o s i t i o n "   g r o u p O r d e r = " - 1 "   i s G e n e r a t e d = " f a l s e " / >  
                             < p a r a m e t e r   i d = " 3 5 6 a a b a 3 - c 8 3 4 - 4 c d 8 - b 3 9 a - e a f c 9 1 e a 6 f 4 c "   n a m e = " D e l e t e   i f   e m p t y "   t y p e = " S y s t e m . B o o l e a n ,   m s c o r l i b ,   V e r s i o n = 4 . 0 . 0 . 0 ,   C u l t u r e = n e u t r a l ,   P u b l i c K e y T o k e n = b 7 7 a 5 c 5 6 1 9 3 4 e 0 8 9 "   o r d e r = " 9 9 9 "   k e y = " d e l e t e I f E m p t y "   v a l u e = " F a l s e "   g r o u p O r d e r = " - 1 "   i s G e n e r a t e d = " f a l s e " / >  
                         < / p a r a m e t e r s >  
                     < / c o n t e n t C o n t r o l >  
                     < c o n t e n t C o n t r o l   i d = " 9 6 2 c 9 e 4 c - d 6 d a - 4 f d e - a b e e - e 0 1 b 7 d 4 d 3 4 6 8 "   n a m e = " L a b e l s . T h a n k   y o u "   a s s e m b l y = " I p h e l i o n . O u t l i n e . W o r d . d l l "   t y p e = " I p h e l i o n . O u t l i n e . W o r d . R e n d e r e r s . T e x t R e n d e r e r "   o r d e r = " 2 "   a c t i v e = " t r u e "   e n t i t y I d = " f 9 5 d c 5 f a - 6 e 9 d - 4 b e 9 - 9 d 2 3 - e 0 a d a 2 0 d 8 4 3 8 "   f i e l d I d = " 6 2 3 a d d 9 4 - 3 4 c a - 4 5 f 7 - b e d 7 - 4 6 6 e 0 6 4 9 3 7 7 5 "   p a r e n t I d = " 0 0 0 0 0 0 0 0 - 0 0 0 0 - 0 0 0 0 - 0 0 0 0 - 0 0 0 0 0 0 0 0 0 0 0 0 "   l e v e l O r d e r = " 1 0 0 "   c o n t r o l T y p e = " p l a i n T e x t "   c o n t r o l E d i t T y p e = " i n l i n e "   e n c l o s i n g B o o k m a r k = " f a l s e "   f o r m a t = " "   f o r m a t E v a l u a t o r T y p e = " e x p r e s s i o n "   t e x t C a s e = " i g n o r e C a s e "   r e m o v e C o n t r o l = " f a l s e "   i g n o r e F o r m a t I f E m p t y = " f a l s e " >  
                         < p a r a m e t e r s >  
                             < p a r a m e t e r   i d = " a 1 7 1 e d 0 8 - e 5 1 6 - 4 0 8 3 - 8 a 0 a - 6 b 6 e f 1 b 3 c c 2 9 "   n a m e = " F i e l d   i n d e x "   t y p e = " S y s t e m . I n t 3 2 ,   m s c o r l i b ,   V e r s i o n = 4 . 0 . 0 . 0 ,   C u l t u r e = n e u t r a l ,   P u b l i c K e y T o k e n = b 7 7 a 5 c 5 6 1 9 3 4 e 0 8 9 "   o r d e r = " 9 9 9 "   k e y = " i n d e x "   v a l u e = " "   g r o u p O r d e r = " - 1 "   i s G e n e r a t e d = " f a l s e " / >  
                             < p a r a m e t e r   i d = " 6 2 8 8 1 6 1 7 - c b 7 2 - 4 8 e 4 - a 7 f 9 - 9 6 e d 8 0 f e 4 d 3 e "   n a m e = " P a r e n t   f i e l d   i n d e x "   t y p e = " S y s t e m . I n t 3 2 ,   m s c o r l i b ,   V e r s i o n = 4 . 0 . 0 . 0 ,   C u l t u r e = n e u t r a l ,   P u b l i c K e y T o k e n = b 7 7 a 5 c 5 6 1 9 3 4 e 0 8 9 "   o r d e r = " 9 9 9 "   k e y = " p a r e n t I n d e x "   v a l u e = " "   g r o u p O r d e r = " - 1 "   i s G e n e r a t e d = " f a l s e " / >  
                             < p a r a m e t e r   i d = " b e c e 5 a 6 d - 4 9 e b - 4 6 2 2 - a d 0 8 - e f 9 5 c e 2 b 6 9 b 6 "   n a m e = " D e l e t e   i f   e m p t y "   t y p e = " S y s t e m . B o o l e a n ,   m s c o r l i b ,   V e r s i o n = 4 . 0 . 0 . 0 ,   C u l t u r e = n e u t r a l ,   P u b l i c K e y T o k e n = b 7 7 a 5 c 5 6 1 9 3 4 e 0 8 9 "   o r d e r = " 9 9 9 "   k e y = " d e l e t e I f E m p t y "   v a l u e = " F a l s e "   g r o u p O r d e r = " - 1 "   i s G e n e r a t e d = " f a l s e " / >  
                             < p a r a m e t e r   i d = " a f 4 6 f b 9 7 - b b 7 e - 4 5 0 b - a f 1 c - 1 3 f 7 a 1 2 9 d e 7 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2 c 7 5 7 5 c 9 - 1 4 9 a - 4 a 9 e - a c 9 6 - d b c 0 a 7 d 6 c 1 a 9 "   n a m e = " D o t s   T o p " 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            < p a r a m e t e r s >  
                             < p a r a m e t e r   i d = " 4 2 d b 8 b e 0 - c c 5 5 - 4 5 b 3 - b d d 6 - e 6 3 6 4 c b 8 0 e 7 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i s G e n e r a t e d = " f a l s e " / >  
                             < p a r a m e t e r   i d = " 2 b 6 7 e e 5 a - 0 8 6 4 - 4 f 3 3 - 9 b 7 7 - 0 1 4 b c 0 2 9 1 4 5 0 "   n a m e = " S e t   s h a p e   s i z e "   t y p e = " S y s t e m . B o o l e a n ,   m s c o r l i b ,   V e r s i o n = 4 . 0 . 0 . 0 ,   C u l t u r e = n e u t r a l ,   P u b l i c K e y T o k e n = b 7 7 a 5 c 5 6 1 9 3 4 e 0 8 9 "   o r d e r = " 9 9 9 "   k e y = " s e t S i z e "   v a l u e = " F a l s e "   g r o u p O r d e r = " - 1 "   i s G e n e r a t e d = " f a l s e " / >  
                             < p a r a m e t e r   i d = " 4 4 e c 7 d f d - 9 a c d - 4 6 e 0 - a 6 4 d - 9 b 5 f d 5 8 7 b 4 e c "   n a m e = " F i e l d   i n d e x "   t y p e = " S y s t e m . I n t 3 2 ,   m s c o r l i b ,   V e r s i o n = 4 . 0 . 0 . 0 ,   C u l t u r e = n e u t r a l ,   P u b l i c K e y T o k e n = b 7 7 a 5 c 5 6 1 9 3 4 e 0 8 9 "   o r d e r = " 9 9 9 "   k e y = " i n d e x "   v a l u e = " "   g r o u p O r d e r = " - 1 "   i s G e n e r a t e d = " f a l s e " / >  
                             < p a r a m e t e r   i d = " f 1 1 5 1 2 5 f - c 4 9 0 - 4 2 7 9 - 9 1 3 c - f 5 b 0 2 4 d 1 d 4 7 0 "   n a m e = " D e l e t e   i f   e m p t y "   t y p e = " S y s t e m . B o o l e a n ,   m s c o r l i b ,   V e r s i o n = 4 . 0 . 0 . 0 ,   C u l t u r e = n e u t r a l ,   P u b l i c K e y T o k e n = b 7 7 a 5 c 5 6 1 9 3 4 e 0 8 9 "   o r d e r = " 9 9 9 "   k e y = " d e l e t e I f E m p t y "   v a l u e = " F a l s e "   g r o u p O r d e r = " - 1 "   i s G e n e r a t e d = " f a l s e " / >  
                         < / p a r a m e t e r s >  
                     < / c o n t e n t C o n t r o l >  
                     < c o n t e n t C o n t r o l   i d = " 1 e d 9 9 2 a 0 - 1 a 5 2 - 4 b 2 3 - a b 5 6 - c d 6 9 d 9 0 d 9 a 3 f "   n a m e = " D o t s   B o t t o m " 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            < p a r a m e t e r s >  
                             < p a r a m e t e r   i d = " 5 5 9 b 7 a 9 9 - b 3 2 4 - 4 9 e 7 - 9 7 5 8 - 4 5 e c 5 9 0 b b 3 d 8 " 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i s G e n e r a t e d = " f a l s e " / >  
                             < p a r a m e t e r   i d = " 2 c a 1 1 3 c 1 - 4 c 5 6 - 4 f b 8 - 8 e 0 9 - 1 4 b 7 a 8 c 6 b d 8 d "   n a m e = " S e t   s h a p e   s i z e "   t y p e = " S y s t e m . B o o l e a n ,   m s c o r l i b ,   V e r s i o n = 4 . 0 . 0 . 0 ,   C u l t u r e = n e u t r a l ,   P u b l i c K e y T o k e n = b 7 7 a 5 c 5 6 1 9 3 4 e 0 8 9 "   o r d e r = " 9 9 9 "   k e y = " s e t S i z e "   v a l u e = " F a l s e "   g r o u p O r d e r = " - 1 "   i s G e n e r a t e d = " f a l s e " / >  
                             < p a r a m e t e r   i d = " 8 0 4 b 6 5 3 9 - d 8 a e - 4 5 1 e - b 2 2 e - a 8 f 9 f 0 0 7 c e 4 f "   n a m e = " F i e l d   i n d e x "   t y p e = " S y s t e m . I n t 3 2 ,   m s c o r l i b ,   V e r s i o n = 4 . 0 . 0 . 0 ,   C u l t u r e = n e u t r a l ,   P u b l i c K e y T o k e n = b 7 7 a 5 c 5 6 1 9 3 4 e 0 8 9 "   o r d e r = " 9 9 9 "   k e y = " i n d e x "   v a l u e = " "   g r o u p O r d e r = " - 1 "   i s G e n e r a t e d = " f a l s e " / >  
                             < p a r a m e t e r   i d = " 4 d 9 b d 6 7 2 - 8 9 6 2 - 4 b b c - 9 f 1 c - b c f a 7 0 9 7 3 a 8 6 "   n a m e = " D e l e t e   i f   e m p t y "   t y p e = " S y s t e m . B o o l e a n ,   m s c o r l i b ,   V e r s i o n = 4 . 0 . 0 . 0 ,   C u l t u r e = n e u t r a l ,   P u b l i c K e y T o k e n = b 7 7 a 5 c 5 6 1 9 3 4 e 0 8 9 "   o r d e r = " 9 9 9 "   k e y = " d e l e t e I f E m p t y "   v a l u e = " F a l s e "   g r o u p O r d e r = " - 1 "   i s G e n e r a t e d = " f a l s e " / >  
                         < / p a r a m e t e r s >  
                     < / c o n t e n t C o n t r o l >  
                 < / c o n t e n t C o n t r o l s >  
                 < q u e s t i o n s   x m l n s = " h t t p : / / i p h e l i o n . c o m / w o r d / o u t l i n e / " >  
                     < q u e s t i o n   i d = " 7 c 5 2 c 2 2 a - a f 4 3 - 4 4 b 3 - 8 9 2 d - f 9 7 5 7 8 c 8 1 a e 0 "   n a m e = " I c o n " 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b 3 6 9 e c c c - d c 4 d - 4 8 f d - b 9 4 3 - f 4 9 8 c 1 d 4 a c d 0 " 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B a c k g r o u n d s \ O n s c r e e n \ F u l l   P a g e \ & q u o t ;   & a m p ; a m p ;   { I n d u s t r y   S e c t o r . S e l e c t e d V a l u e } & l t ; / t e x t & g t ; & # x A ; & l t ; / f o r m a t S t r i n g & g t ; "   a r g u m e n t = " F o r m a t S t r i n g "   g r o u p O r d e r = " - 1 "   i s G e n e r a t e d = " f a l s e " / >  
                             < p a r a m e t e r   i d = " 7 7 3 2 8 f 9 3 - e 9 d 7 - 4 8 6 f - a 0 8 4 - d 2 2 c c 9 4 7 f 3 4 3 "   n a m e = " M a x   s e l e c t i o n s "   t y p e = " S y s t e m . I n t 3 2 ,   m s c o r l i b ,   V e r s i o n = 4 . 0 . 0 . 0 ,   C u l t u r e = n e u t r a l ,   P u b l i c K e y T o k e n = b 7 7 a 5 c 5 6 1 9 3 4 e 0 8 9 "   o r d e r = " 9 9 9 "   k e y = " m a x S e l e c t e d "   v a l u e = " 1 "   g r o u p O r d e r = " - 1 "   i s G e n e r a t e d = " f a l s e " / >  
                             < p a r a m e t e r   i d = " b b c 3 6 7 6 a - b c e 9 - 4 0 5 d - a 2 0 2 - c f 2 f d e 8 c 0 7 4 5 "   n a m e = " M i n   s e l e c t i o n s "   t y p e = " S y s t e m . I n t 3 2 ,   m s c o r l i b ,   V e r s i o n = 4 . 0 . 0 . 0 ,   C u l t u r e = n e u t r a l ,   P u b l i c K e y T o k e n = b 7 7 a 5 c 5 6 1 9 3 4 e 0 8 9 "   o r d e r = " 9 9 9 "   k e y = " m i n S e l e c t e d "   v a l u e = " 1 "   g r o u p O r d e r = " - 1 "   i s G e n e r a t e d = " f a l s e " / >  
                             < p a r a m e t e r   i d = " 2 a f a a 1 7 f - 4 0 7 7 - 4 c 1 c - b b 6 c - c 6 6 b 0 9 b 7 3 c 6 9 " 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B a c k g r o u n d   I m a g e & l t ; / t e x t & g t ; & # x A ; & l t ; / u i L o c a l i z e d S t r i n g & g t ; "   a r g u m e n t = " U I L o c a l i z e d S t r i n g "   g r o u p O r d e r = " - 1 "   i s G e n e r a t e d = " f a l s e " / >  
                             < p a r a m e t e r   i d = " f 2 c 0 a 8 1 d - 4 7 c d - 4 a 5 d - b 1 5 f - 9 2 0 9 3 a 4 0 2 4 b e "   n a m e = " H e i g h t "   t y p e = " S y s t e m . I n t 3 2 ,   m s c o r l i b ,   V e r s i o n = 4 . 0 . 0 . 0 ,   C u l t u r e = n e u t r a l ,   P u b l i c K e y T o k e n = b 7 7 a 5 c 5 6 1 9 3 4 e 0 8 9 "   o r d e r = " 9 9 9 "   k e y = " h e i g h t "   v a l u e = " 6 2 0 "   g r o u p O r d e r = " - 1 "   i s G e n e r a t e d = " f a l s e " / >  
                             < p a r a m e t e r   i d = " 5 1 b 8 3 5 8 3 - 0 5 8 f - 4 8 f f - 9 c 6 3 - 3 c 4 2 3 8 6 0 1 7 b 2 "   n a m e = " D e f a u l t   z o o m "   t y p e = " S y s t e m . I n t 3 2 ,   m s c o r l i b ,   V e r s i o n = 4 . 0 . 0 . 0 ,   C u l t u r e = n e u t r a l ,   P u b l i c K e y T o k e n = b 7 7 a 5 c 5 6 1 9 3 4 e 0 8 9 "   o r d e r = " 9 9 9 "   k e y = " z o o m "   v a l u e = " 2 0 0 "   g r o u p O r d e r = " - 1 "   i s G e n e r a t e d = " f a l s e " / >  
                             < p a r a m e t e r   i d = " 1 0 d d b a b 5 - 2 b 1 c - 4 3 f 4 - 8 a 5 7 - 4 4 a 8 f 0 9 3 c 8 4 3 "   n a m e = " A l l o w   u n s e l e c t   l a s t   i t e m "   t y p e = " S y s t e m . B o o l e a n ,   m s c o r l i b ,   V e r s i o n = 4 . 0 . 0 . 0 ,   C u l t u r e = n e u t r a l ,   P u b l i c K e y T o k e n = b 7 7 a 5 c 5 6 1 9 3 4 e 0 8 9 "   o r d e r = " 9 9 9 "   k e y = " u n s e l e c t L a s t "   v a l u e = " T r u e "   g r o u p O r d e r = " - 1 "   i s G e n e r a t e d = " f a l s e " / >  
                             < p a r a m e t e r   i d = " 9 e e a 6 e 2 5 - b 2 a 3 - 4 3 1 b - a 6 2 8 - 1 a c e e 2 4 f 1 a 5 7 "   n a m e = " H i d e   f i l e   e x t e n s i o n "   t y p e = " S y s t e m . B o o l e a n ,   m s c o r l i b ,   V e r s i o n = 4 . 0 . 0 . 0 ,   C u l t u r e = n e u t r a l ,   P u b l i c K e y T o k e n = b 7 7 a 5 c 5 6 1 9 3 4 e 0 8 9 "   o r d e r = " 9 9 9 "   k e y = " h i d e F i l e E x t "   v a l u e = " T r u 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7 c 5 2 c 2 2 a - a f 4 3 - 4 4 b 3 - 8 9 2 d - f 9 7 5 7 8 c 8 1 a e 0 "   l i n k e d E n t i t y I d = " 0 0 0 0 0 0 0 0 - 0 0 0 0 - 0 0 0 0 - 0 0 0 0 - 0 0 0 0 0 0 0 0 0 0 0 0 "   l i n k e d F i e l d I d = " 0 0 0 0 0 0 0 0 - 0 0 0 0 - 0 0 0 0 - 0 0 0 0 - 0 0 0 0 0 0 0 0 0 0 0 0 "   l i n k e d F i e l d I n d e x = " 0 "   i n d e x = " 0 "   f i e l d T y p e = " q u e s t i o n "   f o r m a t E v a l u a t o r T y p e = " f o r m a t S t r i n g "   h i d d e n = " f a l s e " / >  
                     < f i e l d   i d = " 1 e 0 4 3 4 f 4 - c 2 f 0 - 4 f d 1 - b 5 0 a - 9 b c b 2 e 3 f 3 5 e 0 "   n a m e = " O C   U R L "   t y p e = " "   o r d e r = " 9 9 9 "   e n t i t y I d = " f 9 5 d c 5 f a - 6 e 9 d - 4 b e 9 - 9 d 2 3 - e 0 a d a 2 0 d 8 4 3 8 "   l i n k e d E n t i t y I d = " 0 0 0 0 0 0 0 0 - 0 0 0 0 - 0 0 0 0 - 0 0 0 0 - 0 0 0 0 0 0 0 0 0 0 0 0 "   l i n k e d F i e l d I d = " 0 0 0 0 0 0 0 0 - 0 0 0 0 - 0 0 0 0 - 0 0 0 0 - 0 0 0 0 0 0 0 0 0 0 0 0 "   l i n k e d F i e l d I n d e x = " 0 "   i n d e x = " 0 "   f i e l d T y p e = " c o i "   f o r m a t E v a l u a t o r T y p e = " f o r m a t S t r i n g "   h i d d e n = " f a l s e " / >  
                     < f i e l d   i d = " 1 4 d 1 1 d 4 a - 8 b 7 2 - 4 1 5 7 - 9 4 5 8 - e a b a 6 1 7 4 e 4 e c "   n a m e = " O n s c r e e n   D o t s   W i t h   M a r g i n "   t y p e = " "   o r d e r = " 9 9 9 "   e n t i t y I d = " f 9 5 d c 5 f a - 6 e 9 d - 4 b e 9 - 9 d 2 3 - e 0 a d a 2 0 d 8 4 3 8 "   l i n k e d E n t i t y I d = " 0 0 0 0 0 0 0 0 - 0 0 0 0 - 0 0 0 0 - 0 0 0 0 - 0 0 0 0 0 0 0 0 0 0 0 0 "   l i n k e d F i e l d I d = " 0 0 0 0 0 0 0 0 - 0 0 0 0 - 0 0 0 0 - 0 0 0 0 - 0 0 0 0 0 0 0 0 0 0 0 0 "   l i n k e d F i e l d I n d e x = " 0 "   i n d e x = " 0 "   f i e l d T y p e = " c o i "   f o r m a t E v a l u a t o r T y p e = " f o r m a t S t r i n g "   h i d d e n = " f a l s e " / >  
                     < f i e l d   i d = " 6 2 3 a d d 9 4 - 3 4 c a - 4 5 f 7 - b e d 7 - 4 6 6 e 0 6 4 9 3 7 7 5 "   n a m e = " T h a n k   y o u " 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T h a n k   y o u "   c a t e g o r y = " O C   1 6 : 9 "   t y p e I d = " 0 " / >  
             < / l i n k e d C o n t e n t I t e m s >  
         < / t e m p l a t e F r a g m e n t >  
         < t e m p l a t e F r a g m e n t   d i s p l a y N a m e = " G e n e r i c   -   B r e a k "   t y p e I d = " - 1 " >  
             < t e m p l a t e   i d = " e 6 a 4 8 8 2 f - 4 3 0 d - 4 9 7 2 - 9 f 2 d - 0 e 3 2 7 2 4 4 1 5 e c " 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c 6 5 9 2 2 7 2 - d 8 1 b - 4 7 3 7 - b d c 7 - b 4 3 2 9 8 6 1 8 d 8 d "   n a m e = " L a b e l s . T i m e   f o r   a   b r e a k "   a s s e m b l y = " I p h e l i o n . O u t l i n e . W o r d . d l l "   t y p e = " I p h e l i o n . O u t l i n e . W o r d . R e n d e r e r s . T e x t R e n d e r e r "   o r d e r = " 2 "   a c t i v e = " t r u e "   e n t i t y I d = " f 9 5 d c 5 f a - 6 e 9 d - 4 b e 9 - 9 d 2 3 - e 0 a d a 2 0 d 8 4 3 8 "   f i e l d I d = " 0 1 6 5 d 2 9 f - 1 e 2 f - 4 9 8 b - a 9 3 0 - e 8 2 4 2 7 0 1 7 b a a "   p a r e n t I d = " 0 0 0 0 0 0 0 0 - 0 0 0 0 - 0 0 0 0 - 0 0 0 0 - 0 0 0 0 0 0 0 0 0 0 0 0 "   l e v e l O r d e r = " 1 0 0 "   c o n t r o l T y p e = " p l a i n T e x t "   c o n t r o l E d i t T y p e = " i n l i n e "   e n c l o s i n g B o o k m a r k = " f a l s e "   f o r m a t = " "   f o r m a t E v a l u a t o r T y p e = " e x p r e s s i o n "   t e x t C a s e = " i g n o r e C a s e "   r e m o v e C o n t r o l = " f a l s e "   i g n o r e F o r m a t I f E m p t y = " f a l s e " >  
                         < p a r a m e t e r s >  
                             < p a r a m e t e r   i d = " c a 9 9 d 5 1 8 - 7 d d b - 4 6 c a - 8 b a f - a 5 9 d b d d d a 9 0 7 "   n a m e = " F i e l d   i n d e x "   t y p e = " S y s t e m . I n t 3 2 ,   m s c o r l i b ,   V e r s i o n = 4 . 0 . 0 . 0 ,   C u l t u r e = n e u t r a l ,   P u b l i c K e y T o k e n = b 7 7 a 5 c 5 6 1 9 3 4 e 0 8 9 "   o r d e r = " 9 9 9 "   k e y = " i n d e x "   v a l u e = " "   g r o u p O r d e r = " - 1 "   i s G e n e r a t e d = " f a l s e " / >  
                             < p a r a m e t e r   i d = " 4 8 0 2 a 6 e 6 - 3 0 6 f - 4 6 0 c - b a f 0 - 3 3 9 8 2 b 7 0 5 7 4 a "   n a m e = " P a r e n t   f i e l d   i n d e x "   t y p e = " S y s t e m . I n t 3 2 ,   m s c o r l i b ,   V e r s i o n = 4 . 0 . 0 . 0 ,   C u l t u r e = n e u t r a l ,   P u b l i c K e y T o k e n = b 7 7 a 5 c 5 6 1 9 3 4 e 0 8 9 "   o r d e r = " 9 9 9 "   k e y = " p a r e n t I n d e x "   v a l u e = " "   g r o u p O r d e r = " - 1 "   i s G e n e r a t e d = " f a l s e " / >  
                             < p a r a m e t e r   i d = " 7 0 0 6 7 b 5 5 - 4 1 6 8 - 4 c 5 4 - b c 2 1 - 2 1 0 1 9 9 0 8 2 3 f 4 "   n a m e = " D e l e t e   i f   e m p t y "   t y p e = " S y s t e m . B o o l e a n ,   m s c o r l i b ,   V e r s i o n = 4 . 0 . 0 . 0 ,   C u l t u r e = n e u t r a l ,   P u b l i c K e y T o k e n = b 7 7 a 5 c 5 6 1 9 3 4 e 0 8 9 "   o r d e r = " 9 9 9 "   k e y = " d e l e t e I f E m p t y "   v a l u e = " F a l s e "   g r o u p O r d e r = " - 1 "   i s G e n e r a t e d = " f a l s e " / >  
                             < p a r a m e t e r   i d = " 2 b c b b e 3 6 - 4 b f 1 - 4 3 6 7 - a 4 1 0 - 2 e 0 2 1 b 5 e 0 4 a 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1 e 0 4 3 4 f 4 - c 2 f 0 - 4 f d 1 - b 5 0 a - 9 b c b 2 e 3 f 3 5 e 0 "   n a m e = " O C   U R L "   t y p e = " "   o r d e r = " 9 9 9 "   e n t i t y I d = " f 9 5 d c 5 f a - 6 e 9 d - 4 b e 9 - 9 d 2 3 - e 0 a d a 2 0 d 8 4 3 8 "   l i n k e d E n t i t y I d = " 0 0 0 0 0 0 0 0 - 0 0 0 0 - 0 0 0 0 - 0 0 0 0 - 0 0 0 0 0 0 0 0 0 0 0 0 "   l i n k e d F i e l d I d = " 0 0 0 0 0 0 0 0 - 0 0 0 0 - 0 0 0 0 - 0 0 0 0 - 0 0 0 0 0 0 0 0 0 0 0 0 "   l i n k e d F i e l d I n d e x = " 0 "   i n d e x = " 0 "   f i e l d T y p e = " c o i "   f o r m a t E v a l u a t o r T y p e = " f o r m a t S t r i n g "   h i d d e n = " f a l s e " / >  
                     < f i e l d   i d = " 0 1 6 5 d 2 9 f - 1 e 2 f - 4 9 8 b - a 9 3 0 - e 8 2 4 2 7 0 1 7 b a a "   n a m e = " T i m e   f o r   a   b r e a k " 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B r e a k   t i m e "   c a t e g o r y = " O C   1 6 : 9 "   t y p e I d = " 0 " / >  
             < / l i n k e d C o n t e n t I t e m s >  
         < / t e m p l a t e F r a g m e n t >  
         < t e m p l a t e F r a g m e n t   d i s p l a y N a m e = " G e n e r i c   -   F i r e   S a f e t y "   t y p e I d = " - 1 " >  
             < t e m p l a t e   i d = " a a d b 0 a e 7 - 1 6 8 9 - 4 6 2 0 - 8 9 5 4 - 9 6 9 7 1 1 f 5 e 3 5 d " 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5 1 1 9 2 5 1 6 - 2 c a 8 - 4 b c f - b 8 e e - 2 4 4 3 c 8 6 b f b 2 1 "   n a m e = " L a b e l s . I n   t h e   e v e n t   o f   a   f i r e "   a s s e m b l y = " I p h e l i o n . O u t l i n e . W o r d . d l l "   t y p e = " I p h e l i o n . O u t l i n e . W o r d . R e n d e r e r s . T e x t R e n d e r e r "   o r d e r = " 2 "   a c t i v e = " t r u e "   e n t i t y I d = " f 9 5 d c 5 f a - 6 e 9 d - 4 b e 9 - 9 d 2 3 - e 0 a d a 2 0 d 8 4 3 8 "   f i e l d I d = " f c 9 8 e d 9 6 - 3 d f 3 - 4 c f 9 - a d a 8 - 4 e c 7 5 e d d 1 2 c b "   p a r e n t I d = " 0 0 0 0 0 0 0 0 - 0 0 0 0 - 0 0 0 0 - 0 0 0 0 - 0 0 0 0 0 0 0 0 0 0 0 0 "   l e v e l O r d e r = " 1 0 0 "   c o n t r o l T y p e = " p l a i n T e x t "   c o n t r o l E d i t T y p e = " i n l i n e "   e n c l o s i n g B o o k m a r k = " f a l s e "   f o r m a t E v a l u a t o r T y p e = " e x p r e s s i o n "   t e x t C a s e = " i g n o r e C a s e "   r e m o v e C o n t r o l = " f a l s e "   i g n o r e F o r m a t I f E m p t y = " f a l s e " >  
                         < p a r a m e t e r s >  
                             < p a r a m e t e r   i d = " 1 8 e 1 6 1 9 4 - e c 8 1 - 4 d d 8 - 9 0 9 0 - 1 d c 2 4 7 1 7 c 5 6 4 "   n a m e = " F i e l d   i n d e x "   t y p e = " S y s t e m . I n t 3 2 ,   m s c o r l i b ,   V e r s i o n = 4 . 0 . 0 . 0 ,   C u l t u r e = n e u t r a l ,   P u b l i c K e y T o k e n = b 7 7 a 5 c 5 6 1 9 3 4 e 0 8 9 "   o r d e r = " 9 9 9 "   k e y = " i n d e x "   v a l u e = " "   g r o u p O r d e r = " - 1 "   i s G e n e r a t e d = " f a l s e " / >  
                             < p a r a m e t e r   i d = " e 7 6 8 d 0 a 3 - d 3 4 8 - 4 5 d 0 - b c 7 2 - b f e 7 b 2 8 f e d 7 3 "   n a m e = " P a r e n t   f i e l d   i n d e x "   t y p e = " S y s t e m . I n t 3 2 ,   m s c o r l i b ,   V e r s i o n = 4 . 0 . 0 . 0 ,   C u l t u r e = n e u t r a l ,   P u b l i c K e y T o k e n = b 7 7 a 5 c 5 6 1 9 3 4 e 0 8 9 "   o r d e r = " 9 9 9 "   k e y = " p a r e n t I n d e x "   v a l u e = " "   g r o u p O r d e r = " - 1 "   i s G e n e r a t e d = " f a l s e " / >  
                             < p a r a m e t e r   i d = " 9 3 5 2 7 8 0 8 - 3 0 e a - 4 c 2 5 - a 9 b c - 6 0 f 0 f c 2 6 c 5 9 4 "   n a m e = " D e l e t e   i f   e m p t y "   t y p e = " S y s t e m . B o o l e a n ,   m s c o r l i b ,   V e r s i o n = 4 . 0 . 0 . 0 ,   C u l t u r e = n e u t r a l ,   P u b l i c K e y T o k e n = b 7 7 a 5 c 5 6 1 9 3 4 e 0 8 9 "   o r d e r = " 9 9 9 "   k e y = " d e l e t e I f E m p t y "   v a l u e = " F a l s e "   g r o u p O r d e r = " - 1 "   i s G e n e r a t e d = " f a l s e " / >  
                             < p a r a m e t e r   i d = " 7 d 8 6 7 0 0 7 - c f f 3 - 4 5 0 3 - 8 a 2 e - 9 c 6 2 a 8 a 8 6 9 2 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e 2 3 b f f 9 4 - 2 f 6 d - 4 c 3 4 - 8 8 8 4 - 0 a 8 a 8 6 f 5 6 4 d f "   n a m e = " L a b e l s . P l e a s e   l e a v e   t h e   w a y   y o u   c a m e   i n   . . .   b u t   f a s t e r . "   a s s e m b l y = " I p h e l i o n . O u t l i n e . W o r d . d l l "   t y p e = " I p h e l i o n . O u t l i n e . W o r d . R e n d e r e r s . T e x t R e n d e r e r "   o r d e r = " 2 "   a c t i v e = " t r u e "   e n t i t y I d = " f 9 5 d c 5 f a - 6 e 9 d - 4 b e 9 - 9 d 2 3 - e 0 a d a 2 0 d 8 4 3 8 "   f i e l d I d = " a 2 0 e b 2 8 e - f 5 7 5 - 4 6 f b - 8 9 d 1 - d 8 0 3 9 5 2 2 2 9 3 e "   p a r e n t I d = " 0 0 0 0 0 0 0 0 - 0 0 0 0 - 0 0 0 0 - 0 0 0 0 - 0 0 0 0 0 0 0 0 0 0 0 0 "   l e v e l O r d e r = " 1 0 0 "   c o n t r o l T y p e = " p l a i n T e x t "   c o n t r o l E d i t T y p e = " i n l i n e "   e n c l o s i n g B o o k m a r k = " f a l s e "   f o r m a t E v a l u a t o r T y p e = " e x p r e s s i o n "   t e x t C a s e = " i g n o r e C a s e "   r e m o v e C o n t r o l = " f a l s e "   i g n o r e F o r m a t I f E m p t y = " f a l s e " >  
                         < p a r a m e t e r s >  
                             < p a r a m e t e r   i d = " e b 2 4 6 4 4 d - 5 d 6 4 - 4 e f c - b 4 2 0 - d 0 5 5 d 9 9 6 5 f d 0 "   n a m e = " F i e l d   i n d e x "   t y p e = " S y s t e m . I n t 3 2 ,   m s c o r l i b ,   V e r s i o n = 4 . 0 . 0 . 0 ,   C u l t u r e = n e u t r a l ,   P u b l i c K e y T o k e n = b 7 7 a 5 c 5 6 1 9 3 4 e 0 8 9 "   o r d e r = " 9 9 9 "   k e y = " i n d e x "   v a l u e = " "   g r o u p O r d e r = " - 1 "   i s G e n e r a t e d = " f a l s e " / >  
                             < p a r a m e t e r   i d = " 3 4 1 d 4 c 0 2 - 4 0 e d - 4 e f a - 9 d d 4 - 2 3 a c a f 3 d 5 c 8 8 "   n a m e = " P a r e n t   f i e l d   i n d e x "   t y p e = " S y s t e m . I n t 3 2 ,   m s c o r l i b ,   V e r s i o n = 4 . 0 . 0 . 0 ,   C u l t u r e = n e u t r a l ,   P u b l i c K e y T o k e n = b 7 7 a 5 c 5 6 1 9 3 4 e 0 8 9 "   o r d e r = " 9 9 9 "   k e y = " p a r e n t I n d e x "   v a l u e = " "   g r o u p O r d e r = " - 1 "   i s G e n e r a t e d = " f a l s e " / >  
                             < p a r a m e t e r   i d = " c c 6 9 5 e d 0 - 8 6 1 c - 4 4 d b - 9 4 f 2 - 7 f b 0 c 1 d 3 0 8 c d "   n a m e = " D e l e t e   i f   e m p t y "   t y p e = " S y s t e m . B o o l e a n ,   m s c o r l i b ,   V e r s i o n = 4 . 0 . 0 . 0 ,   C u l t u r e = n e u t r a l ,   P u b l i c K e y T o k e n = b 7 7 a 5 c 5 6 1 9 3 4 e 0 8 9 "   o r d e r = " 9 9 9 "   k e y = " d e l e t e I f E m p t y "   v a l u e = " F a l s e "   g r o u p O r d e r = " - 1 "   i s G e n e r a t e d = " f a l s e " / >  
                             < p a r a m e t e r   i d = " f 2 e e 7 8 8 8 - c 6 1 9 - 4 9 f 4 - b c e 8 - 8 1 f d 0 c b 4 d 5 5 b " 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f 6 5 6 6 2 e e - 0 7 7 4 - 4 5 9 d - b f d 2 - 9 9 2 a 1 e 8 c 8 f 4 a "   n a m e = " L a b e l s . D o   n o t   s t o p   t o   p i c k   u p   p e r s o n a l   b e l o n g i n g s "   a s s e m b l y = " I p h e l i o n . O u t l i n e . W o r d . d l l "   t y p e = " I p h e l i o n . O u t l i n e . W o r d . R e n d e r e r s . T e x t R e n d e r e r "   o r d e r = " 2 "   a c t i v e = " t r u e "   e n t i t y I d = " f 9 5 d c 5 f a - 6 e 9 d - 4 b e 9 - 9 d 2 3 - e 0 a d a 2 0 d 8 4 3 8 "   f i e l d I d = " 0 2 a f 7 1 a 4 - 6 7 1 e - 4 9 5 b - 9 1 5 0 - 1 3 2 9 1 5 9 e 6 9 d 9 "   p a r e n t I d = " 0 0 0 0 0 0 0 0 - 0 0 0 0 - 0 0 0 0 - 0 0 0 0 - 0 0 0 0 0 0 0 0 0 0 0 0 "   l e v e l O r d e r = " 1 0 0 "   c o n t r o l T y p e = " p l a i n T e x t "   c o n t r o l E d i t T y p e = " i n l i n e "   e n c l o s i n g B o o k m a r k = " f a l s e "   f o r m a t E v a l u a t o r T y p e = " e x p r e s s i o n "   t e x t C a s e = " i g n o r e C a s e "   r e m o v e C o n t r o l = " f a l s e "   i g n o r e F o r m a t I f E m p t y = " f a l s e " >  
                         < p a r a m e t e r s >  
                             < p a r a m e t e r   i d = " b 6 2 c d 8 5 8 - 2 d a a - 4 0 9 8 - a e 9 f - b 4 4 e 7 8 c b 8 c 0 8 "   n a m e = " F i e l d   i n d e x "   t y p e = " S y s t e m . I n t 3 2 ,   m s c o r l i b ,   V e r s i o n = 4 . 0 . 0 . 0 ,   C u l t u r e = n e u t r a l ,   P u b l i c K e y T o k e n = b 7 7 a 5 c 5 6 1 9 3 4 e 0 8 9 "   o r d e r = " 9 9 9 "   k e y = " i n d e x "   v a l u e = " "   g r o u p O r d e r = " - 1 "   i s G e n e r a t e d = " f a l s e " / >  
                             < p a r a m e t e r   i d = " 6 9 d 7 2 2 9 e - e 1 2 0 - 4 d 6 3 - a 4 7 0 - 5 0 9 0 c 0 7 a 8 0 b b "   n a m e = " P a r e n t   f i e l d   i n d e x "   t y p e = " S y s t e m . I n t 3 2 ,   m s c o r l i b ,   V e r s i o n = 4 . 0 . 0 . 0 ,   C u l t u r e = n e u t r a l ,   P u b l i c K e y T o k e n = b 7 7 a 5 c 5 6 1 9 3 4 e 0 8 9 "   o r d e r = " 9 9 9 "   k e y = " p a r e n t I n d e x "   v a l u e = " "   g r o u p O r d e r = " - 1 "   i s G e n e r a t e d = " f a l s e " / >  
                             < p a r a m e t e r   i d = " 1 d 8 2 f c 5 6 - 8 3 f 5 - 4 a 5 5 - 9 7 9 a - 5 d b a 1 3 8 7 7 4 b 7 "   n a m e = " D e l e t e   i f   e m p t y "   t y p e = " S y s t e m . B o o l e a n ,   m s c o r l i b ,   V e r s i o n = 4 . 0 . 0 . 0 ,   C u l t u r e = n e u t r a l ,   P u b l i c K e y T o k e n = b 7 7 a 5 c 5 6 1 9 3 4 e 0 8 9 "   o r d e r = " 9 9 9 "   k e y = " d e l e t e I f E m p t y "   v a l u e = " F a l s e "   g r o u p O r d e r = " - 1 "   i s G e n e r a t e d = " f a l s e " / >  
                             < p a r a m e t e r   i d = " 7 1 4 2 0 0 9 b - c 0 6 e - 4 8 a 8 - 9 c 8 4 - 5 7 c a 8 d 0 6 7 b 1 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f c 9 8 e d 9 6 - 3 d f 3 - 4 c f 9 - a d a 8 - 4 e c 7 5 e d d 1 2 c b "   n a m e = " I n   t h e   e v e n t   o f   a   f i r e "   t y p e = " "   o r d e r = " 9 9 9 "   e n t i t y I d = " f 9 5 d c 5 f a - 6 e 9 d - 4 b e 9 - 9 d 2 3 - e 0 a d a 2 0 d 8 4 3 8 "   l i n k e d E n t i t y I d = " 0 0 0 0 0 0 0 0 - 0 0 0 0 - 0 0 0 0 - 0 0 0 0 - 0 0 0 0 0 0 0 0 0 0 0 0 "   l i n k e d F i e l d I d = " 0 0 0 0 0 0 0 0 - 0 0 0 0 - 0 0 0 0 - 0 0 0 0 - 0 0 0 0 0 0 0 0 0 0 0 0 "   l i n k e d F i e l d I n d e x = " 0 "   i n d e x = " 0 "   f i e l d T y p e = " c o i "   f o r m a t E v a l u a t o r T y p e = " f o r m a t S t r i n g "   h i d d e n = " f a l s e " / >  
                     < f i e l d   i d = " a 2 0 e b 2 8 e - f 5 7 5 - 4 6 f b - 8 9 d 1 - d 8 0 3 9 5 2 2 2 9 3 e "   n a m e = " P l e a s e   l e a v e   t h e   w a y   y o u   c a m e   i n   . . .   b u t   f a s t e r . "   t y p e = " "   o r d e r = " 9 9 9 "   e n t i t y I d = " f 9 5 d c 5 f a - 6 e 9 d - 4 b e 9 - 9 d 2 3 - e 0 a d a 2 0 d 8 4 3 8 "   l i n k e d E n t i t y I d = " 0 0 0 0 0 0 0 0 - 0 0 0 0 - 0 0 0 0 - 0 0 0 0 - 0 0 0 0 0 0 0 0 0 0 0 0 "   l i n k e d F i e l d I d = " 0 0 0 0 0 0 0 0 - 0 0 0 0 - 0 0 0 0 - 0 0 0 0 - 0 0 0 0 0 0 0 0 0 0 0 0 "   l i n k e d F i e l d I n d e x = " 0 "   i n d e x = " 0 "   f i e l d T y p e = " c o i "   f o r m a t E v a l u a t o r T y p e = " f o r m a t S t r i n g "   h i d d e n = " f a l s e " / >  
                     < f i e l d   i d = " 0 2 a f 7 1 a 4 - 6 7 1 e - 4 9 5 b - 9 1 5 0 - 1 3 2 9 1 5 9 e 6 9 d 9 "   n a m e = " D o   n o t   s t o p   t o   p i c k   u p   p e r s o n a l   b e l o n g i n g s " 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F i r e   s a f t y "   c a t e g o r y = " O C   1 6 : 9 "   t y p e I d = " 0 " / >  
                 < l i n k e d C o n t e n t I t e m   d i s p l a y N a m e = " & l t ; ? x m l   v e r s i o n = & q u o t ; 1 . 0 & q u o t ;   e n c o d i n g = & q u o t ; u t f - 1 6 & q u o t ; ? & g t ; & # x A ; & l t ; u i L o c a l i z e d S t r i n g   x m l n s : x s i = & q u o t ; h t t p : / / w w w . w 3 . o r g / 2 0 0 1 / X M L S c h e m a - i n s t a n c e & q u o t ;   x m l n s : x s d = & q u o t ; h t t p : / / w w w . w 3 . o r g / 2 0 0 1 / X M L S c h e m a & q u o t ; & g t ; & # x A ;     & l t ; t y p e & g t ; f i x e d & l t ; / t y p e & g t ; & # x A ; & l t ; / u i L o c a l i z e d S t r i n g & g t ; "   n a m e = " F i r e   s a f e t y "   c a t e g o r y = " O C   1 6 : 9 "   t y p e I d = " 0 " / >  
             < / l i n k e d C o n t e n t I t e m s >  
         < / t e m p l a t e F r a g m e n t >  
         < t e m p l a t e F r a g m e n t   d i s p l a y N a m e = " G e n e r i c   -   W i F i "   t y p e I d = " - 1 " >  
             < t e m p l a t e   i d = " 9 4 a c 9 4 9 1 - 6 0 d 0 - 4 b a d - 9 5 1 3 - e d 3 b 6 1 7 1 0 b b f " 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f a 5 2 d 7 6 c - 4 1 7 2 - 4 5 2 3 - a a 0 c - 5 c 3 7 1 b 2 b e b a d "   n a m e = " L a b e l s . W i F i   A c c e s s "   a s s e m b l y = " I p h e l i o n . O u t l i n e . W o r d . d l l "   t y p e = " I p h e l i o n . O u t l i n e . W o r d . R e n d e r e r s . T e x t R e n d e r e r "   o r d e r = " 2 "   a c t i v e = " t r u e "   e n t i t y I d = " f 9 5 d c 5 f a - 6 e 9 d - 4 b e 9 - 9 d 2 3 - e 0 a d a 2 0 d 8 4 3 8 "   f i e l d I d = " 4 a f f a 6 f 3 - 9 9 b 0 - 4 6 5 b - b 1 9 3 - 7 2 4 7 b 6 d 6 d a 0 4 "   p a r e n t I d = " 0 0 0 0 0 0 0 0 - 0 0 0 0 - 0 0 0 0 - 0 0 0 0 - 0 0 0 0 0 0 0 0 0 0 0 0 "   l e v e l O r d e r = " 1 0 0 "   c o n t r o l T y p e = " p l a i n T e x t "   c o n t r o l E d i t T y p e = " i n l i n e "   e n c l o s i n g B o o k m a r k = " f a l s e "   f o r m a t E v a l u a t o r T y p e = " e x p r e s s i o n "   t e x t C a s e = " i g n o r e C a s e "   r e m o v e C o n t r o l = " f a l s e "   i g n o r e F o r m a t I f E m p t y = " f a l s e " >  
                         < p a r a m e t e r s >  
                             < p a r a m e t e r   i d = " b c a 6 c d c 3 - 4 9 3 a - 4 d 7 a - a 8 0 f - 5 7 d d 4 3 4 5 7 4 0 f "   n a m e = " F i e l d   i n d e x "   t y p e = " S y s t e m . I n t 3 2 ,   m s c o r l i b ,   V e r s i o n = 4 . 0 . 0 . 0 ,   C u l t u r e = n e u t r a l ,   P u b l i c K e y T o k e n = b 7 7 a 5 c 5 6 1 9 3 4 e 0 8 9 "   o r d e r = " 9 9 9 "   k e y = " i n d e x "   v a l u e = " "   g r o u p O r d e r = " - 1 "   i s G e n e r a t e d = " f a l s e " / >  
                             < p a r a m e t e r   i d = " b 6 0 8 b 8 c 2 - d 9 c e - 4 f 0 6 - b 2 c 8 - a d 8 2 8 8 2 1 3 d d d "   n a m e = " P a r e n t   f i e l d   i n d e x "   t y p e = " S y s t e m . I n t 3 2 ,   m s c o r l i b ,   V e r s i o n = 4 . 0 . 0 . 0 ,   C u l t u r e = n e u t r a l ,   P u b l i c K e y T o k e n = b 7 7 a 5 c 5 6 1 9 3 4 e 0 8 9 "   o r d e r = " 9 9 9 "   k e y = " p a r e n t I n d e x "   v a l u e = " "   g r o u p O r d e r = " - 1 "   i s G e n e r a t e d = " f a l s e " / >  
                             < p a r a m e t e r   i d = " 1 1 c 6 e 1 0 f - 9 c f a - 4 c 3 8 - 9 5 c a - e e b e e 9 1 0 a 6 f c "   n a m e = " D e l e t e   i f   e m p t y "   t y p e = " S y s t e m . B o o l e a n ,   m s c o r l i b ,   V e r s i o n = 4 . 0 . 0 . 0 ,   C u l t u r e = n e u t r a l ,   P u b l i c K e y T o k e n = b 7 7 a 5 c 5 6 1 9 3 4 e 0 8 9 "   o r d e r = " 9 9 9 "   k e y = " d e l e t e I f E m p t y "   v a l u e = " F a l s e "   g r o u p O r d e r = " - 1 "   i s G e n e r a t e d = " f a l s e " / >  
                             < p a r a m e t e r   i d = " 1 2 2 1 7 2 4 3 - b 0 1 5 - 4 7 f 2 - 8 1 c d - 0 9 2 9 5 8 6 e f a f f " 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9 9 1 9 0 e 7 2 - e 0 d 9 - 4 4 2 8 - 9 e 0 5 - a 4 3 c 6 c d b 3 4 a 3 "   n a m e = " L a b e l s . N e t w o r k :   x x x x x x x x "   a s s e m b l y = " I p h e l i o n . O u t l i n e . W o r d . d l l "   t y p e = " I p h e l i o n . O u t l i n e . W o r d . R e n d e r e r s . T e x t R e n d e r e r "   o r d e r = " 2 "   a c t i v e = " t r u e "   e n t i t y I d = " f 9 5 d c 5 f a - 6 e 9 d - 4 b e 9 - 9 d 2 3 - e 0 a d a 2 0 d 8 4 3 8 "   f i e l d I d = " 6 f d a 9 b 8 e - b 2 4 0 - 4 b 6 9 - 9 f b e - e 4 d d 9 9 e d 2 b 8 2 "   p a r e n t I d = " 0 0 0 0 0 0 0 0 - 0 0 0 0 - 0 0 0 0 - 0 0 0 0 - 0 0 0 0 0 0 0 0 0 0 0 0 "   l e v e l O r d e r = " 1 0 0 "   c o n t r o l T y p e = " p l a i n T e x t "   c o n t r o l E d i t T y p e = " i n l i n e "   e n c l o s i n g B o o k m a r k = " f a l s e "   f o r m a t E v a l u a t o r T y p e = " e x p r e s s i o n "   t e x t C a s e = " i g n o r e C a s e "   r e m o v e C o n t r o l = " f a l s e "   i g n o r e F o r m a t I f E m p t y = " f a l s e " >  
                         < p a r a m e t e r s >  
                             < p a r a m e t e r   i d = " 4 5 9 a d 9 9 e - c f 4 1 - 4 d 5 2 - a 2 a 0 - c b 9 c 5 a 2 4 c 5 a 3 "   n a m e = " F i e l d   i n d e x "   t y p e = " S y s t e m . I n t 3 2 ,   m s c o r l i b ,   V e r s i o n = 4 . 0 . 0 . 0 ,   C u l t u r e = n e u t r a l ,   P u b l i c K e y T o k e n = b 7 7 a 5 c 5 6 1 9 3 4 e 0 8 9 "   o r d e r = " 9 9 9 "   k e y = " i n d e x "   v a l u e = " "   g r o u p O r d e r = " - 1 "   i s G e n e r a t e d = " f a l s e " / >  
                             < p a r a m e t e r   i d = " a e d 5 9 b a 0 - 8 9 c 3 - 4 2 0 b - 9 a a 5 - 7 9 5 d 6 7 a d c 0 a 2 "   n a m e = " P a r e n t   f i e l d   i n d e x "   t y p e = " S y s t e m . I n t 3 2 ,   m s c o r l i b ,   V e r s i o n = 4 . 0 . 0 . 0 ,   C u l t u r e = n e u t r a l ,   P u b l i c K e y T o k e n = b 7 7 a 5 c 5 6 1 9 3 4 e 0 8 9 "   o r d e r = " 9 9 9 "   k e y = " p a r e n t I n d e x "   v a l u e = " "   g r o u p O r d e r = " - 1 "   i s G e n e r a t e d = " f a l s e " / >  
                             < p a r a m e t e r   i d = " 0 a 3 4 0 3 9 a - 3 f f d - 4 9 2 e - b f 4 7 - d 5 f 1 d 1 d 3 a d 4 3 "   n a m e = " D e l e t e   i f   e m p t y "   t y p e = " S y s t e m . B o o l e a n ,   m s c o r l i b ,   V e r s i o n = 4 . 0 . 0 . 0 ,   C u l t u r e = n e u t r a l ,   P u b l i c K e y T o k e n = b 7 7 a 5 c 5 6 1 9 3 4 e 0 8 9 "   o r d e r = " 9 9 9 "   k e y = " d e l e t e I f E m p t y "   v a l u e = " F a l s e "   g r o u p O r d e r = " - 1 "   i s G e n e r a t e d = " f a l s e " / >  
                             < p a r a m e t e r   i d = " 9 2 c f 8 e 5 3 - 4 4 3 a - 4 a 7 2 - 8 6 6 8 - 4 3 d f c 4 c 1 f 9 6 7 " 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b 8 b e 2 e 2 7 - 4 d 8 6 - 4 d c d - b 9 7 7 - 6 3 5 1 9 9 3 6 9 3 6 8 "   n a m e = " L a b e l s . P a s s w o r d :   x x x x x x x x "   a s s e m b l y = " I p h e l i o n . O u t l i n e . W o r d . d l l "   t y p e = " I p h e l i o n . O u t l i n e . W o r d . R e n d e r e r s . T e x t R e n d e r e r "   o r d e r = " 2 "   a c t i v e = " t r u e "   e n t i t y I d = " f 9 5 d c 5 f a - 6 e 9 d - 4 b e 9 - 9 d 2 3 - e 0 a d a 2 0 d 8 4 3 8 "   f i e l d I d = " 1 8 2 f d 3 9 9 - c 2 4 3 - 4 4 7 e - 9 d 3 7 - 7 3 f 4 2 1 7 6 5 0 c 4 "   p a r e n t I d = " 0 0 0 0 0 0 0 0 - 0 0 0 0 - 0 0 0 0 - 0 0 0 0 - 0 0 0 0 0 0 0 0 0 0 0 0 "   l e v e l O r d e r = " 1 0 0 "   c o n t r o l T y p e = " p l a i n T e x t "   c o n t r o l E d i t T y p e = " i n l i n e "   e n c l o s i n g B o o k m a r k = " f a l s e "   f o r m a t E v a l u a t o r T y p e = " e x p r e s s i o n "   t e x t C a s e = " i g n o r e C a s e "   r e m o v e C o n t r o l = " f a l s e "   i g n o r e F o r m a t I f E m p t y = " f a l s e " >  
                         < p a r a m e t e r s >  
                             < p a r a m e t e r   i d = " 0 1 b 4 6 b 0 0 - 1 8 8 8 - 4 3 4 d - 9 b 0 1 - 1 b b 5 5 9 f 8 c f 1 a "   n a m e = " F i e l d   i n d e x "   t y p e = " S y s t e m . I n t 3 2 ,   m s c o r l i b ,   V e r s i o n = 4 . 0 . 0 . 0 ,   C u l t u r e = n e u t r a l ,   P u b l i c K e y T o k e n = b 7 7 a 5 c 5 6 1 9 3 4 e 0 8 9 "   o r d e r = " 9 9 9 "   k e y = " i n d e x "   v a l u e = " "   g r o u p O r d e r = " - 1 "   i s G e n e r a t e d = " f a l s e " / >  
                             < p a r a m e t e r   i d = " 0 6 4 d d 5 a d - 8 4 d c - 4 e 2 e - b 5 4 b - 1 9 0 a d 8 a 1 8 5 1 6 "   n a m e = " P a r e n t   f i e l d   i n d e x "   t y p e = " S y s t e m . I n t 3 2 ,   m s c o r l i b ,   V e r s i o n = 4 . 0 . 0 . 0 ,   C u l t u r e = n e u t r a l ,   P u b l i c K e y T o k e n = b 7 7 a 5 c 5 6 1 9 3 4 e 0 8 9 "   o r d e r = " 9 9 9 "   k e y = " p a r e n t I n d e x "   v a l u e = " "   g r o u p O r d e r = " - 1 "   i s G e n e r a t e d = " f a l s e " / >  
                             < p a r a m e t e r   i d = " 5 b c c 1 c 8 a - 2 6 e b - 4 d 3 3 - a f c b - 3 c a 1 5 e 0 9 7 a a c "   n a m e = " D e l e t e   i f   e m p t y "   t y p e = " S y s t e m . B o o l e a n ,   m s c o r l i b ,   V e r s i o n = 4 . 0 . 0 . 0 ,   C u l t u r e = n e u t r a l ,   P u b l i c K e y T o k e n = b 7 7 a 5 c 5 6 1 9 3 4 e 0 8 9 "   o r d e r = " 9 9 9 "   k e y = " d e l e t e I f E m p t y "   v a l u e = " F a l s e "   g r o u p O r d e r = " - 1 "   i s G e n e r a t e d = " f a l s e " / >  
                             < p a r a m e t e r   i d = " 4 c 0 3 6 2 c f - 3 a c 9 - 4 b e a - a 7 2 3 - 5 8 9 7 e 6 3 b d 0 5 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4 a f f a 6 f 3 - 9 9 b 0 - 4 6 5 b - b 1 9 3 - 7 2 4 7 b 6 d 6 d a 0 4 "   n a m e = " W i F i   A c c e s s "   t y p e = " "   o r d e r = " 9 9 9 "   e n t i t y I d = " f 9 5 d c 5 f a - 6 e 9 d - 4 b e 9 - 9 d 2 3 - e 0 a d a 2 0 d 8 4 3 8 "   l i n k e d E n t i t y I d = " 0 0 0 0 0 0 0 0 - 0 0 0 0 - 0 0 0 0 - 0 0 0 0 - 0 0 0 0 0 0 0 0 0 0 0 0 "   l i n k e d F i e l d I d = " 0 0 0 0 0 0 0 0 - 0 0 0 0 - 0 0 0 0 - 0 0 0 0 - 0 0 0 0 0 0 0 0 0 0 0 0 "   l i n k e d F i e l d I n d e x = " 0 "   i n d e x = " 0 "   f i e l d T y p e = " c o i "   f o r m a t E v a l u a t o r T y p e = " f o r m a t S t r i n g "   h i d d e n = " f a l s e " / >  
                     < f i e l d   i d = " 6 f d a 9 b 8 e - b 2 4 0 - 4 b 6 9 - 9 f b e - e 4 d d 9 9 e d 2 b 8 2 "   n a m e = " N e t w o r k :   x x x x x x x x "   t y p e = " "   o r d e r = " 9 9 9 "   e n t i t y I d = " f 9 5 d c 5 f a - 6 e 9 d - 4 b e 9 - 9 d 2 3 - e 0 a d a 2 0 d 8 4 3 8 "   l i n k e d E n t i t y I d = " 0 0 0 0 0 0 0 0 - 0 0 0 0 - 0 0 0 0 - 0 0 0 0 - 0 0 0 0 0 0 0 0 0 0 0 0 "   l i n k e d F i e l d I d = " 0 0 0 0 0 0 0 0 - 0 0 0 0 - 0 0 0 0 - 0 0 0 0 - 0 0 0 0 0 0 0 0 0 0 0 0 "   l i n k e d F i e l d I n d e x = " 0 "   i n d e x = " 0 "   f i e l d T y p e = " c o i "   f o r m a t E v a l u a t o r T y p e = " f o r m a t S t r i n g "   h i d d e n = " f a l s e " / >  
                     < f i e l d   i d = " 1 8 2 f d 3 9 9 - c 2 4 3 - 4 4 7 e - 9 d 3 7 - 7 3 f 4 2 1 7 6 5 0 c 4 "   n a m e = " P a s s w o r d :   x x x x x x x x " 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W i F i   i n f o "   c a t e g o r y = " O C   1 6 : 9 "   t y p e I d = " 0 " / >  
             < / l i n k e d C o n t e n t I t e m s >  
         < / t e m p l a t e F r a g m e n t >  
         < t e m p l a t e F r a g m e n t   d i s p l a y N a m e = " G e n e r i c   -   M o b i l e s "   t y p e I d = " - 1 " >  
             < t e m p l a t e   i d = " 6 3 a 9 b a e 0 - c b d c - 4 b 3 8 - b b f c - b 6 2 5 1 3 2 1 3 4 0 3 " 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a 5 b c 2 2 9 3 - b 2 f 0 - 4 a 2 5 - 8 9 d a - 4 b 6 6 d 6 e f e 9 2 1 "   n a m e = " L a b e l s . P l e a s e   s w i t c h   a l l   m o b i l e   d e v i c e s   t o "   a s s e m b l y = " I p h e l i o n . O u t l i n e . W o r d . d l l "   t y p e = " I p h e l i o n . O u t l i n e . W o r d . R e n d e r e r s . T e x t R e n d e r e r "   o r d e r = " 2 "   a c t i v e = " t r u e "   e n t i t y I d = " f 9 5 d c 5 f a - 6 e 9 d - 4 b e 9 - 9 d 2 3 - e 0 a d a 2 0 d 8 4 3 8 "   f i e l d I d = " 1 6 0 c 3 9 9 6 - 2 e a 1 - 4 2 7 6 - b 6 4 e - d 6 5 2 d f 9 7 9 1 b a "   p a r e n t I d = " 0 0 0 0 0 0 0 0 - 0 0 0 0 - 0 0 0 0 - 0 0 0 0 - 0 0 0 0 0 0 0 0 0 0 0 0 "   l e v e l O r d e r = " 1 0 0 "   c o n t r o l T y p e = " p l a i n T e x t "   c o n t r o l E d i t T y p e = " i n l i n e "   e n c l o s i n g B o o k m a r k = " f a l s e "   f o r m a t E v a l u a t o r T y p e = " e x p r e s s i o n "   t e x t C a s e = " i g n o r e C a s e "   r e m o v e C o n t r o l = " f a l s e "   i g n o r e F o r m a t I f E m p t y = " f a l s e " >  
                         < p a r a m e t e r s >  
                             < p a r a m e t e r   i d = " 6 1 2 4 b f 6 4 - 3 0 f 1 - 4 b b 0 - 9 a 2 1 - 2 c 0 c 6 9 f 1 c 8 8 5 "   n a m e = " F i e l d   i n d e x "   t y p e = " S y s t e m . I n t 3 2 ,   m s c o r l i b ,   V e r s i o n = 4 . 0 . 0 . 0 ,   C u l t u r e = n e u t r a l ,   P u b l i c K e y T o k e n = b 7 7 a 5 c 5 6 1 9 3 4 e 0 8 9 "   o r d e r = " 9 9 9 "   k e y = " i n d e x "   v a l u e = " "   g r o u p O r d e r = " - 1 "   i s G e n e r a t e d = " f a l s e " / >  
                             < p a r a m e t e r   i d = " 0 2 8 7 f 3 9 c - b 1 2 5 - 4 0 2 4 - b 3 f 4 - 4 d 1 1 7 6 8 f e 5 d a "   n a m e = " P a r e n t   f i e l d   i n d e x "   t y p e = " S y s t e m . I n t 3 2 ,   m s c o r l i b ,   V e r s i o n = 4 . 0 . 0 . 0 ,   C u l t u r e = n e u t r a l ,   P u b l i c K e y T o k e n = b 7 7 a 5 c 5 6 1 9 3 4 e 0 8 9 "   o r d e r = " 9 9 9 "   k e y = " p a r e n t I n d e x "   v a l u e = " "   g r o u p O r d e r = " - 1 "   i s G e n e r a t e d = " f a l s e " / >  
                             < p a r a m e t e r   i d = " d 0 7 1 a 4 e 9 - d 1 1 d - 4 9 b 6 - a 0 7 3 - 9 2 4 3 2 7 2 8 8 b 2 5 "   n a m e = " D e l e t e   i f   e m p t y "   t y p e = " S y s t e m . B o o l e a n ,   m s c o r l i b ,   V e r s i o n = 4 . 0 . 0 . 0 ,   C u l t u r e = n e u t r a l ,   P u b l i c K e y T o k e n = b 7 7 a 5 c 5 6 1 9 3 4 e 0 8 9 "   o r d e r = " 9 9 9 "   k e y = " d e l e t e I f E m p t y "   v a l u e = " F a l s e "   g r o u p O r d e r = " - 1 "   i s G e n e r a t e d = " f a l s e " / >  
                             < p a r a m e t e r   i d = " b 4 5 5 5 a 0 c - d e e b - 4 b 4 6 - 8 1 b c - e d d 0 d d b 7 8 3 0 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3 e e 2 c 7 2 e - f 5 4 2 - 4 4 0 a - a 2 7 9 - 4 1 8 5 0 0 9 4 6 f 5 3 "   n a m e = " L a b e l s . S i l e n t "   a s s e m b l y = " I p h e l i o n . O u t l i n e . W o r d . d l l "   t y p e = " I p h e l i o n . O u t l i n e . W o r d . R e n d e r e r s . T e x t R e n d e r e r "   o r d e r = " 2 "   a c t i v e = " t r u e "   e n t i t y I d = " f 9 5 d c 5 f a - 6 e 9 d - 4 b e 9 - 9 d 2 3 - e 0 a d a 2 0 d 8 4 3 8 "   f i e l d I d = " 0 7 e 5 a e 6 8 - b f 3 b - 4 3 1 4 - 9 7 3 9 - d b 2 c 3 3 3 5 c b a d "   p a r e n t I d = " 0 0 0 0 0 0 0 0 - 0 0 0 0 - 0 0 0 0 - 0 0 0 0 - 0 0 0 0 0 0 0 0 0 0 0 0 "   l e v e l O r d e r = " 1 0 0 "   c o n t r o l T y p e = " p l a i n T e x t "   c o n t r o l E d i t T y p e = " i n l i n e "   e n c l o s i n g B o o k m a r k = " f a l s e "   f o r m a t E v a l u a t o r T y p e = " e x p r e s s i o n "   t e x t C a s e = " i g n o r e C a s e "   r e m o v e C o n t r o l = " f a l s e "   i g n o r e F o r m a t I f E m p t y = " f a l s e " >  
                         < p a r a m e t e r s >  
                             < p a r a m e t e r   i d = " f f c 9 b c 6 0 - c 7 0 c - 4 a 3 a - a 8 d a - 3 0 1 c 1 3 0 5 2 7 f 6 "   n a m e = " F i e l d   i n d e x "   t y p e = " S y s t e m . I n t 3 2 ,   m s c o r l i b ,   V e r s i o n = 4 . 0 . 0 . 0 ,   C u l t u r e = n e u t r a l ,   P u b l i c K e y T o k e n = b 7 7 a 5 c 5 6 1 9 3 4 e 0 8 9 "   o r d e r = " 9 9 9 "   k e y = " i n d e x "   v a l u e = " "   g r o u p O r d e r = " - 1 "   i s G e n e r a t e d = " f a l s e " / >  
                             < p a r a m e t e r   i d = " 0 9 e d 0 b a 1 - 3 f 9 1 - 4 c f c - 9 e a 7 - 6 b 2 f a 3 0 a 2 a 0 f "   n a m e = " P a r e n t   f i e l d   i n d e x "   t y p e = " S y s t e m . I n t 3 2 ,   m s c o r l i b ,   V e r s i o n = 4 . 0 . 0 . 0 ,   C u l t u r e = n e u t r a l ,   P u b l i c K e y T o k e n = b 7 7 a 5 c 5 6 1 9 3 4 e 0 8 9 "   o r d e r = " 9 9 9 "   k e y = " p a r e n t I n d e x "   v a l u e = " "   g r o u p O r d e r = " - 1 "   i s G e n e r a t e d = " f a l s e " / >  
                             < p a r a m e t e r   i d = " 1 6 d 2 7 d 9 7 - 3 2 2 f - 4 5 0 d - 9 9 4 9 - c 5 5 3 1 9 4 3 f 9 e 7 "   n a m e = " D e l e t e   i f   e m p t y "   t y p e = " S y s t e m . B o o l e a n ,   m s c o r l i b ,   V e r s i o n = 4 . 0 . 0 . 0 ,   C u l t u r e = n e u t r a l ,   P u b l i c K e y T o k e n = b 7 7 a 5 c 5 6 1 9 3 4 e 0 8 9 "   o r d e r = " 9 9 9 "   k e y = " d e l e t e I f E m p t y "   v a l u e = " F a l s e "   g r o u p O r d e r = " - 1 "   i s G e n e r a t e d = " f a l s e " / >  
                             < p a r a m e t e r   i d = " 6 b 9 a 2 9 4 9 - e 8 a f - 4 d 5 6 - 9 e e 6 - d 8 4 9 6 0 d 5 f f c 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1 6 0 c 3 9 9 6 - 2 e a 1 - 4 2 7 6 - b 6 4 e - d 6 5 2 d f 9 7 9 1 b a "   n a m e = " P l e a s e   s w i t c h   a l l   m o b i l e   d e v i c e s   t o "   t y p e = " "   o r d e r = " 9 9 9 "   e n t i t y I d = " f 9 5 d c 5 f a - 6 e 9 d - 4 b e 9 - 9 d 2 3 - e 0 a d a 2 0 d 8 4 3 8 "   l i n k e d E n t i t y I d = " 0 0 0 0 0 0 0 0 - 0 0 0 0 - 0 0 0 0 - 0 0 0 0 - 0 0 0 0 0 0 0 0 0 0 0 0 "   l i n k e d F i e l d I d = " 0 0 0 0 0 0 0 0 - 0 0 0 0 - 0 0 0 0 - 0 0 0 0 - 0 0 0 0 0 0 0 0 0 0 0 0 "   l i n k e d F i e l d I n d e x = " 0 "   i n d e x = " 0 "   f i e l d T y p e = " c o i "   f o r m a t E v a l u a t o r T y p e = " f o r m a t S t r i n g "   h i d d e n = " f a l s e " / >  
                     < f i e l d   i d = " 0 7 e 5 a e 6 8 - b f 3 b - 4 3 1 4 - 9 7 3 9 - d b 2 c 3 3 3 5 c b a d "   n a m e = " S i l e n t " 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S w i t c h   o f f   p h o n e s "   c a t e g o r y = " O C   1 6 : 9 "   t y p e I d = " 0 " / >  
             < / l i n k e d C o n t e n t I t e m s >  
         < / t e m p l a t e F r a g m e n t >  
         < t e m p l a t e F r a g m e n t   d i s p l a y N a m e = " C o u n t r y   O v e r v i e w "   t y p e I d = " - 1 " >  
             < t e m p l a t e   i d = " 4 0 7 8 a a f a - f c a 5 - 4 0 c e - 9 8 3 7 - d 3 c 3 8 d 8 b f 7 4 4 " 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9 1 f 8 c a c e - 0 f 4 5 - 4 4 0 2 - b 8 3 8 - d 1 c b 6 9 8 5 b d 0 a "   n a m e = " F l a g   1 "   a s s e m b l y = " I p h e l i o n . O u t l i n e . P o w e r P o i n t . D L L "   t y p e = " I p h e l i o n . O u t l i n e . P o w e r P o i n t . R e n d e r e r s . I m a g e R e n d e r e r "   o r d e r = " 3 "   a c t i v e = " t r u e "   e n t i t y I d = " c 5 2 7 6 7 8 1 - 7 6 d 0 - 4 4 e e - 8 8 c 3 - 2 a 4 2 5 8 9 d 6 d 4 9 "   f i e l d I d = " 8 1 e 9 2 d 9 c - b 5 8 3 - 4 e 1 1 - a c a 5 - 6 4 2 d 8 c a e 8 1 5 7 "   p a r e n t I d = " 0 0 0 0 0 0 0 0 - 0 0 0 0 - 0 0 0 0 - 0 0 0 0 - 0 0 0 0 0 0 0 0 0 0 0 0 "   l e v e l O r d e r = " 1 0 0 "   c o n t r o l T y p e = " p l a i n T e x t "   c o n t r o l E d i t T y p e = " i n l i n e "   e n c l o s i n g B o o k m a r k = " f a l s e "   f o r m a t = " { L a b e l s . O u t l i n e }   & a m p ;   { L a b e l s . P o w e r p o i n t   I m a g e s }   & a m p ;   & q u o t ; N o n   S e c t o r   I c o n s \ F l a g s   b y   C o u n t r y \ & q u o t ;   & a m p ;   { C 1 . S e l e c t e d V a l u e }   & a m p ;   & q u o t ; . p n g & q u o t ; "   f o r m a t E v a l u a t o r T y p e = " e x p r e s s i o n "   t e x t C a s e = " i g n o r e C a s e "   r e m o v e C o n t r o l = " f a l s e "   i g n o r e F o r m a t I f E m p t y = " f a l s e " >  
                         < p a r a m e t e r s >  
                             < p a r a m e t e r   i d = " 3 f 1 b b a 1 3 - f 9 d e - 4 5 d c - 8 b a d - c f b 7 5 a 9 0 f 2 b 3 "   n a m e = " H e i g h t "   t y p e = " S y s t e m . S i n g l e ,   m s c o r l i b ,   V e r s i o n = 4 . 0 . 0 . 0 ,   C u l t u r e = n e u t r a l ,   P u b l i c K e y T o k e n = b 7 7 a 5 c 5 6 1 9 3 4 e 0 8 9 "   o r d e r = " 9 9 9 "   k e y = " h e i g h t "   v a l u e = " 4 . 5 6 "   g r o u p = " S i z e "   g r o u p O r d e r = " - 1 "   i s G e n e r a t e d = " f a l s e " / >  
                             < p a r a m e t e r   i d = " 2 b 3 a 6 0 8 0 - 3 6 8 6 - 4 4 0 f - a 3 6 7 - b a 0 0 2 6 0 4 e b 8 a "   n a m e = " W i d t h "   t y p e = " S y s t e m . S i n g l e ,   m s c o r l i b ,   V e r s i o n = 4 . 0 . 0 . 0 ,   C u l t u r e = n e u t r a l ,   P u b l i c K e y T o k e n = b 7 7 a 5 c 5 6 1 9 3 4 e 0 8 9 "   o r d e r = " 9 9 9 "   k e y = " w i d t h "   v a l u e = " 1 . 4 6 "   g r o u p = " S i z e "   g r o u p O r d e r = " - 1 "   i s G e n e r a t e d = " f a l s e " / >  
                             < p a r a m e t e r   i d = " b f b b b 9 e e - 8 6 4 c - 4 8 b 0 - b 1 9 c - b f 7 0 b a c 0 6 d d 8 "   n a m e = " L o c k   a s p e c t   r a t i o "   t y p e = " S y s t e m . B o o l e a n ,   m s c o r l i b ,   V e r s i o n = 4 . 0 . 0 . 0 ,   C u l t u r e = n e u t r a l ,   P u b l i c K e y T o k e n = b 7 7 a 5 c 5 6 1 9 3 4 e 0 8 9 "   o r d e r = " 9 9 9 "   k e y = " l o c k A s p e c t R a t i o "   v a l u e = " T r u e "   g r o u p O r d e r = " - 1 "   i s G e n e r a t e d = " f a l s e " / >  
                             < p a r a m e t e r   i d = " 8 7 6 e a 9 f 1 - a 0 c 2 - 4 8 b 7 - a 5 a 9 - 0 d 4 9 a a 2 3 4 8 5 f "   n a m e = " F i e l d   i n d e x "   t y p e = " S y s t e m . I n t 3 2 ,   m s c o r l i b ,   V e r s i o n = 4 . 0 . 0 . 0 ,   C u l t u r e = n e u t r a l ,   P u b l i c K e y T o k e n = b 7 7 a 5 c 5 6 1 9 3 4 e 0 8 9 "   o r d e r = " 9 9 9 "   k e y = " i n d e x "   v a l u e = " "   g r o u p O r d e r = " - 1 "   i s G e n e r a t e d = " f a l s e " / >  
                             < p a r a m e t e r   i d = " c e b c 8 7 5 f - 7 9 8 5 - 4 e 2 c - b 2 0 7 - 1 d 4 1 3 b 8 5 5 6 1 9 "   n a m e = " U n i t   t y p e "   t y p e = " I p h e l i o n . O u t l i n e . C o r e . E n t i t i e s . U n i t T y p e ,   I p h e l i o n . O u t l i n e . C o r e ,   V e r s i o n = 1 . 7 . 9 . 5 ,   C u l t u r e = n e u t r a l ,   P u b l i c K e y T o k e n = n u l l "   o r d e r = " 1 "   k e y = " u n i t T y p e T y p e "   v a l u e = " C e n t i m e t e r s "   g r o u p = " S i z e "   g r o u p O r d e r = " - 1 "   i s G e n e r a t e d = " f a l s e " / >  
                             < p a r a m e t e r   i d = " 9 d b 0 d e 0 3 - b 9 1 a - 4 5 3 0 - 9 3 3 2 - 4 0 8 9 a 1 4 4 b 6 4 f "   n a m e = " Z   o r d e r "   t y p e = " I p h e l i o n . O u t l i n e . P o w e r P o i n t . R e n d e r e r s . Z O r d e r ,   I p h e l i o n . O u t l i n e . P o w e r P o i n t ,   V e r s i o n = 1 . 7 . 9 . 5 ,   C u l t u r e = n e u t r a l ,   P u b l i c K e y T o k e n = n u l l "   o r d e r = " 4 "   k e y = " z O r d e r "   v a l u e = " N o n e "   g r o u p = " P o s i t i o n "   g r o u p O r d e r = " - 1 "   i s G e n e r a t e d = " f a l s e " / >  
                             < p a r a m e t e r   i d = " 4 6 2 c 2 0 4 7 - 5 f 6 a - 4 8 6 6 - 8 c a 4 - 9 1 5 6 7 e b 8 a b 2 f "   n a m e = " D e l e t e   i f   e m p t y "   t y p e = " S y s t e m . B o o l e a n ,   m s c o r l i b ,   V e r s i o n = 4 . 0 . 0 . 0 ,   C u l t u r e = n e u t r a l ,   P u b l i c K e y T o k e n = b 7 7 a 5 c 5 6 1 9 3 4 e 0 8 9 "   o r d e r = " 9 9 9 "   k e y = " d e l e t e I f E m p t y "   v a l u e = " F a l s e "   g r o u p O r d e r = " - 1 "   i s G e n e r a t e d = " f a l s e " / >  
                         < / p a r a m e t e r s >  
                     < / c o n t e n t C o n t r o l >  
                     < c o n t e n t C o n t r o l   i d = " 6 4 0 f a 9 f 8 - 6 2 6 d - 4 7 1 7 - 9 9 5 1 - 9 4 0 9 8 e 3 9 a b d 1 "   n a m e = " R e l a t i o n s h i p   1 "   a s s e m b l y = " I p h e l i o n . O u t l i n e . P o w e r P o i n t . D L L "   t y p e = " I p h e l i o n . O u t l i n e . P o w e r P o i n t . R e n d e r e r s . E x t e r n a l S h a p e R e n d e r e r "   o r d e r = " 3 "   a c t i v e = " t r u e "   e n t i t y I d = " c 5 2 7 6 7 8 1 - 7 6 d 0 - 4 4 e e - 8 8 c 3 - 2 a 4 2 5 8 9 d 6 d 4 9 "   f i e l d I d = " 8 1 e 9 2 d 9 c - b 5 8 3 - 4 e 1 1 - a c a 5 - 6 4 2 d 8 c a e 8 1 5 7 "   p a r e n t I d = " 0 0 0 0 0 0 0 0 - 0 0 0 0 - 0 0 0 0 - 0 0 0 0 - 0 0 0 0 0 0 0 0 0 0 0 0 "   l e v e l O r d e r = " 1 0 0 "   c o n t r o l T y p e = " p l a i n T e x t "   c o n t r o l E d i t T y p e = " i n l i n e "   e n c l o s i n g B o o k m a r k = " f a l s e "   f o r m a t = " { C 1 . S e l e c t e d V a l u e }   & a m p ;   & q u o t ;   R e l a t i o n s h i p   O n s c r e e n & q u o t ; "   f o r m a t E v a l u a t o r T y p e = " e x p r e s s i o n "   t e x t C a s e = " i g n o r e C a s e "   r e m o v e C o n t r o l = " f a l s e "   i g n o r e F o r m a t I f E m p t y = " f a l s e " >  
                         < p a r a m e t e r s >  
                             < p a r a m e t e r   i d = " b e 2 c c 0 9 d - 3 f c e - 4 1 5 2 - a 9 2 7 - d 5 6 a 1 b d 6 3 c 5 a " 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a f 8 a 7 2 a 9 - 9 8 c 2 - 4 0 6 8 - 8 4 0 5 - f b a 9 7 d c 0 d 5 0 2 "   n a m e = " S e t   s h a p e   s i z e "   t y p e = " S y s t e m . B o o l e a n ,   m s c o r l i b ,   V e r s i o n = 4 . 0 . 0 . 0 ,   C u l t u r e = n e u t r a l ,   P u b l i c K e y T o k e n = b 7 7 a 5 c 5 6 1 9 3 4 e 0 8 9 "   o r d e r = " 9 9 9 "   k e y = " s e t S i z e "   v a l u e = " F a l s e "   g r o u p O r d e r = " - 1 "   i s G e n e r a t e d = " f a l s e " / >  
                             < p a r a m e t e r   i d = " 9 0 4 8 e 1 7 f - f 3 8 c - 4 2 e f - a a a d - 3 6 1 c 9 2 0 8 5 5 8 8 "   n a m e = " F i e l d   i n d e x "   t y p e = " S y s t e m . I n t 3 2 ,   m s c o r l i b ,   V e r s i o n = 4 . 0 . 0 . 0 ,   C u l t u r e = n e u t r a l ,   P u b l i c K e y T o k e n = b 7 7 a 5 c 5 6 1 9 3 4 e 0 8 9 "   o r d e r = " 9 9 9 "   k e y = " i n d e x "   v a l u e = " "   g r o u p O r d e r = " - 1 "   i s G e n e r a t e d = " f a l s e " / >  
                             < p a r a m e t e r   i d = " 1 b 9 3 c e b 7 - 6 6 0 5 - 4 0 3 a - a 8 c 3 - 1 c c 7 9 e a a e 8 f 5 "   n a m e = " D e l e t e   i f   e m p t y "   t y p e = " S y s t e m . B o o l e a n ,   m s c o r l i b ,   V e r s i o n = 4 . 0 . 0 . 0 ,   C u l t u r e = n e u t r a l ,   P u b l i c K e y T o k e n = b 7 7 a 5 c 5 6 1 9 3 4 e 0 8 9 "   o r d e r = " 9 9 9 "   k e y = " d e l e t e I f E m p t y "   v a l u e = " F a l s e "   g r o u p O r d e r = " - 1 "   i s G e n e r a t e d = " f a l s e " / >  
                         < / p a r a m e t e r s >  
                     < / c o n t e n t C o n t r o l >  
                     < c o n t e n t C o n t r o l   i d = " 8 4 c 6 e 9 3 f - b 6 d 1 - 4 d e d - 9 d 2 a - f f 6 b a 0 2 3 b a 5 f "   n a m e = " C 1   P a r t n e r P i c t u r e "   a s s e m b l y = " I p h e l i o n . O u t l i n e . P o w e r P o i n t . D L L "   t y p e = " I p h e l i o n . O u t l i n e . P o w e r P o i n t . R e n d e r e r s . I m a g e R e n d e r e r "   o r d e r = " 3 "   a c t i v e = " t r u e "   e n t i t y I d = " c 5 2 7 6 7 8 1 - 7 6 d 0 - 4 4 e e - 8 8 c 3 - 2 a 4 2 5 8 9 d 6 d 4 9 "   f i e l d I d = " 8 1 e 9 2 d 9 c - b 5 8 3 - 4 e 1 1 - a c a 5 - 6 4 2 d 8 c a e 8 1 5 7 "   p a r e n t I d = " 0 0 0 0 0 0 0 0 - 0 0 0 0 - 0 0 0 0 - 0 0 0 0 - 0 0 0 0 0 0 0 0 0 0 0 0 "   l e v e l O r d e r = " 1 0 0 "   c o n t r o l T y p e = " p l a i n T e x t "   c o n t r o l E d i t T y p e = " i n l i n e "   e n c l o s i n g B o o k m a r k = " f a l s e "   f o r m a t = " { L a b e l s . O u t l i n e }   & a m p ;   { L a b e l s . P o w e r p o i n t   I m a g e s }   & a m p ;   & q u o t ; M a n a g i n g   P a r t n e r s \ & q u o t ;   & # x A ; & a m p ;   { C 1 . S e l e c t e d V a l u e }   & a m p ;   & q u o t ; P a r t n e r . j p g & q u o t ; "   f o r m a t E v a l u a t o r T y p e = " e x p r e s s i o n "   t e x t C a s e = " i g n o r e C a s e "   r e m o v e C o n t r o l = " f a l s e "   i g n o r e F o r m a t I f E m p t y = " f a l s e " >  
                         < p a r a m e t e r s >  
                             < p a r a m e t e r   i d = " d 5 1 7 0 3 b 0 - 0 5 8 3 - 4 c 8 2 - 8 6 f a - 8 2 7 d e 2 b c 1 5 9 b "   n a m e = " H e i g h t "   t y p e = " S y s t e m . S i n g l e ,   m s c o r l i b ,   V e r s i o n = 4 . 0 . 0 . 0 ,   C u l t u r e = n e u t r a l ,   P u b l i c K e y T o k e n = b 7 7 a 5 c 5 6 1 9 3 4 e 0 8 9 "   o r d e r = " 9 9 9 "   k e y = " h e i g h t "   v a l u e = " 2 . 5 "   g r o u p = " S i z e "   g r o u p O r d e r = " - 1 "   i s G e n e r a t e d = " f a l s e " / >  
                             < p a r a m e t e r   i d = " 1 b 7 2 1 9 7 b - 1 5 f e - 4 9 1 c - b 5 1 3 - a 1 1 4 f d 0 1 e 1 6 d "   n a m e = " W i d t h "   t y p e = " S y s t e m . S i n g l e ,   m s c o r l i b ,   V e r s i o n = 4 . 0 . 0 . 0 ,   C u l t u r e = n e u t r a l ,   P u b l i c K e y T o k e n = b 7 7 a 5 c 5 6 1 9 3 4 e 0 8 9 "   o r d e r = " 9 9 9 "   k e y = " w i d t h "   v a l u e = " 2 . 5 "   g r o u p = " S i z e "   g r o u p O r d e r = " - 1 "   i s G e n e r a t e d = " f a l s e " / >  
                             < p a r a m e t e r   i d = " d d 4 c d b b 9 - 4 5 d 1 - 4 3 b 4 - b 9 8 d - 0 9 7 c 6 c 1 c 6 d 3 e "   n a m e = " L o c k   a s p e c t   r a t i o "   t y p e = " S y s t e m . B o o l e a n ,   m s c o r l i b ,   V e r s i o n = 4 . 0 . 0 . 0 ,   C u l t u r e = n e u t r a l ,   P u b l i c K e y T o k e n = b 7 7 a 5 c 5 6 1 9 3 4 e 0 8 9 "   o r d e r = " 9 9 9 "   k e y = " l o c k A s p e c t R a t i o "   v a l u e = " F a l s e "   g r o u p O r d e r = " - 1 "   i s G e n e r a t e d = " f a l s e " / >  
                             < p a r a m e t e r   i d = " 2 8 b a f 3 f 2 - d 5 3 d - 4 c 3 f - a b 0 f - f d d c b 9 c 7 7 f 2 e "   n a m e = " F i e l d   i n d e x "   t y p e = " S y s t e m . I n t 3 2 ,   m s c o r l i b ,   V e r s i o n = 4 . 0 . 0 . 0 ,   C u l t u r e = n e u t r a l ,   P u b l i c K e y T o k e n = b 7 7 a 5 c 5 6 1 9 3 4 e 0 8 9 "   o r d e r = " 9 9 9 "   k e y = " i n d e x "   v a l u e = " "   g r o u p O r d e r = " - 1 "   i s G e n e r a t e d = " f a l s e " / >  
                             < p a r a m e t e r   i d = " 0 4 5 5 5 1 1 3 - a 4 3 e - 4 7 e 0 - 9 f 1 2 - 2 c 7 1 0 8 6 9 6 d 6 d "   n a m e = " U n i t   t y p e "   t y p e = " I p h e l i o n . O u t l i n e . C o r e . E n t i t i e s . U n i t T y p e ,   I p h e l i o n . O u t l i n e . C o r e ,   V e r s i o n = 1 . 7 . 9 . 5 ,   C u l t u r e = n e u t r a l ,   P u b l i c K e y T o k e n = n u l l "   o r d e r = " 1 "   k e y = " u n i t T y p e T y p e "   v a l u e = " C e n t i m e t e r s "   g r o u p = " S i z e "   g r o u p O r d e r = " - 1 "   i s G e n e r a t e d = " f a l s e " / >  
                             < p a r a m e t e r   i d = " 9 3 d 2 a e e 6 - 3 2 8 e - 4 0 8 3 - b 1 4 4 - 3 1 4 d 9 2 0 8 2 9 b 6 "   n a m e = " Z   o r d e r "   t y p e = " I p h e l i o n . O u t l i n e . P o w e r P o i n t . R e n d e r e r s . Z O r d e r ,   I p h e l i o n . O u t l i n e . P o w e r P o i n t ,   V e r s i o n = 1 . 7 . 9 . 5 ,   C u l t u r e = n e u t r a l ,   P u b l i c K e y T o k e n = n u l l "   o r d e r = " 4 "   k e y = " z O r d e r "   v a l u e = " N o n e "   g r o u p = " P o s i t i o n "   g r o u p O r d e r = " - 1 "   i s G e n e r a t e d = " f a l s e " / >  
                             < p a r a m e t e r   i d = " d 5 2 c 1 6 b 0 - 9 a 2 7 - 4 a 0 2 - 9 6 9 a - 6 6 0 f 2 0 0 6 2 b 5 2 "   n a m e = " D e l e t e   i f   e m p t y "   t y p e = " S y s t e m . B o o l e a n ,   m s c o r l i b ,   V e r s i o n = 4 . 0 . 0 . 0 ,   C u l t u r e = n e u t r a l ,   P u b l i c K e y T o k e n = b 7 7 a 5 c 5 6 1 9 3 4 e 0 8 9 "   o r d e r = " 9 9 9 "   k e y = " d e l e t e I f E m p t y "   v a l u e = " F a l s e "   g r o u p O r d e r = " - 1 "   i s G e n e r a t e d = " f a l s e " / >  
                         < / p a r a m e t e r s >  
                     < / c o n t e n t C o n t r o l >  
                     < c o n t e n t C o n t r o l   i d = " 0 e 1 9 f 8 8 e - 2 8 c e - 4 a 2 8 - 8 6 1 c - 3 e 2 a d 7 2 b 3 8 4 7 "   n a m e = " C 1   P a r t n e r N a m e "   a s s e m b l y = " I p h e l i o n . O u t l i n e . W o r d . d l l "   t y p e = " I p h e l i o n . O u t l i n e . W o r d . R e n d e r e r s . T e x t R e n d e r e r "   o r d e r = " 3 "   a c t i v e = " t r u e "   e n t i t y I d = " c 5 2 7 6 7 8 1 - 7 6 d 0 - 4 4 e e - 8 8 c 3 - 2 a 4 2 5 8 9 d 6 d 4 9 "   f i e l d I d = " 8 1 e 9 2 d 9 c - b 5 8 3 - 4 e 1 1 - a c a 5 - 6 4 2 d 8 c a e 8 1 5 7 "   p a r e n t I d = " 0 0 0 0 0 0 0 0 - 0 0 0 0 - 0 0 0 0 - 0 0 0 0 - 0 0 0 0 0 0 0 0 0 0 0 0 "   l e v e l O r d e r = " 1 0 0 "   c o n t r o l T y p e = " p l a i n T e x t "   c o n t r o l E d i t T y p e = " i n l i n e "   e n c l o s i n g B o o k m a r k = " f a l s e "   f o r m a t = " I F E Q U A L ( { C 1 . S e l e c t e d V a l u e } , { L a b e l s . B e l g i u m } , { L a b e l s . P a r t n e r   B e l g i u m } , & # x A ; I F E Q U A L ( { C 1 . S e l e c t e d V a l u e } , { L a b e l s . C h i n a } , { L a b e l s . P a r t n e r   C h i n a } , & # x A ; I F E Q U A L ( { C 1 . S e l e c t e d V a l u e } , { L a b e l s . F r a n c e } , { L a b e l s . P a r t n e r   F r a n c e } , & # x A ; I F E Q U A L ( { C 1 . S e l e c t e d V a l u e } , { L a b e l s . G e r m a n y } , { L a b e l s . P a r t n e r   G e r m a n y } , & # x A ; I F E Q U A L ( { C 1 . S e l e c t e d V a l u e } , { L a b e l s . I n d i a } , { L a b e l s . P a r t n e r   I n d i a } , & # x A ; I F E Q U A L ( { C 1 . S e l e c t e d V a l u e } , { L a b e l s . I t a l y } , { L a b e l s . P a r t n e r   I t a l y } , & # x A ; I F E Q U A L ( { C 1 . S e l e c t e d V a l u e } , { L a b e l s . P o l a n d } , { L a b e l s . P a r t n e r   P o l a n d } , & # x A ; I F E Q U A L ( { C 1 . S e l e c t e d V a l u e } , { L a b e l s . S i n g a p o r e } , { L a b e l s . P a r t n e r   S i n g a p o r e } , & # x A ; I F E Q U A L ( { C 1 . S e l e c t e d V a l u e } , { L a b e l s . S p a i n } , { L a b e l s . P a r t n e r   S p a i n } , & # x A ; I F E Q U A L ( { C 1 . S e l e c t e d V a l u e } , { L a b e l s . S w e d e n } , { L a b e l s . P a r t n e r   S w e d e n } , & # x A ; I F E Q U A L ( { C 1 . S e l e c t e d V a l u e } , { L a b e l s . T h e   N e t h e r l a n d s } , { L a b e l s . P a r t n e r   N L } , & # x A ; I F E Q U A L ( { C 1 . S e l e c t e d V a l u e } , { L a b e l s . U K } , { L a b e l s . P a r t n e r   U K } , & # x A ; & # x A ; & # x A ; & # x A ; I F E Q U A L ( { C 1 . S e l e c t e d V a l u e } , { L a b e l s . U S   -   E a s t   C o a s t } , { L a b e l s . P a r t n e r   U S   -   E a s t   C o a s t } , { L a b e l s . P a r t n e r   U K } & # x A ; , t r u e ) , t r u e ) , t r u e ) , t r u e ) , t r u e ) , t r u e ) , t r u e ) , t r u e ) , t r u e ) , t r u e ) , t r u e ) , t r u e ) , t r u e ) "   f o r m a t E v a l u a t o r T y p e = " e x p r e s s i o n "   t e x t C a s e = " i g n o r e C a s e "   r e m o v e C o n t r o l = " f a l s e "   i g n o r e F o r m a t I f E m p t y = " f a l s e " >  
                         < p a r a m e t e r s >  
                             < p a r a m e t e r   i d = " 4 8 0 8 c 6 a 0 - f 3 a b - 4 f 5 3 - 8 0 4 2 - 6 b 1 e 8 f e 6 2 a 1 5 "   n a m e = " F i e l d   i n d e x "   t y p e = " S y s t e m . I n t 3 2 ,   m s c o r l i b ,   V e r s i o n = 4 . 0 . 0 . 0 ,   C u l t u r e = n e u t r a l ,   P u b l i c K e y T o k e n = b 7 7 a 5 c 5 6 1 9 3 4 e 0 8 9 "   o r d e r = " 9 9 9 "   k e y = " i n d e x "   v a l u e = " "   g r o u p O r d e r = " - 1 "   i s G e n e r a t e d = " f a l s e " / >  
                             < p a r a m e t e r   i d = " 3 4 1 0 e 8 f 7 - 8 4 b d - 4 d a c - b 4 e d - 0 3 7 2 e 3 c 4 d 0 4 2 "   n a m e = " P a r e n t   f i e l d   i n d e x "   t y p e = " S y s t e m . I n t 3 2 ,   m s c o r l i b ,   V e r s i o n = 4 . 0 . 0 . 0 ,   C u l t u r e = n e u t r a l ,   P u b l i c K e y T o k e n = b 7 7 a 5 c 5 6 1 9 3 4 e 0 8 9 "   o r d e r = " 9 9 9 "   k e y = " p a r e n t I n d e x "   v a l u e = " "   g r o u p O r d e r = " - 1 "   i s G e n e r a t e d = " f a l s e " / >  
                             < p a r a m e t e r   i d = " b 8 e 4 1 0 e 9 - b c 3 4 - 4 5 8 6 - 9 c 1 e - 8 0 7 1 8 a 1 6 8 6 1 1 "   n a m e = " D e l e t e   i f   e m p t y "   t y p e = " S y s t e m . B o o l e a n ,   m s c o r l i b ,   V e r s i o n = 4 . 0 . 0 . 0 ,   C u l t u r e = n e u t r a l ,   P u b l i c K e y T o k e n = b 7 7 a 5 c 5 6 1 9 3 4 e 0 8 9 "   o r d e r = " 9 9 9 "   k e y = " d e l e t e I f E m p t y "   v a l u e = " F a l s e "   g r o u p O r d e r = " - 1 "   i s G e n e r a t e d = " f a l s e " / >  
                             < p a r a m e t e r   i d = " a 4 e e e 7 a a - e f 8 d - 4 b 3 1 - 8 1 7 d - f c c 2 e 1 9 f c 5 9 9 " 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f e 9 9 0 a d 6 - 6 e 1 3 - 4 e c 3 - a 6 1 4 - 4 5 e f f f b b d 6 6 2 "   n a m e = " C 1   P a r t n e r P o s i t i o n "   a s s e m b l y = " I p h e l i o n . O u t l i n e . W o r d . d l l "   t y p e = " I p h e l i o n . O u t l i n e . W o r d . R e n d e r e r s . T e x t R e n d e r e r "   o r d e r = " 3 "   a c t i v e = " t r u e "   e n t i t y I d = " c 5 2 7 6 7 8 1 - 7 6 d 0 - 4 4 e e - 8 8 c 3 - 2 a 4 2 5 8 9 d 6 d 4 9 "   f i e l d I d = " 8 1 e 9 2 d 9 c - b 5 8 3 - 4 e 1 1 - a c a 5 - 6 4 2 d 8 c a e 8 1 5 7 "   p a r e n t I d = " 0 0 0 0 0 0 0 0 - 0 0 0 0 - 0 0 0 0 - 0 0 0 0 - 0 0 0 0 0 0 0 0 0 0 0 0 "   l e v e l O r d e r = " 1 0 0 "   c o n t r o l T y p e = " p l a i n T e x t "   c o n t r o l E d i t T y p e = " i n l i n e "   e n c l o s i n g B o o k m a r k = " f a l s e "   f o r m a t = " I F E Q U A L ( { C 1 . S e l e c t e d V a l u e } , { L a b e l s . B e l g i u m } , { L a b e l s . P a r t n e r   B e l g i u m   p o s i t i o n } , & # x A ; I F E Q U A L ( { C 1 . S e l e c t e d V a l u e } , { L a b e l s . C h i n a } , { L a b e l s . P a r t n e r   C h i n a   p o s i t i o n } , & # x A ; I F E Q U A L ( { C 1 . S e l e c t e d V a l u e } , { L a b e l s . F r a n c e } , { L a b e l s . P a r t n e r   F r a n c e   p o s i t i o n } , & # x A ; I F E Q U A L ( { C 1 . S e l e c t e d V a l u e } , { L a b e l s . G e r m a n y } , { L a b e l s . P a r t n e r   G e r m a n y   p o s i t i o n } , & # x A ; I F E Q U A L ( { C 1 . S e l e c t e d V a l u e } , { L a b e l s . I n d i a } , { L a b e l s . P a r t n e r   I n d i a   p o s i t i o n } , & # x A ; I F E Q U A L ( { C 1 . S e l e c t e d V a l u e } , { L a b e l s . I t a l y } , { L a b e l s . P a r t n e r   I t a l y   p o s i t i o n } , & # x A ; I F E Q U A L ( { C 1 . S e l e c t e d V a l u e } , { L a b e l s . S i n g a p o r e } , { L a b e l s . P a r t n e r   S i n g a p o r e   p o s i t i o n } , & # x A ; I F E Q U A L ( { C 1 . S e l e c t e d V a l u e } , { L a b e l s . S p a i n } , { L a b e l s . P a r t n e r   S p a i n   p o s i t i o n } , & # x A ; I F E Q U A L ( { C 1 . S e l e c t e d V a l u e } , { L a b e l s . S w e d e n } , { L a b e l s . P a r t n e r   S w e d e n   p o s i t i o n } , & # x A ; I F E Q U A L ( { C 1 . S e l e c t e d V a l u e } , { L a b e l s . P o l a n d } , { L a b e l s . P a r t n e r   P o l a n d   p o s i t i o n } , & # x A ; I F E Q U A L ( { C 1 . S e l e c t e d V a l u e } , { L a b e l s . T h e   N e t h e r l a n d s } , { L a b e l s . P a r t n e r   N L   p o s i t i o n } , & # x A ; I F E Q U A L ( { C 1 . S e l e c t e d V a l u e } , { L a b e l s . U K } , { L a b e l s . P a r t n e r   U K   p o s i t i o n } , & # x A ; I F E Q U A L ( { C 1 . S e l e c t e d V a l u e } , { L a b e l s . U S   -   E a s t   C o a s t } , { L a b e l s . P a r t n e r   U S   -   E a s t   C o a s t   p o s i t i o n } , { L a b e l s . P a r t n e r   U K } & # x A ; , t r u e ) , t r u e ) , t r u e ) , t r u e ) , t r u e ) , t r u e ) , t r u e ) , t r u e ) , t r u e ) , t r u e ) , t r u e ) , t r u e ) , t r u e ) "   f o r m a t E v a l u a t o r T y p e = " e x p r e s s i o n "   t e x t C a s e = " i g n o r e C a s e "   r e m o v e C o n t r o l = " f a l s e "   i g n o r e F o r m a t I f E m p t y = " f a l s e " >  
                         < p a r a m e t e r s >  
                             < p a r a m e t e r   i d = " 7 f c 9 3 2 e 2 - 8 a a f - 4 7 b 1 - b 3 6 7 - 1 9 f 6 8 9 d 2 4 5 5 3 "   n a m e = " F i e l d   i n d e x "   t y p e = " S y s t e m . I n t 3 2 ,   m s c o r l i b ,   V e r s i o n = 4 . 0 . 0 . 0 ,   C u l t u r e = n e u t r a l ,   P u b l i c K e y T o k e n = b 7 7 a 5 c 5 6 1 9 3 4 e 0 8 9 "   o r d e r = " 9 9 9 "   k e y = " i n d e x "   v a l u e = " "   g r o u p O r d e r = " - 1 "   i s G e n e r a t e d = " f a l s e " / >  
                             < p a r a m e t e r   i d = " 6 d a 7 b e a f - 2 5 2 0 - 4 c 7 2 - a 3 9 b - c c 6 6 9 9 9 2 b 8 2 8 "   n a m e = " P a r e n t   f i e l d   i n d e x "   t y p e = " S y s t e m . I n t 3 2 ,   m s c o r l i b ,   V e r s i o n = 4 . 0 . 0 . 0 ,   C u l t u r e = n e u t r a l ,   P u b l i c K e y T o k e n = b 7 7 a 5 c 5 6 1 9 3 4 e 0 8 9 "   o r d e r = " 9 9 9 "   k e y = " p a r e n t I n d e x "   v a l u e = " "   g r o u p O r d e r = " - 1 "   i s G e n e r a t e d = " f a l s e " / >  
                             < p a r a m e t e r   i d = " 2 2 b 0 4 e 8 0 - 3 0 3 5 - 4 b 2 2 - 9 8 c 7 - d 3 e 8 5 9 8 4 8 d 9 7 "   n a m e = " D e l e t e   i f   e m p t y "   t y p e = " S y s t e m . B o o l e a n ,   m s c o r l i b ,   V e r s i o n = 4 . 0 . 0 . 0 ,   C u l t u r e = n e u t r a l ,   P u b l i c K e y T o k e n = b 7 7 a 5 c 5 6 1 9 3 4 e 0 8 9 "   o r d e r = " 9 9 9 "   k e y = " d e l e t e I f E m p t y "   v a l u e = " F a l s e "   g r o u p O r d e r = " - 1 "   i s G e n e r a t e d = " f a l s e " / >  
                             < p a r a m e t e r   i d = " 5 a 1 c b 1 1 b - e 5 f 4 - 4 8 4 6 - 8 f 7 5 - e 5 5 4 1 5 f 9 5 6 6 3 " 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e b 4 a 0 1 1 c - 7 3 9 0 - 4 c e c - b 9 7 a - 5 e c e 0 d 1 4 4 0 3 7 "   n a m e = " C 1   P a r t n e r T e l e p h o n e "   a s s e m b l y = " I p h e l i o n . O u t l i n e . W o r d . d l l "   t y p e = " I p h e l i o n . O u t l i n e . W o r d . R e n d e r e r s . T e x t R e n d e r e r "   o r d e r = " 3 "   a c t i v e = " t r u e "   e n t i t y I d = " c 5 2 7 6 7 8 1 - 7 6 d 0 - 4 4 e e - 8 8 c 3 - 2 a 4 2 5 8 9 d 6 d 4 9 "   f i e l d I d = " 8 1 e 9 2 d 9 c - b 5 8 3 - 4 e 1 1 - a c a 5 - 6 4 2 d 8 c a e 8 1 5 7 "   p a r e n t I d = " 0 0 0 0 0 0 0 0 - 0 0 0 0 - 0 0 0 0 - 0 0 0 0 - 0 0 0 0 0 0 0 0 0 0 0 0 "   l e v e l O r d e r = " 1 0 0 "   c o n t r o l T y p e = " p l a i n T e x t "   c o n t r o l E d i t T y p e = " i n l i n e "   e n c l o s i n g B o o k m a r k = " f a l s e "   f o r m a t = " I F E Q U A L ( { C 1 . S e l e c t e d V a l u e } , { L a b e l s . B e l g i u m } , { L a b e l s . P a r t n e r   B e l g i u m   t e l e p h o n e } , & # x A ; I F E Q U A L ( { C 1 . S e l e c t e d V a l u e } , { L a b e l s . C h i n a } , { L a b e l s . P a r t n e r   C h i n a   t e l e p h o n e } , & # x A ; I F E Q U A L ( { C 1 . S e l e c t e d V a l u e } , { L a b e l s . F r a n c e } , { L a b e l s . P a r t n e r   F r a n c e   t e l e p h o n e } , & # x A ; I F E Q U A L ( { C 1 . S e l e c t e d V a l u e } , { L a b e l s . G e r m a n y } , { L a b e l s . P a r t n e r   G e r m a n y   t e l e p h o n e } , & # x A ; I F E Q U A L ( { C 1 . S e l e c t e d V a l u e } , { L a b e l s . I n d i a } , { L a b e l s . P a r t n e r   I n d i a   t e l e p h o n e } , & # x A ; I F E Q U A L ( { C 1 . S e l e c t e d V a l u e } , { L a b e l s . I t a l y } , { L a b e l s . P a r t n e r   I t a l y   t e l e p h o n e } , & # x A ; I F E Q U A L ( { C 1 . S e l e c t e d V a l u e } , { L a b e l s . P o l a n d } , { L a b e l s . P a r t n e r   P o l a n d   t e l e p h o n e } , & # x A ; I F E Q U A L ( { C 1 . S e l e c t e d V a l u e } , { L a b e l s . S i n g a p o r e } , { L a b e l s . P a r t n e r   S i n g a p o r e   t e l e p h o n e } , & # x A ; I F E Q U A L ( { C 1 . S e l e c t e d V a l u e } , { L a b e l s . S p a i n } , { L a b e l s . P a r t n e r   S p a i n   t e l e p h o n e } , & # x A ; I F E Q U A L ( { C 1 . S e l e c t e d V a l u e } , { L a b e l s . S w e d e n } , { L a b e l s . P a r t n e r   S w e d e n   t e l e p h o n e } , & # x A ; I F E Q U A L ( { C 1 . S e l e c t e d V a l u e } , { L a b e l s . T h e   N e t h e r l a n d s } , { L a b e l s . P a r t n e r   N L   t e l e p h o n e } , & # x A ; I F E Q U A L ( { C 1 . S e l e c t e d V a l u e } , { L a b e l s . U K } , { L a b e l s . P a r t n e r   U K   t e l e p h o n e } , & # x A ; I F E Q U A L ( { C 1 . S e l e c t e d V a l u e } , { L a b e l s . U S   -   E a s t   C o a s t } , { L a b e l s . P a r t n e r   U S   -   E a s t   C o a s t   t e l e p h o n e } , { L a b e l s . P a r t n e r   U K } & # x A ; , t r u e ) , t r u e ) , t r u e ) , t r u e ) , t r u e ) , t r u e ) , t r u e ) , t r u e ) , t r u e ) , t r u e ) , t r u e ) , t r u e ) , t r u e ) "   f o r m a t E v a l u a t o r T y p e = " e x p r e s s i o n "   t e x t C a s e = " i g n o r e C a s e "   r e m o v e C o n t r o l = " f a l s e "   i g n o r e F o r m a t I f E m p t y = " f a l s e " >  
                         < p a r a m e t e r s >  
                             < p a r a m e t e r   i d = " a 8 9 4 b c 4 a - 8 6 9 5 - 4 a 4 1 - 8 6 a 0 - d 5 5 c 1 6 b 9 a 4 a c "   n a m e = " F i e l d   i n d e x "   t y p e = " S y s t e m . I n t 3 2 ,   m s c o r l i b ,   V e r s i o n = 4 . 0 . 0 . 0 ,   C u l t u r e = n e u t r a l ,   P u b l i c K e y T o k e n = b 7 7 a 5 c 5 6 1 9 3 4 e 0 8 9 "   o r d e r = " 9 9 9 "   k e y = " i n d e x "   v a l u e = " "   g r o u p O r d e r = " - 1 "   i s G e n e r a t e d = " f a l s e " / >  
                             < p a r a m e t e r   i d = " 7 6 5 c 5 1 0 9 - 3 d 8 a - 4 0 1 2 - 9 2 4 b - 1 e 6 c b 7 5 a 5 8 3 5 "   n a m e = " P a r e n t   f i e l d   i n d e x "   t y p e = " S y s t e m . I n t 3 2 ,   m s c o r l i b ,   V e r s i o n = 4 . 0 . 0 . 0 ,   C u l t u r e = n e u t r a l ,   P u b l i c K e y T o k e n = b 7 7 a 5 c 5 6 1 9 3 4 e 0 8 9 "   o r d e r = " 9 9 9 "   k e y = " p a r e n t I n d e x "   v a l u e = " "   g r o u p O r d e r = " - 1 "   i s G e n e r a t e d = " f a l s e " / >  
                             < p a r a m e t e r   i d = " f 5 6 9 8 e 5 4 - 1 7 c f - 4 8 e 6 - b 8 b 0 - d 8 4 3 a a 7 d 9 d a c "   n a m e = " D e l e t e   i f   e m p t y "   t y p e = " S y s t e m . B o o l e a n ,   m s c o r l i b ,   V e r s i o n = 4 . 0 . 0 . 0 ,   C u l t u r e = n e u t r a l ,   P u b l i c K e y T o k e n = b 7 7 a 5 c 5 6 1 9 3 4 e 0 8 9 "   o r d e r = " 9 9 9 "   k e y = " d e l e t e I f E m p t y "   v a l u e = " F a l s e "   g r o u p O r d e r = " - 1 "   i s G e n e r a t e d = " f a l s e " / >  
                             < p a r a m e t e r   i d = " b 8 0 a 9 5 3 1 - 0 1 6 9 - 4 8 e b - a a 3 8 - 4 e b 5 4 d a f 5 0 2 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c 0 7 9 a 4 b 1 - f 3 c d - 4 c 3 6 - b 6 9 6 - b b 3 c 7 8 8 5 9 7 9 0 "   n a m e = " C 1   P a r t n e r E m a i l "   a s s e m b l y = " I p h e l i o n . O u t l i n e . W o r d . d l l "   t y p e = " I p h e l i o n . O u t l i n e . W o r d . R e n d e r e r s . T e x t R e n d e r e r "   o r d e r = " 3 "   a c t i v e = " t r u e "   e n t i t y I d = " c 5 2 7 6 7 8 1 - 7 6 d 0 - 4 4 e e - 8 8 c 3 - 2 a 4 2 5 8 9 d 6 d 4 9 "   f i e l d I d = " 8 1 e 9 2 d 9 c - b 5 8 3 - 4 e 1 1 - a c a 5 - 6 4 2 d 8 c a e 8 1 5 7 "   p a r e n t I d = " 0 0 0 0 0 0 0 0 - 0 0 0 0 - 0 0 0 0 - 0 0 0 0 - 0 0 0 0 0 0 0 0 0 0 0 0 "   l e v e l O r d e r = " 1 0 0 "   c o n t r o l T y p e = " p l a i n T e x t "   c o n t r o l E d i t T y p e = " i n l i n e "   e n c l o s i n g B o o k m a r k = " f a l s e "   f o r m a t = " I F E Q U A L ( { C 1 . S e l e c t e d V a l u e } , { L a b e l s . B e l g i u m } , { L a b e l s . P a r t n e r   B e l g i u m   E m a i l } , & # x A ; I F E Q U A L ( { C 1 . S e l e c t e d V a l u e } , { L a b e l s . C h i n a } , { L a b e l s . P a r t n e r   C h i n a   E m a i l } , & # x A ; I F E Q U A L ( { C 1 . S e l e c t e d V a l u e } , { L a b e l s . F r a n c e } , { L a b e l s . P a r t n e r   F r a n c e   E m a i l } , & # x A ; I F E Q U A L ( { C 1 . S e l e c t e d V a l u e } , { L a b e l s . G e r m a n y } , { L a b e l s . P a r t n e r   G e r m a n y   E m a i l } , & # x A ; I F E Q U A L ( { C 1 . S e l e c t e d V a l u e } , { L a b e l s . I n d i a } , { L a b e l s . P a r t n e r   I n d i a   E m a i l } , & # x A ; I F E Q U A L ( { C 1 . S e l e c t e d V a l u e } , { L a b e l s . I t a l y } , { L a b e l s . P a r t n e r   I t a l y   E m a i l } , & # x A ; I F E Q U A L ( { C 1 . S e l e c t e d V a l u e } , { L a b e l s . P o l a n d } , { L a b e l s . P a r t n e r   P o l a n d   E m a i l } , & # x A ; I F E Q U A L ( { C 1 . S e l e c t e d V a l u e } , { L a b e l s . S i n g a p o r e } , { L a b e l s . P a r t n e r   S i n g a p o r e   E m a i l } , & # x A ; I F E Q U A L ( { C 1 . S e l e c t e d V a l u e } , { L a b e l s . S p a i n } , { L a b e l s . P a r t n e r   S p a i n   E m a i l } , & # x A ; I F E Q U A L ( { C 1 . S e l e c t e d V a l u e } , { L a b e l s . S w e d e n } , { L a b e l s . P a r t n e r   S w e d e n   E m a i l } , & # x A ; I F E Q U A L ( { C 1 . S e l e c t e d V a l u e } , { L a b e l s . T h e   N e t h e r l a n d s } , { L a b e l s . P a r t n e r   N L   E m a i l } , & # x A ; I F E Q U A L ( { C 1 . S e l e c t e d V a l u e } , { L a b e l s . U K } , { L a b e l s . P a r t n e r   U K   E m a i l } , & # x A ; I F E Q U A L ( { C 1 . S e l e c t e d V a l u e } , { L a b e l s . U S   -   E a s t   C o a s t } , { L a b e l s . P a r t n e r   U S   -   E a s t   C o a s t   E m a i l } , { L a b e l s . P a r t n e r   U K } & # x A ; , t r u e ) , t r u e ) , t r u e ) , t r u e ) , t r u e ) , t r u e ) , t r u e ) , t r u e ) , t r u e ) , t r u e ) , t r u e ) , t r u e ) , t r u e ) "   f o r m a t E v a l u a t o r T y p e = " e x p r e s s i o n "   t e x t C a s e = " i g n o r e C a s e "   r e m o v e C o n t r o l = " f a l s e "   i g n o r e F o r m a t I f E m p t y = " f a l s e " >  
                         < p a r a m e t e r s >  
                             < p a r a m e t e r   i d = " 5 e c 5 c 6 9 a - b c 7 2 - 4 1 e 0 - 8 7 3 3 - 0 1 5 8 f 2 4 0 2 9 3 9 "   n a m e = " F i e l d   i n d e x "   t y p e = " S y s t e m . I n t 3 2 ,   m s c o r l i b ,   V e r s i o n = 4 . 0 . 0 . 0 ,   C u l t u r e = n e u t r a l ,   P u b l i c K e y T o k e n = b 7 7 a 5 c 5 6 1 9 3 4 e 0 8 9 "   o r d e r = " 9 9 9 "   k e y = " i n d e x "   v a l u e = " "   g r o u p O r d e r = " - 1 "   i s G e n e r a t e d = " f a l s e " / >  
                             < p a r a m e t e r   i d = " 8 e b 9 7 a 1 3 - 0 c 2 e - 4 1 6 a - a 9 5 c - b 7 9 1 e 9 5 9 8 8 6 2 "   n a m e = " P a r e n t   f i e l d   i n d e x "   t y p e = " S y s t e m . I n t 3 2 ,   m s c o r l i b ,   V e r s i o n = 4 . 0 . 0 . 0 ,   C u l t u r e = n e u t r a l ,   P u b l i c K e y T o k e n = b 7 7 a 5 c 5 6 1 9 3 4 e 0 8 9 "   o r d e r = " 9 9 9 "   k e y = " p a r e n t I n d e x "   v a l u e = " "   g r o u p O r d e r = " - 1 "   i s G e n e r a t e d = " f a l s e " / >  
                             < p a r a m e t e r   i d = " 1 a 4 c 9 0 3 6 - 3 a b c - 4 d 8 a - a 0 c 4 - 7 c 8 1 e 9 9 a c 5 e 7 "   n a m e = " D e l e t e   i f   e m p t y "   t y p e = " S y s t e m . B o o l e a n ,   m s c o r l i b ,   V e r s i o n = 4 . 0 . 0 . 0 ,   C u l t u r e = n e u t r a l ,   P u b l i c K e y T o k e n = b 7 7 a 5 c 5 6 1 9 3 4 e 0 8 9 "   o r d e r = " 9 9 9 "   k e y = " d e l e t e I f E m p t y "   v a l u e = " F a l s e "   g r o u p O r d e r = " - 1 "   i s G e n e r a t e d = " f a l s e " / >  
                             < p a r a m e t e r   i d = " a d 3 2 5 8 d 7 - 1 6 c c - 4 c 6 b - b a 5 e - 8 3 f e e f c e 9 7 6 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6 6 b 9 8 5 4 8 - 2 4 7 f - 4 2 b 2 - b 6 1 1 - 6 0 e 6 2 b b 9 e 2 d 1 "   n a m e = " L a b e l s . C o u n t r y   O v e r v i e w "   a s s e m b l y = " I p h e l i o n . O u t l i n e . W o r d . d l l "   t y p e = " I p h e l i o n . O u t l i n e . W o r d . R e n d e r e r s . T e x t R e n d e r e r "   o r d e r = " 2 "   a c t i v e = " t r u e "   e n t i t y I d = " f 9 5 d c 5 f a - 6 e 9 d - 4 b e 9 - 9 d 2 3 - e 0 a d a 2 0 d 8 4 3 8 "   f i e l d I d = " 7 7 f 5 6 d 0 6 - 4 9 9 e - 4 8 d 1 - a 1 9 6 - 1 9 b 6 3 e 7 1 6 7 b 4 "   p a r e n t I d = " 0 0 0 0 0 0 0 0 - 0 0 0 0 - 0 0 0 0 - 0 0 0 0 - 0 0 0 0 0 0 0 0 0 0 0 0 "   l e v e l O r d e r = " 1 0 0 "   c o n t r o l T y p e = " p l a i n T e x t "   c o n t r o l E d i t T y p e = " i n l i n e "   e n c l o s i n g B o o k m a r k = " f a l s e "   f o r m a t = " "   f o r m a t E v a l u a t o r T y p e = " e x p r e s s i o n "   t e x t C a s e = " i g n o r e C a s e "   r e m o v e C o n t r o l = " f a l s e "   i g n o r e F o r m a t I f E m p t y = " f a l s e " >  
                         < p a r a m e t e r s >  
                             < p a r a m e t e r   i d = " b 3 1 4 4 c f 5 - 4 d 2 0 - 4 6 5 7 - a 2 e 9 - e 9 b 6 9 6 8 5 b 4 8 7 "   n a m e = " F i e l d   i n d e x "   t y p e = " S y s t e m . I n t 3 2 ,   m s c o r l i b ,   V e r s i o n = 4 . 0 . 0 . 0 ,   C u l t u r e = n e u t r a l ,   P u b l i c K e y T o k e n = b 7 7 a 5 c 5 6 1 9 3 4 e 0 8 9 "   o r d e r = " 9 9 9 "   k e y = " i n d e x "   v a l u e = " "   g r o u p O r d e r = " - 1 "   i s G e n e r a t e d = " f a l s e " / >  
                             < p a r a m e t e r   i d = " 4 9 8 4 e e e 0 - 7 8 9 d - 4 2 2 f - 8 e 5 2 - 9 8 d 0 e f 2 a 0 f 7 a "   n a m e = " P a r e n t   f i e l d   i n d e x "   t y p e = " S y s t e m . I n t 3 2 ,   m s c o r l i b ,   V e r s i o n = 4 . 0 . 0 . 0 ,   C u l t u r e = n e u t r a l ,   P u b l i c K e y T o k e n = b 7 7 a 5 c 5 6 1 9 3 4 e 0 8 9 "   o r d e r = " 9 9 9 "   k e y = " p a r e n t I n d e x "   v a l u e = " "   g r o u p O r d e r = " - 1 "   i s G e n e r a t e d = " f a l s e " / >  
                             < p a r a m e t e r   i d = " 5 f f a d 5 2 4 - f 5 f 0 - 4 c 5 b - a 5 b e - c 7 3 f 2 6 9 f 5 d 0 9 "   n a m e = " D e l e t e   i f   e m p t y "   t y p e = " S y s t e m . B o o l e a n ,   m s c o r l i b ,   V e r s i o n = 4 . 0 . 0 . 0 ,   C u l t u r e = n e u t r a l ,   P u b l i c K e y T o k e n = b 7 7 a 5 c 5 6 1 9 3 4 e 0 8 9 "   o r d e r = " 9 9 9 "   k e y = " d e l e t e I f E m p t y "   v a l u e = " F a l s e "   g r o u p O r d e r = " - 1 "   i s G e n e r a t e d = " f a l s e " / >  
                             < p a r a m e t e r   i d = " 2 e f 6 e c 5 7 - 1 d 2 2 - 4 0 1 f - b b b 1 - 8 b c 4 a a 8 2 4 6 7 5 " 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9 a 7 3 c 4 9 c - a 9 6 c - 4 b 1 5 - b 4 2 4 - 3 1 1 7 8 1 4 4 4 f 9 7 "   n a m e = " L a b e l s . o v e r v i e w   c o u n t r y   n a m e   B e l g i u m "   a s s e m b l y = " I p h e l i o n . O u t l i n e . W o r d . d l l "   t y p e = " I p h e l i o n . O u t l i n e . W o r d . R e n d e r e r s . T e x t R e n d e r e r "   o r d e r = " 2 "   a c t i v e = " t r u e "   e n t i t y I d = " f 9 5 d c 5 f a - 6 e 9 d - 4 b e 9 - 9 d 2 3 - e 0 a d a 2 0 d 8 4 3 8 "   f i e l d I d = " 2 9 f 3 e b 8 4 - 0 d 5 6 - 4 a 0 8 - b 4 5 7 - 1 c 4 c 2 d d 7 a 0 f e "   p a r e n t I d = " 0 0 0 0 0 0 0 0 - 0 0 0 0 - 0 0 0 0 - 0 0 0 0 - 0 0 0 0 0 0 0 0 0 0 0 0 "   l e v e l O r d e r = " 1 0 0 "   c o n t r o l T y p e = " p l a i n T e x t "   c o n t r o l E d i t T y p e = " i n l i n e "   e n c l o s i n g B o o k m a r k = " f a l s e "   f o r m a t = " I F E Q U A L ( { C 1 . S e l e c t e d V a l u e } , { L a b e l s . B e l g i u m } , { L a b e l s . o v e r v i e w   c o u n t r y   n a m e   B e l g i u m } , & # x A ; I F E Q U A L ( { C 1 . S e l e c t e d V a l u e } , { L a b e l s . C h i n a } , { L a b e l s . o v e r v i e w   c o u n t r y   n a m e   C h i n a } , & # x A ; I F E Q U A L ( { C 1 . S e l e c t e d V a l u e } , { L a b e l s . F r a n c e } , { L a b e l s . o v e r v i e w   c o u n t r y   n a m e   F r a n c e } , & # x A ; I F E Q U A L ( { C 1 . S e l e c t e d V a l u e } , { L a b e l s . G e r m a n y } , { L a b e l s . o v e r v i e w   c o u n t r y   n a m e   G e r m a n y } , & # x A ; I F E Q U A L ( { C 1 . S e l e c t e d V a l u e } , { L a b e l s . I n d i a } , { L a b e l s . o v e r v i e w   c o u n t r y   n a m e   I n d i a } , & # x A ; I F E Q U A L ( { C 1 . S e l e c t e d V a l u e } , { L a b e l s . I t a l y } , { L a b e l s . o v e r v i e w   c o u n t r y   n a m e   I t a l y } , & # x A ; I F E Q U A L ( { C 1 . S e l e c t e d V a l u e } , { L a b e l s . P o l a n d } , { L a b e l s . o v e r v i e w   c o u n t r y   n a m e   P o l a n d } , & # x A ; I F E Q U A L ( { C 1 . S e l e c t e d V a l u e } , { L a b e l s . S i n g a p o r e } , { L a b e l s . o v e r v i e w   c o u n t r y   n a m e   S i n g a p o r e } , & # x A ; I F E Q U A L ( { C 1 . S e l e c t e d V a l u e } , { L a b e l s . S p a i n } , { L a b e l s . o v e r v i e w   c o u n t r y   n a m e   S p a i n } , & # x A ; I F E Q U A L ( { C 1 . S e l e c t e d V a l u e } , { L a b e l s . S w e d e n } , { L a b e l s . o v e r v i e w   c o u n t r y   n a m e   S w e d e n } , & # x A ; I F E Q U A L ( { C 1 . S e l e c t e d V a l u e } , { L a b e l s . T h e   N e t h e r l a n d s } , { L a b e l s . o v e r v i e w   c o u n t r y   n a m e   N L } , & # x A ; I F E Q U A L ( { C 1 . S e l e c t e d V a l u e } , { L a b e l s . U K } , { L a b e l s . o v e r v i e w   c o u n t r y   n a m e   U K } , & # x A ; I F E Q U A L ( { C 1 . S e l e c t e d V a l u e } , { L a b e l s . U S   -   E a s t   C o a s t } , { l a b e l s . o v e r v i e w   c o u n t r y   n a m e   E a s t   C o a s t } , & q u o t ; & q u o t ; & # x A ; , t r u e ) , t r u e ) , t r u e ) , t r u e ) , t r u e ) , t r u e ) , t r u e ) , t r u e ) , t r u e ) , t r u e ) , t r u e ) , t r u e ) , t r u e ) "   f o r m a t E v a l u a t o r T y p e = " e x p r e s s i o n "   t e x t C a s e = " i g n o r e C a s e "   r e m o v e C o n t r o l = " f a l s e "   i g n o r e F o r m a t I f E m p t y = " f a l s e " >  
                         < p a r a m e t e r s >  
                             < p a r a m e t e r   i d = " c 8 9 2 4 3 1 1 - 6 0 c 2 - 4 c 4 3 - b 1 8 8 - c b a 8 6 c e 9 7 d c 6 "   n a m e = " F i e l d   i n d e x "   t y p e = " S y s t e m . I n t 3 2 ,   m s c o r l i b ,   V e r s i o n = 4 . 0 . 0 . 0 ,   C u l t u r e = n e u t r a l ,   P u b l i c K e y T o k e n = b 7 7 a 5 c 5 6 1 9 3 4 e 0 8 9 "   o r d e r = " 9 9 9 "   k e y = " i n d e x "   v a l u e = " "   g r o u p O r d e r = " - 1 "   i s G e n e r a t e d = " f a l s e " / >  
                             < p a r a m e t e r   i d = " 5 7 4 1 e c b d - 7 c 7 2 - 4 7 4 0 - a 5 c 4 - 7 1 1 7 3 8 b 6 9 d 6 b "   n a m e = " P a r e n t   f i e l d   i n d e x "   t y p e = " S y s t e m . I n t 3 2 ,   m s c o r l i b ,   V e r s i o n = 4 . 0 . 0 . 0 ,   C u l t u r e = n e u t r a l ,   P u b l i c K e y T o k e n = b 7 7 a 5 c 5 6 1 9 3 4 e 0 8 9 "   o r d e r = " 9 9 9 "   k e y = " p a r e n t I n d e x "   v a l u e = " "   g r o u p O r d e r = " - 1 "   i s G e n e r a t e d = " f a l s e " / >  
                             < p a r a m e t e r   i d = " 9 2 3 8 5 2 9 b - 8 e 3 4 - 4 d f f - 8 d 8 b - d b b 1 a 9 0 1 6 9 8 2 "   n a m e = " D e l e t e   i f   e m p t y "   t y p e = " S y s t e m . B o o l e a n ,   m s c o r l i b ,   V e r s i o n = 4 . 0 . 0 . 0 ,   C u l t u r e = n e u t r a l ,   P u b l i c K e y T o k e n = b 7 7 a 5 c 5 6 1 9 3 4 e 0 8 9 "   o r d e r = " 9 9 9 "   k e y = " d e l e t e I f E m p t y "   v a l u e = " F a l s e "   g r o u p O r d e r = " - 1 "   i s G e n e r a t e d = " f a l s e " / >  
                             < p a r a m e t e r   i d = " 7 6 d 0 a e b b - c 4 7 6 - 4 8 2 e - b 2 b 8 - 2 e 6 b a a e f c a 2 d " 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d f c 9 4 c e a - d 9 e f - 4 a a a - 8 2 a 4 - 7 c 2 d c 5 8 c a 6 c 1 "   n a m e = " L a b e l s . o v e r v i e w   i n f o   B e l g i u m "   a s s e m b l y = " I p h e l i o n . O u t l i n e . P o w e r P o i n t . D L L "   t y p e = " I p h e l i o n . O u t l i n e . P o w e r P o i n t . R e n d e r e r s . X m l F o r m a t t e d T e x t R e n d e r e r "   o r d e r = " 2 "   a c t i v e = " t r u e "   e n t i t y I d = " f 9 5 d c 5 f a - 6 e 9 d - 4 b e 9 - 9 d 2 3 - e 0 a d a 2 0 d 8 4 3 8 "   f i e l d I d = " d 4 b 5 9 0 2 8 - 2 8 5 e - 4 f 7 4 - b f 4 c - 8 d 4 1 3 4 f 4 9 4 e 0 "   p a r e n t I d = " 0 0 0 0 0 0 0 0 - 0 0 0 0 - 0 0 0 0 - 0 0 0 0 - 0 0 0 0 0 0 0 0 0 0 0 0 "   l e v e l O r d e r = " 1 0 0 "   c o n t r o l T y p e = " p l a i n T e x t "   c o n t r o l E d i t T y p e = " i n l i n e "   e n c l o s i n g B o o k m a r k = " f a l s e "   f o r m a t = " I F E Q U A L ( { C 1 . S e l e c t e d V a l u e } , { L a b e l s . B e l g i u m } , { l a b e l s . o v e r v i e w   i n f o   B e l g i u m }   & a m p ;   C H A R ( 1 0 )   & a m p ;   & q u o t ; & l t ; b & g t ; & q u o t ;   & a m p ;   { l a b e l s . s e c t o r   f o c u s }   & a m p ;   & q u o t ; & l t ; / b & g t ; & q u o t ;   & a m p ;   C H A R ( 1 0 )   & a m p ;   { L a b e l s . o v e r v i e w   f o c u s   B e l g i u m }   & a m p ;   C H A R ( 1 0 )   & a m p ;   & q u o t ; & l t ; b & g t ; & q u o t ;   & a m p ;   { L a b e l s . s e r v i c e   c a p a b i l i t i e s }   & a m p ;   & q u o t ; & l t ; / b & g t ; & q u o t ;   & a m p ;   C H A R ( 1 0 )   & a m p ;   { L a b e l s . o v e r v i e w   c a p a b i l i t i e s   B e g l i u m } , & # x A ; I F E Q U A L ( { C 1 . S e l e c t e d V a l u e } , { L a b e l s . C h i n a } , { l a b e l s . o v e r v i e w   i n f o   C h i n a }   & a m p ;   C H A R ( 1 0 )   & a m p ;   & q u o t ; & l t ; b & g t ; & q u o t ;   & a m p ;   { l a b e l s . s e c t o r   f o c u s }   & a m p ;   & q u o t ; & l t ; / b & g t ; & q u o t ;   & a m p ;   C H A R ( 1 0 )   & a m p ;   { L a b e l s . o v e r v i e w   f o c u s   C h i n a }   & a m p ;   C H A R ( 1 0 )   & a m p ;   & q u o t ; & l t ; b & g t ; & q u o t ;   & a m p ;   { L a b e l s . s e r v i c e   c a p a b i l i t i e s }   & a m p ;   & q u o t ; & l t ; / b & g t ; & q u o t ;   & a m p ;   C H A R ( 1 0 )   & a m p ;   { L a b e l s . o v e r v i e w   c a p a b i l i t i e s   C h i n a } , & # x A ; I F E Q U A L ( { C 1 . S e l e c t e d V a l u e } , { L a b e l s . F r a n c e } , { l a b e l s . o v e r v i e w   i n f o   F r a n c e }   & a m p ;   C H A R ( 1 0 )   & a m p ;   & q u o t ; & l t ; b & g t ; & q u o t ;   & a m p ;   { l a b e l s . s e c t o r   f o c u s }   & a m p ;   & q u o t ; & l t ; / b & g t ; & q u o t ;   & a m p ;   C H A R ( 1 0 )   & a m p ;   { L a b e l s . o v e r v i e w   f o c u s   F r a n c e }   & a m p ;   C H A R ( 1 0 )   & a m p ;   & q u o t ; & l t ; b & g t ; & q u o t ;   & a m p ;   { L a b e l s . s e r v i c e   c a p a b i l i t i e s }   & a m p ;   & q u o t ; & l t ; / b & g t ; & q u o t ;   & a m p ;   C H A R ( 1 0 )   & a m p ;   { L a b e l s . o v e r v i e w   c a p a b i l i t i e s   F r a n c e } , & # x A ; I F E Q U A L ( { C 1 . S e l e c t e d V a l u e } , { L a b e l s . G e r m a n y } , { l a b e l s . o v e r v i e w   i n f o   G e r m a n y }   & a m p ;   C H A R ( 1 0 )   & a m p ;   & q u o t ; & l t ; b & g t ; & q u o t ;   & a m p ;   { l a b e l s . s e c t o r   f o c u s }   & a m p ;   & q u o t ; & l t ; / b & g t ; & q u o t ;   & a m p ;   C H A R ( 1 0 )   & a m p ;   { L a b e l s . o v e r v i e w   f o c u s   G e r m a n y }   & a m p ;   C H A R ( 1 0 )   & a m p ;   & q u o t ; & l t ; b & g t ; & q u o t ;   & a m p ;   { L a b e l s . s e r v i c e   c a p a b i l i t i e s }   & a m p ;   & q u o t ; & l t ; / b & g t ; & q u o t ;   & a m p ;   C H A R ( 1 0 )   & a m p ;   { L a b e l s . o v e r v i e w   c a p a b i l i t i e s   G e r m a n y } , & # x A ; I F E Q U A L ( { C 1 . S e l e c t e d V a l u e } , { L a b e l s . I t a l y } , { l a b e l s . o v e r v i e w   i n f o   I t a l y }   & a m p ;   C H A R ( 1 0 )   & a m p ;   & q u o t ; & l t ; b & g t ; & q u o t ;   & a m p ;   { l a b e l s . s e c t o r   f o c u s }   & a m p ;   & q u o t ; & l t ; / b & g t ; & q u o t ;   & a m p ;   C H A R ( 1 0 )   & a m p ;   { L a b e l s . o v e r v i e w   f o c u s   I t a l y }   & a m p ;   C H A R ( 1 0 )   & a m p ;   & q u o t ; & l t ; b & g t ; & q u o t ;   & a m p ;   { L a b e l s . s e r v i c e   c a p a b i l i t i e s }   & a m p ;   & q u o t ; & l t ; / b & g t ; & q u o t ;   & a m p ;   C H A R ( 1 0 )   & a m p ;   { L a b e l s . o v e r v i e w   c a p a b i l i t i e s   I t a l y } , & # x A ; I F E Q U A L ( { C 1 . S e l e c t e d V a l u e } , { L a b e l s . P o l a n d } , { l a b e l s . o v e r v i e w   i n f o   P o l a n d }   & a m p ;   C H A R ( 1 0 )   & a m p ;   & q u o t ; & l t ; b & g t ; & q u o t ;   & a m p ;   { l a b e l s . s e c t o r   f o c u s }   & a m p ;   & q u o t ; & l t ; / b & g t ; & q u o t ;   & a m p ;   C H A R ( 1 0 )   & a m p ;   { L a b e l s . o v e r v i e w   f o c u s   P o l a n d }   & a m p ;   C H A R ( 1 0 )   & a m p ;   & q u o t ; & l t ; b & g t ; & q u o t ;   & a m p ;   { L a b e l s . s e r v i c e   c a p a b i l i t i e s }   & a m p ;   & q u o t ; & l t ; / b & g t ; & q u o t ;   & a m p ;   C H A R ( 1 0 )   & a m p ;   { L a b e l s . o v e r v i e w   c a p a b i l i t i e s   P o l a n d } , & # x A ; I F E Q U A L ( { C 1 . S e l e c t e d V a l u e } , { L a b e l s . I n d i a } , { l a b e l s . o v e r v i e w   i n f o   I n d i a }   & a m p ;   C H A R ( 1 0 )   & a m p ;   & q u o t ; & l t ; b & g t ; & q u o t ;   & a m p ;   { l a b e l s . s e c t o r   f o c u s }   & a m p ;   & q u o t ; & l t ; / b & g t ; & q u o t ;   & a m p ;   C H A R ( 1 0 )   & a m p ;   { L a b e l s . o v e r v i e w   f o c u s   I n d i a }   & a m p ;   C H A R ( 1 0 )   & a m p ;   & q u o t ; & l t ; b & g t ; & q u o t ;   & a m p ;   { L a b e l s . s e r v i c e   c a p a b i l i t i e s }   & a m p ;   & q u o t ; & l t ; / b & g t ; & q u o t ;   & a m p ;   C H A R ( 1 0 )   & a m p ;   { L a b e l s . o v e r v i e w   c a p a b i l i t i e s   I n d i a } , & # x A ; I F E Q U A L ( { C 1 . S e l e c t e d V a l u e } , { L a b e l s . S i n g a p o r e } , { l a b e l s . o v e r v i e w   i n f o   S i n g a p o r e }   & a m p ;   C H A R ( 1 0 )   & a m p ;   & q u o t ; & l t ; b & g t ; & q u o t ;   & a m p ;   { l a b e l s . s e c t o r   f o c u s }   & a m p ;   & q u o t ; & l t ; / b & g t ; & q u o t ;   & a m p ;   C H A R ( 1 0 )   & a m p ;   { L a b e l s . o v e r v i e w   f o c u s   S i n g a p o r e }   & a m p ;   C H A R ( 1 0 )   & a m p ;   & q u o t ; & l t ; b & g t ; & q u o t ;   & a m p ;   { L a b e l s . s e r v i c e   c a p a b i l i t i e s }   & a m p ;   & q u o t ; & l t ; / b & g t ; & q u o t ;   & a m p ;   C H A R ( 1 0 )   & a m p ;   { L a b e l s . o v e r v i e w   c a p a b i l i t i e s   S i n g a p o r e } , & # x A ; I F E Q U A L ( { C 1 . S e l e c t e d V a l u e } , { L a b e l s . S p a i n } , { l a b e l s . o v e r v i e w   i n f o   S p a i n }   & a m p ;   C H A R ( 1 0 )   & a m p ;   & q u o t ; & l t ; b & g t ; & q u o t ;   & a m p ;   { l a b e l s . s e c t o r   f o c u s }   & a m p ;   & q u o t ; & l t ; / b & g t ; & q u o t ;   & a m p ;   C H A R ( 1 0 )   & a m p ;   { L a b e l s . o v e r v i e w   f o c u s   S p a i n }   & a m p ;   C H A R ( 1 0 )   & a m p ;   & q u o t ; & l t ; b & g t ; & q u o t ;   & a m p ;   { L a b e l s . s e r v i c e   c a p a b i l i t i e s }   & a m p ;   & q u o t ; & l t ; / b & g t ; & q u o t ;   & a m p ;   C H A R ( 1 0 )   & a m p ;   { L a b e l s . o v e r v i e w   c a p a b i l i t i e s   S p a i n } , & # x A ; I F E Q U A L ( { C 1 . S e l e c t e d V a l u e } , { L a b e l s . S w e d e n } , { l a b e l s . o v e r v i e w   i n f o   S w e d e n }   & a m p ;   C H A R ( 1 0 )   & a m p ;   & q u o t ; & l t ; b & g t ; & q u o t ;   & a m p ;   { l a b e l s . s e c t o r   f o c u s }   & a m p ;   & q u o t ; & l t ; / b & g t ; & q u o t ;   & a m p ;   C H A R ( 1 0 )   & a m p ;   { L a b e l s . o v e r v i e w   f o c u s   S w e d e n }   & a m p ;   C H A R ( 1 0 )   & a m p ;   & q u o t ; & l t ; b & g t ; & q u o t ;   & a m p ;   { L a b e l s . s e r v i c e   c a p a b i l i t i e s }   & a m p ;   & q u o t ; & l t ; / b & g t ; & q u o t ;   & a m p ;   C H A R ( 1 0 )   & a m p ;   { L a b e l s . o v e r v i e w   c a p a b i l i t i e s   S w e d e n } , & # x A ; I F E Q U A L ( { C 1 . S e l e c t e d V a l u e } , { L a b e l s . T h e   N e t h e r l a n d s } , { l a b e l s . o v e r v i e w   i n f o   N L }   & a m p ;   C H A R ( 1 0 )   & a m p ;   & q u o t ; & l t ; b & g t ; & q u o t ;   & a m p ;   { l a b e l s . s e c t o r   f o c u s }   & a m p ;   & q u o t ; & l t ; / b & g t ; & q u o t ;   & a m p ;   C H A R ( 1 0 )   & a m p ;   { L a b e l s . o v e r v i e w   f o c u s   N L }   & a m p ;   C H A R ( 1 0 )   & a m p ;   & q u o t ; & l t ; b & g t ; & q u o t ;   & a m p ;   { L a b e l s . s e r v i c e   c a p a b i l i t i e s }   & a m p ;   & q u o t ; & l t ; / b & g t ; & q u o t ;   & a m p ;   C H A R ( 1 0 )   & a m p ;   { L a b e l s . o v e r v i e w   c a p a b i l i t i e s   N L } , & # x A ; I F E Q U A L ( { C 1 . S e l e c t e d V a l u e } , { L a b e l s . U K } , { l a b e l s . o v e r v i e w   i n f o   U K }   & a m p ;   C H A R ( 1 0 )   & a m p ;   & q u o t ; & l t ; b & g t ; & q u o t ;   & a m p ;   { l a b e l s . s e c t o r   f o c u s }   & a m p ;   & q u o t ; & l t ; / b & g t ; & q u o t ;   & a m p ;   C H A R ( 1 0 )   & a m p ;   { L a b e l s . o v e r v i e w   f o c u s   U K }   & a m p ;   C H A R ( 1 0 )   & a m p ;   & q u o t ; & l t ; b & g t ; & q u o t ;   & a m p ;   { L a b e l s . s e r v i c e   c a p a b i l i t i e s }   & a m p ;   & q u o t ; & l t ; / b & g t ; & q u o t ;   & a m p ;   C H A R ( 1 0 )   & a m p ;   { L a b e l s . o v e r v i e w   c a p a b i l i t i e s   U K } , & # x A ; I F E Q U A L ( { C 1 . S e l e c t e d V a l u e } , { L a b e l s . U S   -   E a s t   C o a s t } ,   { l a b e l s . o v e r v i e w   i n f o   E a s t   C o a s t }   & a m p ;   C H A R ( 1 0 )   & a m p ;   & q u o t ; & l t ; b & g t ; & q u o t ;   & a m p ;   { l a b e l s . s e c t o r   f o c u s }   & a m p ;   & q u o t ; & l t ; / b & g t ; & q u o t ;   & a m p ;   C H A R ( 1 0 )   & a m p ;   { L a b e l s . o v e r v i e w   f o c u s   e a s t   c o a s t }   & a m p ;   C H A R ( 1 0 )   & a m p ;   & q u o t ; & l t ; b & g t ; & q u o t ;   & a m p ;   { L a b e l s . s e r v i c e   c a p a b i l i t i e s }   & a m p ;   & q u o t ; & l t ; / b & g t ; & q u o t ;   & a m p ;   C H A R ( 1 0 )   & a m p ;   { L a b e l s . o v e r v i e w   c a p a b i l i t i e s   e a s t   c o a s t } , & # x A ; & q u o t ; & q u o t ; & # x A ; , t r u e ) , t r u e ) , t r u e ) , t r u e ) , t r u e ) , t r u e ) , t r u e ) , t r u e ) , t r u e ) , t r u e ) , t r u e ) , t r u e ) , t r u e ) & # x A ; "   f o r m a t E v a l u a t o r T y p e = " e x p r e s s i o n "   t e x t C a s e = " i g n o r e C a s e "   r e m o v e C o n t r o l = " f a l s e "   i g n o r e F o r m a t I f E m p t y = " f a l s e " >  
                         < p a r a m e t e r s >  
                             < p a r a m e t e r   i d = " 9 c a 3 0 1 1 e - 0 e 0 4 - 4 6 4 c - b 2 f 2 - a 5 3 e f a 6 0 d 9 7 e "   n a m e = " F i e l d   i n d e x "   t y p e = " S y s t e m . I n t 3 2 ,   m s c o r l i b ,   V e r s i o n = 4 . 0 . 0 . 0 ,   C u l t u r e = n e u t r a l ,   P u b l i c K e y T o k e n = b 7 7 a 5 c 5 6 1 9 3 4 e 0 8 9 "   o r d e r = " 9 9 9 "   k e y = " i n d e x "   v a l u e = " "   g r o u p O r d e r = " - 1 "   i s G e n e r a t e d = " f a l s e " / >  
                             < p a r a m e t e r   i d = " b 2 e f 6 3 a 2 - a 3 4 0 - 4 a 4 d - 8 6 5 f - d 3 8 3 b 4 a f 2 5 1 1 "   n a m e = " P a r e n t   f i e l d   i n d e x "   t y p e = " S y s t e m . I n t 3 2 ,   m s c o r l i b ,   V e r s i o n = 4 . 0 . 0 . 0 ,   C u l t u r e = n e u t r a l ,   P u b l i c K e y T o k e n = b 7 7 a 5 c 5 6 1 9 3 4 e 0 8 9 "   o r d e r = " 9 9 9 "   k e y = " p a r e n t I n d e x "   v a l u e = " "   g r o u p O r d e r = " - 1 "   i s G e n e r a t e d = " f a l s e " / >  
                             < p a r a m e t e r   i d = " b 9 a 4 f 4 8 d - a 8 1 8 - 4 9 e 8 - b 8 1 8 - e 7 a c 5 2 d f b e d a "   n a m e = " D e l e t e   i f   e m p t y "   t y p e = " S y s t e m . B o o l e a n ,   m s c o r l i b ,   V e r s i o n = 4 . 0 . 0 . 0 ,   C u l t u r e = n e u t r a l ,   P u b l i c K e y T o k e n = b 7 7 a 5 c 5 6 1 9 3 4 e 0 8 9 "   o r d e r = " 9 9 9 "   k e y = " d e l e t e I f E m p t y "   v a l u e = " F a l s e "   g r o u p O r d e r = " - 1 "   i s G e n e r a t e d = " f a l s e " / >  
                         < / p a r a m e t e r s >  
                     < / c o n t e n t C o n t r o l >  
                     < c o n t e n t C o n t r o l   i d = " a 4 1 f 8 5 6 6 - 1 2 5 e - 4 2 d f - b f d a - 6 c f 3 d e 2 c b 2 e 6 "   n a m e = " K e y   c l i e n t s "   a s s e m b l y = " I p h e l i o n . O u t l i n e . P o w e r P o i n t . D L L "   t y p e = " I p h e l i o n . O u t l i n e . P o w e r P o i n t . R e n d e r e r s . T e x t R e n d e r e r "   o r d e r = " 2 "   a c t i v e = " t r u e "   e n t i t y I d = " f 9 5 d c 5 f a - 6 e 9 d - 4 b e 9 - 9 d 2 3 - e 0 a d a 2 0 d 8 4 3 8 "   f i e l d I d = " 9 f 4 b f 1 e c - f 7 c 9 - 4 5 e f - a c 5 8 - 2 d 5 4 c 5 4 6 b 2 b 1 "   p a r e n t I d = " 0 0 0 0 0 0 0 0 - 0 0 0 0 - 0 0 0 0 - 0 0 0 0 - 0 0 0 0 0 0 0 0 0 0 0 0 "   l e v e l O r d e r = " 1 0 0 "   c o n t r o l T y p e = " p l a i n T e x t "   c o n t r o l E d i t T y p e = " i n l i n e "   e n c l o s i n g B o o k m a r k = " f a l s e "   f o r m a t E v a l u a t o r T y p e = " e x p r e s s i o n "   t e x t C a s e = " i g n o r e C a s e "   r e m o v e C o n t r o l = " f a l s e "   i g n o r e F o r m a t I f E m p t y = " f a l s e " >  
                         < p a r a m e t e r s >  
                             < p a r a m e t e r   i d = " 0 b d 8 8 e 8 5 - e 0 e 5 - 4 d 0 0 - 8 4 b 8 - f 4 d 1 c a 4 7 b f e 6 "   n a m e = " F i e l d   i n d e x "   t y p e = " S y s t e m . I n t 3 2 ,   m s c o r l i b ,   V e r s i o n = 4 . 0 . 0 . 0 ,   C u l t u r e = n e u t r a l ,   P u b l i c K e y T o k e n = b 7 7 a 5 c 5 6 1 9 3 4 e 0 8 9 "   o r d e r = " 9 9 9 "   k e y = " i n d e x "   v a l u e = " "   g r o u p O r d e r = " - 1 "   i s G e n e r a t e d = " f a l s e " / >  
                             < p a r a m e t e r   i d = " e 2 a e 4 0 0 f - 4 5 b 1 - 4 a d 1 - a d 6 f - 8 3 c c 9 6 9 f c c f 2 "   n a m e = " P a r e n t   f i e l d   i n d e x "   t y p e = " S y s t e m . I n t 3 2 ,   m s c o r l i b ,   V e r s i o n = 4 . 0 . 0 . 0 ,   C u l t u r e = n e u t r a l ,   P u b l i c K e y T o k e n = b 7 7 a 5 c 5 6 1 9 3 4 e 0 8 9 "   o r d e r = " 9 9 9 "   k e y = " p a r e n t I n d e x "   v a l u e = " "   g r o u p O r d e r = " - 1 "   i s G e n e r a t e d = " f a l s e " / >  
                             < p a r a m e t e r   i d = " e 5 0 5 c 2 d 6 - 4 1 a b - 4 b 3 8 - b 9 0 c - 8 5 4 0 d 7 9 c e 4 b b "   n a m e = " D e l e t e   i f   e m p t y "   t y p e = " S y s t e m . B o o l e a n ,   m s c o r l i b ,   V e r s i o n = 4 . 0 . 0 . 0 ,   C u l t u r e = n e u t r a l ,   P u b l i c K e y T o k e n = b 7 7 a 5 c 5 6 1 9 3 4 e 0 8 9 "   o r d e r = " 9 9 9 "   k e y = " d e l e t e I f E m p t y "   v a l u e = " F a l s e "   g r o u p O r d e r = " - 1 "   i s G e n e r a t e d = " f a l s e " / >  
                             < p a r a m e t e r   i d = " 4 1 a 3 8 3 6 e - 5 b 4 3 - 4 d e a - a e a b - e 0 b 4 c 4 6 b 0 9 e d " 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1 4 e 1 0 6 e a - f f f 3 - 4 1 3 4 - 8 5 a 7 - 9 a d f b 4 8 a b d 9 5 "   n a m e = " c l i e n t   l i s t "   a s s e m b l y = " I p h e l i o n . O u t l i n e . P o w e r P o i n t . D L L "   t y p e = " I p h e l i o n . O u t l i n e . P o w e r P o i n t . R e n d e r e r s . T e x t R e n d e r e r "   o r d e r = " 2 "   a c t i v e = " t r u e "   e n t i t y I d = " f 9 5 d c 5 f a - 6 e 9 d - 4 b e 9 - 9 d 2 3 - e 0 a d a 2 0 d 8 4 3 8 "   f i e l d I d = " 4 a f f a 6 f 3 - 9 9 b 0 - 4 6 5 b - b 1 9 3 - 7 2 4 7 b 6 d 6 d a 0 4 "   p a r e n t I d = " 0 0 0 0 0 0 0 0 - 0 0 0 0 - 0 0 0 0 - 0 0 0 0 - 0 0 0 0 0 0 0 0 0 0 0 0 "   l e v e l O r d e r = " 1 0 0 "   c o n t r o l T y p e = " p l a i n T e x t "   c o n t r o l E d i t T y p e = " i n l i n e "   e n c l o s i n g B o o k m a r k = " f a l s e "   f o r m a t = " I F E Q U A L ( { C 1 . S e l e c t e d V a l u e } , { L a b e l s . B e l g i u m } , { L a b e l s . o v e r v i e w   c l i e n t s   B e l g i u m } , & # x A ; I F E Q U A L ( { C 1 . S e l e c t e d V a l u e } , { L a b e l s . C h i n a } , { L a b e l s . o v e r v i e w   c l i e n t s   C h i n a } , & # x A ; I F E Q U A L ( { C 1 . S e l e c t e d V a l u e } , { L a b e l s . F r a n c e } , { L a b e l s . o v e r v i e w   c l i e n t s   F r a n c e } , & # x A ; I F E Q U A L ( { C 1 . S e l e c t e d V a l u e } , { L a b e l s . G e r m a n y } , { L a b e l s . o v e r v i e w   c l i e n t s   G e r m a n y } , & # x A ; I F E Q U A L ( { C 1 . S e l e c t e d V a l u e } , { L a b e l s . I n d i a } , { L a b e l s . o v e r v i e w   c l i e n t s   I n d i a } , & # x A ; I F E Q U A L ( { C 1 . S e l e c t e d V a l u e } , { L a b e l s . I t a l y } , { L a b e l s . o v e r v i e w   c l i e n t s   I t a l y } , & # x A ; I F E Q U A L ( { C 1 . S e l e c t e d V a l u e } , { L a b e l s . P o l a n d } , { L a b e l s . o v e r v i e w   c l i e n t s   P o l a n d } , & # x A ; I F E Q U A L ( { C 1 . S e l e c t e d V a l u e } , { L a b e l s . S i n g a p o r e } , { L a b e l s . o v e r v i e w   c l i e n t s   S i n g a p o r e } , & # x A ; I F E Q U A L ( { C 1 . S e l e c t e d V a l u e } , { L a b e l s . S p a i n } , { L a b e l s . o v e r v i e w   c l i e n t s   S p a i n } , & # x A ; I F E Q U A L ( { C 1 . S e l e c t e d V a l u e } , { L a b e l s . S w e d e n } , { L a b e l s . o v e r v i e w   c l i e n t s   S w e d e n } , & # x A ; I F E Q U A L ( { C 1 . S e l e c t e d V a l u e } , { L a b e l s . T h e   N e t h e r l a n d s } , { L a b e l s . o v e r v i e w   c l i e n t s   N L } , & # x A ; I F E Q U A L ( { C 1 . S e l e c t e d V a l u e } , { L a b e l s . U K } , { L a b e l s . o v e r v i e w   c l i e n t s   U K } , & # x A ; I F E Q U A L ( { C 1 . S e l e c t e d V a l u e } , { L a b e l s . U S   -   E a s t   C o a s t } , { l a b e l s . o v e r v i e w   c l i e n t s   E a s t   C o a s t } , & q u o t ; & q u o t ; & # x A ; , t r u e ) , t r u e ) , t r u e ) , t r u e ) , t r u e ) , t r u e ) , t r u e ) , t r u e ) , t r u e ) , t r u e ) , t r u e ) , t r u e ) , t r u e ) "   f o r m a t E v a l u a t o r T y p e = " e x p r e s s i o n "   t e x t C a s e = " i g n o r e C a s e "   r e m o v e C o n t r o l = " f a l s e "   i g n o r e F o r m a t I f E m p t y = " f a l s e " >  
                         < p a r a m e t e r s >  
                             < p a r a m e t e r   i d = " 8 1 7 7 d a d e - d 1 d 0 - 4 a c e - 8 e 7 7 - e d b c 0 a 5 7 5 3 1 3 "   n a m e = " F i e l d   i n d e x "   t y p e = " S y s t e m . I n t 3 2 ,   m s c o r l i b ,   V e r s i o n = 4 . 0 . 0 . 0 ,   C u l t u r e = n e u t r a l ,   P u b l i c K e y T o k e n = b 7 7 a 5 c 5 6 1 9 3 4 e 0 8 9 "   o r d e r = " 9 9 9 "   k e y = " i n d e x "   v a l u e = " "   g r o u p O r d e r = " - 1 "   i s G e n e r a t e d = " f a l s e " / >  
                             < p a r a m e t e r   i d = " 8 4 9 b b b 7 c - 4 b 8 2 - 4 d 4 f - 9 b d 9 - 3 1 3 d a c f 5 d 2 8 e "   n a m e = " P a r e n t   f i e l d   i n d e x "   t y p e = " S y s t e m . I n t 3 2 ,   m s c o r l i b ,   V e r s i o n = 4 . 0 . 0 . 0 ,   C u l t u r e = n e u t r a l ,   P u b l i c K e y T o k e n = b 7 7 a 5 c 5 6 1 9 3 4 e 0 8 9 "   o r d e r = " 9 9 9 "   k e y = " p a r e n t I n d e x "   v a l u e = " "   g r o u p O r d e r = " - 1 "   i s G e n e r a t e d = " f a l s e " / >  
                             < p a r a m e t e r   i d = " f c c c 1 d 5 6 - b a 4 2 - 4 c 7 d - b c 6 6 - a 6 8 f 0 e a a 6 1 c 2 "   n a m e = " D e l e t e   i f   e m p t y "   t y p e = " S y s t e m . B o o l e a n ,   m s c o r l i b ,   V e r s i o n = 4 . 0 . 0 . 0 ,   C u l t u r e = n e u t r a l ,   P u b l i c K e y T o k e n = b 7 7 a 5 c 5 6 1 9 3 4 e 0 8 9 "   o r d e r = " 9 9 9 "   k e y = " d e l e t e I f E m p t y "   v a l u e = " F a l s e "   g r o u p O r d e r = " - 1 "   i s G e n e r a t e d = " f a l s e " / >  
                             < p a r a m e t e r   i d = " b a 8 0 a 0 1 0 - 4 8 4 6 - 4 d 0 d - b c c 6 - a 0 5 e 1 b 1 8 c 4 f 4 " 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    < q u e s t i o n   i d = " c 5 2 7 6 7 8 1 - 7 6 d 0 - 4 4 e e - 8 8 c 3 - 2 a 4 2 5 8 9 d 6 d 4 9 "   n a m e = " C 1 "   a s s e m b l y = " I p h e l i o n . O u t l i n e . C o n t r o l s . d l l "   t y p e = " I p h e l i o n . O u t l i n e . C o n t r o l s . Q u e s t i o n C o n t r o l s . V i e w M o d e l s . D r o p D o w n V i e w M o d e l "   o r d e r = " 0 "   a c t i v e = " t r u e "   g r o u p = " & l t ; D e f a u l t & g t ; "   r e s u l t T y p e = " s i n g l e "   d i s p l a y T y p e = " A l l "   p a g e C o l u m n S p a n = " c o l u m n S p a n 6 "   p a r e n t I d = " 0 0 0 0 0 0 0 0 - 0 0 0 0 - 0 0 0 0 - 0 0 0 0 - 0 0 0 0 0 0 0 0 0 0 0 0 " >  
                         < p a r a m e t e r s >  
                             < p a r a m e t e r   i d = " 1 9 e c e f c c - 0 2 b 4 - 4 4 0 6 - 9 d 4 5 - b c 1 a f 7 8 7 1 1 7 6 "   n a m e = " V a l u e s "   t y p e = " S y s t e m . S t r i n g ,   m s c o r l i b ,   V e r s i o n = 4 . 0 . 0 . 0 ,   C u l t u r e = n e u t r a l ,   P u b l i c K e y T o k e n = b 7 7 a 5 c 5 6 1 9 3 4 e 0 8 9 "   o r d e r = " 9 9 9 "   k e y = " v a l u e s "   v a l u e = " & l t ; ? x m l   v e r s i o n = & q u o t ; 1 . 0 & q u o t ;   e n c o d i n g = & q u o t ; u t f - 1 6 & q u o t ; ? & g t ; & # x A ; & l t ; c o n t e n t L i s t   x m l n s : x s d = & q u o t ; h t t p : / / w w w . w 3 . o r g / 2 0 0 1 / X M L S c h e m a & q u o t ;   x m l n s : x s i = & q u o t ; h t t p : / / w w w . w 3 . o r g / 2 0 0 1 / X M L S c h e m a - i n s t a n c e & q u o t ; & g t ; & # x A ;     & l t ; t y p e & g t ; l a b e l S e t & l t ; / t y p e & g t ; & # x A ;     & l t ; t e x t & g t ; P o w e r p o i n t   P a r t n e r   C o u n t r i e s & l t ; / t e x t & g t ; & # x A ; & l t ; / c o n t e n t L i s t & g t ; "   a r g u m e n t = " L a b e l S e t I t e m L i s t C o n t r o l "   g r o u p O r d e r = " - 1 "   i s G e n e r a t e d = " f a l s e " / >  
                             < p a r a m e t e r   i d = " 7 0 9 a 9 b d 3 - 3 8 1 8 - 4 9 a c - 8 a d e - 1 c 8 c 6 b 2 6 9 c c 0 " 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C o u n t r y & l t ; / t e x t & g t ; & # x A ; & l t ; / u i L o c a l i z e d S t r i n g & g t ; "   a r g u m e n t = " U I L o c a l i z e d S t r i n g "   g r o u p O r d e r = " - 1 "   i s G e n e r a t e d = " f a l s e " / >  
                             < p a r a m e t e r   i d = " d 4 4 7 4 d 6 6 - 0 d 0 3 - 4 b 6 3 - a 9 1 6 - 0 d 7 1 8 0 8 8 a 1 1 b "   n a m e = " W i d t h   t y p e "   t y p e = " I p h e l i o n . O u t l i n e . M o d e l . I n t e r f a c e s . Q u e s t i o n C o n t r o l L a y o u t ,   I p h e l i o n . O u t l i n e . M o d e l ,   V e r s i o n = 1 . 7 . 9 . 5 ,   C u l t u r e = n e u t r a l ,   P u b l i c K e y T o k e n = n u l l "   o r d e r = " 9 9 9 "   k e y = " l a y o u t "   v a l u e = " F u l l "   g r o u p O r d e r = " - 1 "   i s G e n e r a t e d = " f a l s e " / >  
                             < p a r a m e t e r   i d = " d 3 c a 7 b 1 9 - 7 d 7 0 - 4 7 1 8 - b 3 5 6 - 1 1 8 b c 2 0 e b a d f "   n a m e = " E m p t y   t e x t "   t y p e = " S y s t e m . S t r i n g ,   m s c o r l i b ,   V e r s i o n = 4 . 0 . 0 . 0 ,   C u l t u r e = n e u t r a l ,   P u b l i c K e y T o k e n = b 7 7 a 5 c 5 6 1 9 3 4 e 0 8 9 "   o r d e r = " 9 9 9 "   k e y = " e m p t y T e x t "   v a l u e = " & l t ; ? x m l   v e r s i o n = & q u o t ; 1 . 0 & q u o t ;   e n c o d i n g = & q u o t ; u t f - 1 6 & q u o t ; ? & g t ; & # x A ; & l t ; l o c a l i z e d S t r i n g   x m l n s : x s d = & q u o t ; h t t p : / / w w w . w 3 . o r g / 2 0 0 1 / X M L S c h e m a & q u o t ;   x m l n s : x s i = & q u o t ; h t t p : / / w w w . w 3 . o r g / 2 0 0 1 / X M L S c h e m a - i n s t a n c e & q u o t ; & g t ; & # x A ;     & l t ; t y p e & g t ; f i x e d & l t ; / t y p e & g t ; & # x A ;     & l t ; t e x t   / & g t ; & # x A ; & l t ; / l o c a l i z e d S t r i n g & g t ; "   a r g u m e n t = " L o c a l i z e d S t r i n g "   g r o u p O r d e r = " - 1 "   i s G e n e r a t e d = " f a l s e " / >  
                             < p a r a m e t e r   i d = " 4 2 6 0 c e 7 6 - f 8 8 4 - 4 f d b - a a 0 5 - 1 4 4 a 8 a 1 c b d 2 9 "   n a m e = " S h o w   p r o m p t "   t y p e = " S y s t e m . B o o l e a n ,   m s c o r l i b ,   V e r s i o n = 4 . 0 . 0 . 0 ,   C u l t u r e = n e u t r a l ,   P u b l i c K e y T o k e n = b 7 7 a 5 c 5 6 1 9 3 4 e 0 8 9 "   o r d e r = " 9 9 9 "   k e y = " s h o w P r o m p t "   v a l u e = " T r u e "   g r o u p O r d e r = " - 1 "   i s G e n e r a t e d = " f a l s e " / >  
                             < p a r a m e t e r   i d = " 7 b d e e e 5 4 - 2 2 b e - 4 2 6 b - a d e 0 - c 6 9 f 5 7 c 2 c 9 c a "   n a m e = " I s   e d i t a b l e "   t y p e = " S y s t e m . B o o l e a n ,   m s c o r l i b ,   V e r s i o n = 4 . 0 . 0 . 0 ,   C u l t u r e = n e u t r a l ,   P u b l i c K e y T o k e n = b 7 7 a 5 c 5 6 1 9 3 4 e 0 8 9 "   o r d e r = " 9 9 9 "   k e y = " i s E d i t a b l e "   v a l u e = " F a l s e "   g r o u p O r d e r = " - 1 "   i s G e n e r a t e d = " f a l s e " / >  
                             < p a r a m e t e r   i d = " 7 1 e 4 9 1 0 f - 2 4 9 5 - 4 e a 8 - 8 c 3 9 - 8 6 a 4 0 c 7 2 2 6 c 7 "   n a m e = " R e p l a c e   v a l u e s   w i t h   l a b e l s "   t y p e = " S y s t e m . B o o l e a n ,   m s c o r l i b ,   V e r s i o n = 4 . 0 . 0 . 0 ,   C u l t u r e = n e u t r a l ,   P u b l i c K e y T o k e n = b 7 7 a 5 c 5 6 1 9 3 4 e 0 8 9 "   o r d e r = " 9 9 9 "   k e y = " u s e L a b e l s "   v a l u e = " F a l s e "   g r o u p O r d e r = " - 1 "   i s G e n e r a t e d = " f a l s e " / >  
                             < p a r a m e t e r   i d = " 1 d 2 4 5 5 8 3 - d 4 8 1 - 4 7 0 7 - b 9 a 3 - 6 1 0 4 0 6 6 3 0 a e 8 "   n a m e = " R e m e m b e r   l a s t   v a l u e "   t y p e = " S y s t e m . B o o l e a n ,   m s c o r l i b ,   V e r s i o n = 4 . 0 . 0 . 0 ,   C u l t u r e = n e u t r a l ,   P u b l i c K e y T o k e n = b 7 7 a 5 c 5 6 1 9 3 4 e 0 8 9 "   o r d e r = " 9 9 9 "   k e y = " r e m e m b e r L a s t V a l u e "   v a l u e = " F a l s 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D i a l o g " 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8 1 e 9 2 d 9 c - b 5 8 3 - 4 e 1 1 - a c a 5 - 6 4 2 d 8 c a e 8 1 5 7 "   n a m e = " S e l e c t e d V a l u e "   t y p e = " "   o r d e r = " 9 9 9 "   e n t i t y I d = " c 5 2 7 6 7 8 1 - 7 6 d 0 - 4 4 e e - 8 8 c 3 - 2 a 4 2 5 8 9 d 6 d 4 9 "   l i n k e d E n t i t y I d = " 0 0 0 0 0 0 0 0 - 0 0 0 0 - 0 0 0 0 - 0 0 0 0 - 0 0 0 0 0 0 0 0 0 0 0 0 "   l i n k e d F i e l d I d = " 0 0 0 0 0 0 0 0 - 0 0 0 0 - 0 0 0 0 - 0 0 0 0 - 0 0 0 0 0 0 0 0 0 0 0 0 "   l i n k e d F i e l d I n d e x = " 0 "   i n d e x = " 0 "   f i e l d T y p e = " q u e s t i o n "   f o r m a t E v a l u a t o r T y p e = " f o r m a t S t r i n g "   h i d d e n = " f a l s e " / >  
                     < f i e l d   i d = " a 8 1 9 4 3 5 9 - 0 f 2 9 - 4 7 5 e - 9 1 b 9 - a f 1 6 6 8 4 c 7 e b c "   n a m e = " S e l e c t e d K e y "   t y p e = " "   o r d e r = " 9 9 9 "   e n t i t y I d = " c 5 2 7 6 7 8 1 - 7 6 d 0 - 4 4 e e - 8 8 c 3 - 2 a 4 2 5 8 9 d 6 d 4 9 "   l i n k e d E n t i t y I d = " 0 0 0 0 0 0 0 0 - 0 0 0 0 - 0 0 0 0 - 0 0 0 0 - 0 0 0 0 0 0 0 0 0 0 0 0 "   l i n k e d F i e l d I d = " 0 0 0 0 0 0 0 0 - 0 0 0 0 - 0 0 0 0 - 0 0 0 0 - 0 0 0 0 0 0 0 0 0 0 0 0 "   l i n k e d F i e l d I n d e x = " 0 "   i n d e x = " 0 "   f i e l d T y p e = " q u e s t i o n "   f o r m a t E v a l u a t o r T y p e = " f o r m a t S t r i n g "   h i d d e n = " f a l s e " / >  
                     < f i e l d   i d = " 1 e 0 4 3 4 f 4 - c 2 f 0 - 4 f d 1 - b 5 0 a - 9 b c b 2 e 3 f 3 5 e 0 "   n a m e = " O C   U R L "   t y p e = " "   o r d e r = " 9 9 9 "   e n t i t y I d = " f 9 5 d c 5 f a - 6 e 9 d - 4 b e 9 - 9 d 2 3 - e 0 a d a 2 0 d 8 4 3 8 "   l i n k e d E n t i t y I d = " 0 0 0 0 0 0 0 0 - 0 0 0 0 - 0 0 0 0 - 0 0 0 0 - 0 0 0 0 0 0 0 0 0 0 0 0 "   l i n k e d F i e l d I d = " 0 0 0 0 0 0 0 0 - 0 0 0 0 - 0 0 0 0 - 0 0 0 0 - 0 0 0 0 0 0 0 0 0 0 0 0 "   l i n k e d F i e l d I n d e x = " 0 "   i n d e x = " 0 "   f i e l d T y p e = " c o i "   f o r m a t E v a l u a t o r T y p e = " f o r m a t S t r i n g "   h i d d e n = " f a l s e " / >  
                     < f i e l d   i d = " 2 9 f 3 e b 8 4 - 0 d 5 6 - 4 a 0 8 - b 4 5 7 - 1 c 4 c 2 d d 7 a 0 f e "   n a m e = " o v e r v i e w   c o u n t r y   n a m e   B e l g i u m "   t y p e = " "   o r d e r = " 9 9 9 "   e n t i t y I d = " f 9 5 d c 5 f a - 6 e 9 d - 4 b e 9 - 9 d 2 3 - e 0 a d a 2 0 d 8 4 3 8 "   l i n k e d E n t i t y I d = " 0 0 0 0 0 0 0 0 - 0 0 0 0 - 0 0 0 0 - 0 0 0 0 - 0 0 0 0 0 0 0 0 0 0 0 0 "   l i n k e d F i e l d I d = " 0 0 0 0 0 0 0 0 - 0 0 0 0 - 0 0 0 0 - 0 0 0 0 - 0 0 0 0 0 0 0 0 0 0 0 0 "   l i n k e d F i e l d I n d e x = " 0 "   i n d e x = " 0 "   f i e l d T y p e = " c o i "   f o r m a t E v a l u a t o r T y p e = " f o r m a t S t r i n g "   h i d d e n = " f a l s e " / >  
                     < f i e l d   i d = " d 4 b 5 9 0 2 8 - 2 8 5 e - 4 f 7 4 - b f 4 c - 8 d 4 1 3 4 f 4 9 4 e 0 "   n a m e = " o v e r v i e w   i n f o   B e l g i u m "   t y p e = " "   o r d e r = " 9 9 9 "   e n t i t y I d = " f 9 5 d c 5 f a - 6 e 9 d - 4 b e 9 - 9 d 2 3 - e 0 a d a 2 0 d 8 4 3 8 "   l i n k e d E n t i t y I d = " 0 0 0 0 0 0 0 0 - 0 0 0 0 - 0 0 0 0 - 0 0 0 0 - 0 0 0 0 0 0 0 0 0 0 0 0 "   l i n k e d F i e l d I d = " 0 0 0 0 0 0 0 0 - 0 0 0 0 - 0 0 0 0 - 0 0 0 0 - 0 0 0 0 0 0 0 0 0 0 0 0 "   l i n k e d F i e l d I n d e x = " 0 "   i n d e x = " 0 "   f i e l d T y p e = " c o i "   f o r m a t E v a l u a t o r T y p e = " f o r m a t S t r i n g "   h i d d e n = " f a l s e " / >  
                     < f i e l d   i d = " 9 f 4 b f 1 e c - f 7 c 9 - 4 5 e f - a c 5 8 - 2 d 5 4 c 5 4 6 b 2 b 1 "   n a m e = " K e y   C l i e n t s "   t y p e = " "   o r d e r = " 9 9 9 "   e n t i t y I d = " f 9 5 d c 5 f a - 6 e 9 d - 4 b e 9 - 9 d 2 3 - e 0 a d a 2 0 d 8 4 3 8 "   l i n k e d E n t i t y I d = " 0 0 0 0 0 0 0 0 - 0 0 0 0 - 0 0 0 0 - 0 0 0 0 - 0 0 0 0 0 0 0 0 0 0 0 0 "   l i n k e d F i e l d I d = " 0 0 0 0 0 0 0 0 - 0 0 0 0 - 0 0 0 0 - 0 0 0 0 - 0 0 0 0 0 0 0 0 0 0 0 0 "   l i n k e d F i e l d I n d e x = " 0 "   i n d e x = " 0 "   f i e l d T y p e = " c o i "   f o r m a t E v a l u a t o r T y p e = " f o r m a t S t r i n g "   h i d d e n = " f a l s e " / >  
                     < f i e l d   i d = " 4 a f f a 6 f 3 - 9 9 b 0 - 4 6 5 b - b 1 9 3 - 7 2 4 7 b 6 d 6 d a 0 4 "   n a m e = " W i F i   A c c e s s "   t y p e = " "   o r d e r = " 9 9 9 "   e n t i t y I d = " f 9 5 d c 5 f a - 6 e 9 d - 4 b e 9 - 9 d 2 3 - e 0 a d a 2 0 d 8 4 3 8 "   l i n k e d E n t i t y I d = " 0 0 0 0 0 0 0 0 - 0 0 0 0 - 0 0 0 0 - 0 0 0 0 - 0 0 0 0 0 0 0 0 0 0 0 0 "   l i n k e d F i e l d I d = " 0 0 0 0 0 0 0 0 - 0 0 0 0 - 0 0 0 0 - 0 0 0 0 - 0 0 0 0 0 0 0 0 0 0 0 0 "   l i n k e d F i e l d I n d e x = " 0 "   i n d e x = " 0 "   f i e l d T y p e = " c o i "   f o r m a t E v a l u a t o r T y p e = " f o r m a t S t r i n g "   h i d d e n = " f a l s e " / >  
                     < f i e l d   i d = " 7 7 f 5 6 d 0 6 - 4 9 9 e - 4 8 d 1 - a 1 9 6 - 1 9 b 6 3 e 7 1 6 7 b 4 "   n a m e = " C o u n t r y   O v e r v i e w " 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C o u n t r y   o v e r v i e w "   c a t e g o r y = " O C   1 6 : 9 "   t y p e I d = " 0 " / >  
             < / l i n k e d C o n t e n t I t e m s >  
         < / t e m p l a t e F r a g m e n t >  
         < t e m p l a t e F r a g m e n t   d i s p l a y N a m e = " I n t r o d u c t i o n   T o   O C "   t y p e I d = " - 1 " >  
             < t e m p l a t e   i d = " 5 6 3 3 5 e c 4 - 6 3 a 7 - 4 a c 7 - 8 d d a - 6 d d c 4 f 3 9 a 5 0 a " 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6 7 1 5 4 f 9 6 - e e c a - 4 8 9 4 - a 0 9 2 - 7 9 2 7 7 9 b d 9 6 3 b "   n a m e = " I c o n . I m a g e P a t h "   a s s e m b l y = " I p h e l i o n . O u t l i n e . W o r d . d l l "   t y p e = " I p h e l i o n . O u t l i n e . W o r d . R e n d e r e r s . I m a g e R e n d e r e r "   o r d e r = " 3 "   a c t i v e = " t r u e "   e n t i t y I d = " 5 0 8 0 2 b a 1 - 9 0 7 8 - 4 8 6 9 - 8 a 9 b - 7 5 9 f d 0 0 f d 1 c a " 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b 0 f d e 2 4 e - 3 3 e d - 4 0 1 7 - b 2 6 e - 0 0 2 0 e 3 2 a 8 7 2 8 "   n a m e = " H e i g h t "   t y p e = " S y s t e m . S i n g l e ,   m s c o r l i b ,   V e r s i o n = 4 . 0 . 0 . 0 ,   C u l t u r e = n e u t r a l ,   P u b l i c K e y T o k e n = b 7 7 a 5 c 5 6 1 9 3 4 e 0 8 9 "   o r d e r = " 9 9 9 "   k e y = " h e i g h t "   v a l u e = " 4 . 5 "   g r o u p = " S i z e "   g r o u p O r d e r = " - 1 "   i s G e n e r a t e d = " f a l s e " / >  
                             < p a r a m e t e r   i d = " 4 b 7 c 3 5 8 5 - c 4 f a - 4 d 5 2 - 8 9 4 5 - a 7 8 5 f 7 e a 4 2 6 7 "   n a m e = " W i d t h "   t y p e = " S y s t e m . S i n g l e ,   m s c o r l i b ,   V e r s i o n = 4 . 0 . 0 . 0 ,   C u l t u r e = n e u t r a l ,   P u b l i c K e y T o k e n = b 7 7 a 5 c 5 6 1 9 3 4 e 0 8 9 "   o r d e r = " 9 9 9 "   k e y = " w i d t h "   v a l u e = " 9 "   g r o u p = " S i z e "   g r o u p O r d e r = " - 1 "   i s G e n e r a t e d = " f a l s e " / >  
                             < p a r a m e t e r   i d = " 0 f 4 8 3 6 b d - 2 d d 3 - 4 c a 3 - b e c 5 - 0 7 4 3 c d c 5 2 b c 5 "   n a m e = " L o c k   a s p e c t   r a t i o "   t y p e = " S y s t e m . B o o l e a n ,   m s c o r l i b ,   V e r s i o n = 4 . 0 . 0 . 0 ,   C u l t u r e = n e u t r a l ,   P u b l i c K e y T o k e n = b 7 7 a 5 c 5 6 1 9 3 4 e 0 8 9 "   o r d e r = " 9 9 9 "   k e y = " l o c k A s p e c t R a t i o "   v a l u e = " T r u e "   g r o u p O r d e r = " - 1 "   i s G e n e r a t e d = " f a l s e " / >  
                             < p a r a m e t e r   i d = " d d f c 7 5 f 3 - 6 0 e a - 4 1 1 2 - b 4 e 1 - e b 4 7 c e c c 9 3 b e "   n a m e = " F i e l d   i n d e x "   t y p e = " S y s t e m . I n t 3 2 ,   m s c o r l i b ,   V e r s i o n = 4 . 0 . 0 . 0 ,   C u l t u r e = n e u t r a l ,   P u b l i c K e y T o k e n = b 7 7 a 5 c 5 6 1 9 3 4 e 0 8 9 "   o r d e r = " 9 9 9 "   k e y = " i n d e x "   v a l u e = " "   g r o u p O r d e r = " - 1 "   i s G e n e r a t e d = " f a l s e " / >  
                             < p a r a m e t e r   i d = " 0 5 c c 5 f 5 e - 4 c 9 f - 4 9 f e - a d 7 a - 9 e d 7 2 f d a 8 0 1 7 "   n a m e = " U n i t   t y p e "   t y p e = " "   o r d e r = " 1 "   k e y = " u n i t T y p e T y p e "   v a l u e = " C e n t i m e t e r s "   g r o u p = " S i z e "   g r o u p O r d e r = " - 1 "   i s G e n e r a t e d = " f a l s e " / >  
                             < p a r a m e t e r   i d = " c 4 1 f 8 e 8 8 - c 2 5 c - 4 c 0 1 - 8 6 4 e - 0 d a 2 0 f 0 c 0 d 1 0 "   n a m e = " Z   o r d e r "   t y p e = " I p h e l i o n . O u t l i n e . P o w e r P o i n t . R e n d e r e r s . Z O r d e r ,   I p h e l i o n . O u t l i n e . P o w e r P o i n t ,   V e r s i o n = 1 . 7 . 9 . 5 ,   C u l t u r e = n e u t r a l ,   P u b l i c K e y T o k e n = n u l l "   o r d e r = " 4 "   k e y = " z O r d e r "   v a l u e = " N o n e "   g r o u p = " P o s i t i o n "   g r o u p O r d e r = " - 1 "   i s G e n e r a t e d = " f a l s e " / >  
                             < p a r a m e t e r   i d = " c 4 d a 2 6 c d - 1 f e 6 - 4 0 3 e - 8 d 0 c - d 5 9 f 7 a 2 2 b 0 2 b "   n a m e = " D e l e t e   i f   e m p t y "   t y p e = " S y s t e m . B o o l e a n ,   m s c o r l i b ,   V e r s i o n = 4 . 0 . 0 . 0 ,   C u l t u r e = n e u t r a l ,   P u b l i c K e y T o k e n = b 7 7 a 5 c 5 6 1 9 3 4 e 0 8 9 "   o r d e r = " 9 9 9 "   k e y = " d e l e t e I f E m p t y "   v a l u e = " F a l s e "   g r o u p O r d e r = " - 1 "   i s G e n e r a t e d = " f a l s e " / >  
                         < / p a r a m e t e r s >  
                     < / c o n t e n t C o n t r o l >  
                     < c o n t e n t C o n t r o l   i d = " 3 3 0 4 e 0 a 6 - 6 7 5 2 - 4 6 d 0 - b 6 e 5 - e 9 7 b 7 3 d 0 7 9 a 5 "   n a m e = " B o i l e r p l a t e "   a s s e m b l y = " I p h e l i o n . O u t l i n e . W o r d . d l l "   t y p e = " I p h e l i o n . O u t l i n e . W o r d . R e n d e r e r s . T e x t R e n d e r e r "   o r d e r = " 3 "   a c t i v e = " t r u e "   e n t i t y I d = " 8 a 4 3 0 2 a 3 - c c d b - 4 2 3 8 - 9 1 6 c - 6 1 b 3 c 8 5 3 0 c d 9 "   f i e l d I d = " 8 1 e 9 2 d 9 c - b 5 8 3 - 4 e 1 1 - a c a 5 - 6 4 2 d 8 c a e 8 1 5 7 "   p a r e n t I d = " 0 0 0 0 0 0 0 0 - 0 0 0 0 - 0 0 0 0 - 0 0 0 0 - 0 0 0 0 0 0 0 0 0 0 0 0 "   l e v e l O r d e r = " 1 0 0 "   c o n t r o l T y p e = " p l a i n T e x t "   c o n t r o l E d i t T y p e = " i n l i n e "   e n c l o s i n g B o o k m a r k = " f a l s e "   f o r m a t = " F I E L D V A L U E ( & q u o t ; L a b e l s . & q u o t ;   & a m p ;   { B o i l e r p l a t e . S e l e c t e d V a l u e } ) "   f o r m a t E v a l u a t o r T y p e = " e x p r e s s i o n "   t e x t C a s e = " i g n o r e C a s e "   r e m o v e C o n t r o l = " f a l s e "   i g n o r e F o r m a t I f E m p t y = " f a l s e " >  
                         < p a r a m e t e r s >  
                             < p a r a m e t e r   i d = " 2 c d 7 f 8 a 4 - 4 d e f - 4 e b c - 8 3 5 4 - e 9 5 0 4 c a a 8 6 e d "   n a m e = " F i e l d   i n d e x "   t y p e = " S y s t e m . I n t 3 2 ,   m s c o r l i b ,   V e r s i o n = 4 . 0 . 0 . 0 ,   C u l t u r e = n e u t r a l ,   P u b l i c K e y T o k e n = b 7 7 a 5 c 5 6 1 9 3 4 e 0 8 9 "   o r d e r = " 9 9 9 "   k e y = " i n d e x "   v a l u e = " "   g r o u p O r d e r = " - 1 "   i s G e n e r a t e d = " f a l s e " / >  
                             < p a r a m e t e r   i d = " 5 7 d 1 3 1 1 8 - 0 0 3 7 - 4 8 9 e - 8 2 0 a - 3 6 7 e e d 1 7 3 2 8 0 "   n a m e = " P a r e n t   f i e l d   i n d e x "   t y p e = " S y s t e m . I n t 3 2 ,   m s c o r l i b ,   V e r s i o n = 4 . 0 . 0 . 0 ,   C u l t u r e = n e u t r a l ,   P u b l i c K e y T o k e n = b 7 7 a 5 c 5 6 1 9 3 4 e 0 8 9 "   o r d e r = " 9 9 9 "   k e y = " p a r e n t I n d e x "   v a l u e = " "   g r o u p O r d e r = " - 1 "   i s G e n e r a t e d = " f a l s e " / >  
                             < p a r a m e t e r   i d = " 6 b 2 2 c f e 2 - c c 7 a - 4 b 1 5 - 8 9 e 8 - 5 4 e c c d 8 9 9 9 f 4 "   n a m e = " D e l e t e   i f   e m p t y "   t y p e = " S y s t e m . B o o l e a n ,   m s c o r l i b ,   V e r s i o n = 4 . 0 . 0 . 0 ,   C u l t u r e = n e u t r a l ,   P u b l i c K e y T o k e n = b 7 7 a 5 c 5 6 1 9 3 4 e 0 8 9 "   o r d e r = " 9 9 9 "   k e y = " d e l e t e I f E m p t y "   v a l u e = " F a l s e "   g r o u p O r d e r = " - 1 "   i s G e n e r a t e d = " f a l s e " / >  
                             < p a r a m e t e r   i d = " 9 8 c 8 b 3 a 6 - 4 8 d 7 - 4 4 1 7 - 9 1 f 9 - 8 e 6 b f f 3 1 2 8 e 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f d 3 c f 0 c 2 - 6 7 a f - 4 8 2 3 - 8 5 c 9 - 4 9 f d c b 2 9 d 8 1 d "   n a m e = " L a b e l s . R e l a t i o n s h i p   F i r m "   a s s e m b l y = " I p h e l i o n . O u t l i n e . W o r d . d l l "   t y p e = " I p h e l i o n . O u t l i n e . W o r d . R e n d e r e r s . T e x t R e n d e r e r "   o r d e r = " 2 "   a c t i v e = " t r u e "   e n t i t y I d = " f 9 5 d c 5 f a - 6 e 9 d - 4 b e 9 - 9 d 2 3 - e 0 a d a 2 0 d 8 4 3 8 "   f i e l d I d = " b f f b 3 e 4 8 - 3 2 2 2 - 4 d f 5 - a a d 5 - 6 4 4 7 5 8 b 1 6 6 a 7 "   p a r e n t I d = " 0 0 0 0 0 0 0 0 - 0 0 0 0 - 0 0 0 0 - 0 0 0 0 - 0 0 0 0 0 0 0 0 0 0 0 0 "   l e v e l O r d e r = " 1 0 0 "   c o n t r o l T y p e = " p l a i n T e x t "   c o n t r o l E d i t T y p e = " i n l i n e "   e n c l o s i n g B o o k m a r k = " f a l s e "   f o r m a t E v a l u a t o r T y p e = " e x p r e s s i o n "   t e x t C a s e = " i g n o r e C a s e "   r e m o v e C o n t r o l = " f a l s e "   i g n o r e F o r m a t I f E m p t y = " f a l s e " >  
                         < p a r a m e t e r s >  
                             < p a r a m e t e r   i d = " 9 f 3 e 3 5 2 c - 2 e 5 9 - 4 d 8 7 - b a e 8 - b 9 8 d b 3 a 5 e 8 f 0 "   n a m e = " F i e l d   i n d e x "   t y p e = " S y s t e m . I n t 3 2 ,   m s c o r l i b ,   V e r s i o n = 4 . 0 . 0 . 0 ,   C u l t u r e = n e u t r a l ,   P u b l i c K e y T o k e n = b 7 7 a 5 c 5 6 1 9 3 4 e 0 8 9 "   o r d e r = " 9 9 9 "   k e y = " i n d e x "   v a l u e = " "   g r o u p O r d e r = " - 1 "   i s G e n e r a t e d = " f a l s e " / >  
                             < p a r a m e t e r   i d = " 7 1 0 7 0 2 8 d - 2 1 9 1 - 4 3 9 0 - a 2 1 d - a e 0 b c 8 c a 8 b f d "   n a m e = " P a r e n t   f i e l d   i n d e x "   t y p e = " S y s t e m . I n t 3 2 ,   m s c o r l i b ,   V e r s i o n = 4 . 0 . 0 . 0 ,   C u l t u r e = n e u t r a l ,   P u b l i c K e y T o k e n = b 7 7 a 5 c 5 6 1 9 3 4 e 0 8 9 "   o r d e r = " 9 9 9 "   k e y = " p a r e n t I n d e x "   v a l u e = " "   g r o u p O r d e r = " - 1 "   i s G e n e r a t e d = " f a l s e " / >  
                             < p a r a m e t e r   i d = " 7 9 4 8 8 c c 5 - 8 2 0 6 - 4 3 1 0 - 8 a c 5 - f 1 5 1 9 6 0 8 2 7 9 b "   n a m e = " D e l e t e   i f   e m p t y "   t y p e = " S y s t e m . B o o l e a n ,   m s c o r l i b ,   V e r s i o n = 4 . 0 . 0 . 0 ,   C u l t u r e = n e u t r a l ,   P u b l i c K e y T o k e n = b 7 7 a 5 c 5 6 1 9 3 4 e 0 8 9 "   o r d e r = " 9 9 9 "   k e y = " d e l e t e I f E m p t y "   v a l u e = " F a l s e "   g r o u p O r d e r = " - 1 "   i s G e n e r a t e d = " f a l s e " / >  
                             < p a r a m e t e r   i d = " d 6 b e 3 2 8 3 - 0 f b 7 - 4 e 8 e - b 3 a 3 - 9 f d 5 b c d 7 c b 0 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    < q u e s t i o n   i d = " 8 a 4 3 0 2 a 3 - c c d b - 4 2 3 8 - 9 1 6 c - 6 1 b 3 c 8 5 3 0 c d 9 "   n a m e = " B o i l e r p l a t e "   a s s e m b l y = " I p h e l i o n . O u t l i n e . C o n t r o l s . d l l "   t y p e = " I p h e l i o n . O u t l i n e . C o n t r o l s . Q u e s t i o n C o n t r o l s . V i e w M o d e l s . D r o p D o w n V i e w M o d e l "   o r d e r = " 0 "   a c t i v e = " t r u e "   g r o u p = " & l t ; D e f a u l t & g t ; "   r e s u l t T y p e = " s i n g l e "   d i s p l a y T y p e = " A l l "   p a g e C o l u m n S p a n = " c o l u m n S p a n 6 "   p a r e n t I d = " 0 0 0 0 0 0 0 0 - 0 0 0 0 - 0 0 0 0 - 0 0 0 0 - 0 0 0 0 0 0 0 0 0 0 0 0 " >  
                         < p a r a m e t e r s >  
                             < p a r a m e t e r   i d = " 9 f f 4 1 c b d - 9 7 1 4 - 4 d 8 8 - a 6 c e - 5 d 9 f d 0 8 4 2 5 6 8 "   n a m e = " V a l u e s "   t y p e = " S y s t e m . S t r i n g ,   m s c o r l i b ,   V e r s i o n = 4 . 0 . 0 . 0 ,   C u l t u r e = n e u t r a l ,   P u b l i c K e y T o k e n = b 7 7 a 5 c 5 6 1 9 3 4 e 0 8 9 "   o r d e r = " 9 9 9 "   k e y = " v a l u e s "   v a l u e = " & l t ; ? x m l   v e r s i o n = & q u o t ; 1 . 0 & q u o t ;   e n c o d i n g = & q u o t ; u t f - 1 6 & q u o t ; ? & g t ; & # x A ; & l t ; c o n t e n t L i s t   x m l n s : x s d = & q u o t ; h t t p : / / w w w . w 3 . o r g / 2 0 0 1 / X M L S c h e m a & q u o t ;   x m l n s : x s i = & q u o t ; h t t p : / / w w w . w 3 . o r g / 2 0 0 1 / X M L S c h e m a - i n s t a n c e & q u o t ; & g t ; & # x A ;     & l t ; t y p e & g t ; l a b e l S e t & l t ; / t y p e & g t ; & # x A ;     & l t ; t e x t & g t ; A b o u t   O C   B o i l e r p l a t e & l t ; / t e x t & g t ; & # x A ; & l t ; / c o n t e n t L i s t & g t ; "   a r g u m e n t = " L a b e l S e t I t e m L i s t C o n t r o l "   g r o u p O r d e r = " - 1 "   i s G e n e r a t e d = " f a l s e " / >  
                             < p a r a m e t e r   i d = " 2 c 1 8 c 4 a 4 - 6 2 b 8 - 4 7 2 0 - b 2 7 a - f c 9 7 3 e a a 3 6 d 1 " 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B o i l e r p l a t e & l t ; / t e x t & g t ; & # x A ; & l t ; / u i L o c a l i z e d S t r i n g & g t ; "   a r g u m e n t = " U I L o c a l i z e d S t r i n g "   g r o u p O r d e r = " - 1 "   i s G e n e r a t e d = " f a l s e " / >  
                             < p a r a m e t e r   i d = " 4 9 0 b 3 9 d 2 - 0 9 1 3 - 4 5 1 c - a d e 4 - 3 b e c 1 8 f 9 0 c b 9 "   n a m e = " W i d t h   t y p e "   t y p e = " I p h e l i o n . O u t l i n e . M o d e l . I n t e r f a c e s . Q u e s t i o n C o n t r o l L a y o u t ,   I p h e l i o n . O u t l i n e . M o d e l ,   V e r s i o n = 1 . 7 . 9 . 5 ,   C u l t u r e = n e u t r a l ,   P u b l i c K e y T o k e n = n u l l "   o r d e r = " 9 9 9 "   k e y = " l a y o u t "   v a l u e = " F u l l "   g r o u p O r d e r = " - 1 "   i s G e n e r a t e d = " f a l s e " / >  
                             < p a r a m e t e r   i d = " 8 6 d a b 3 f 7 - 5 c 6 1 - 4 5 f c - b 1 6 0 - c 4 8 5 4 e 1 b c 3 4 7 "   n a m e = " E m p t y   t e x t "   t y p e = " S y s t e m . S t r i n g ,   m s c o r l i b ,   V e r s i o n = 4 . 0 . 0 . 0 ,   C u l t u r e = n e u t r a l ,   P u b l i c K e y T o k e n = b 7 7 a 5 c 5 6 1 9 3 4 e 0 8 9 "   o r d e r = " 9 9 9 "   k e y = " e m p t y T e x t "   v a l u e = " & l t ; ? x m l   v e r s i o n = & q u o t ; 1 . 0 & q u o t ;   e n c o d i n g = & q u o t ; u t f - 1 6 & q u o t ; ? & g t ; & # x A ; & l t ; l o c a l i z e d S t r i n g   x m l n s : x s d = & q u o t ; h t t p : / / w w w . w 3 . o r g / 2 0 0 1 / X M L S c h e m a & q u o t ;   x m l n s : x s i = & q u o t ; h t t p : / / w w w . w 3 . o r g / 2 0 0 1 / X M L S c h e m a - i n s t a n c e & q u o t ; & g t ; & # x A ;     & l t ; t y p e & g t ; f i x e d & l t ; / t y p e & g t ; & # x A ;     & l t ; t e x t   / & g t ; & # x A ; & l t ; / l o c a l i z e d S t r i n g & g t ; "   a r g u m e n t = " L o c a l i z e d S t r i n g "   g r o u p O r d e r = " - 1 "   i s G e n e r a t e d = " f a l s e " / >  
                             < p a r a m e t e r   i d = " 5 2 b 9 7 b b a - b a a 6 - 4 d b 3 - b 0 7 f - d 2 5 0 e 9 5 5 7 2 7 2 "   n a m e = " S h o w   p r o m p t "   t y p e = " S y s t e m . B o o l e a n ,   m s c o r l i b ,   V e r s i o n = 4 . 0 . 0 . 0 ,   C u l t u r e = n e u t r a l ,   P u b l i c K e y T o k e n = b 7 7 a 5 c 5 6 1 9 3 4 e 0 8 9 "   o r d e r = " 9 9 9 "   k e y = " s h o w P r o m p t "   v a l u e = " T r u e "   g r o u p O r d e r = " - 1 "   i s G e n e r a t e d = " f a l s e " / >  
                             < p a r a m e t e r   i d = " 8 f 5 9 6 0 0 e - 0 a 4 f - 4 f 9 d - a 7 5 b - f 1 d 4 a 9 d b f 8 1 9 "   n a m e = " I s   e d i t a b l e "   t y p e = " S y s t e m . B o o l e a n ,   m s c o r l i b ,   V e r s i o n = 4 . 0 . 0 . 0 ,   C u l t u r e = n e u t r a l ,   P u b l i c K e y T o k e n = b 7 7 a 5 c 5 6 1 9 3 4 e 0 8 9 "   o r d e r = " 9 9 9 "   k e y = " i s E d i t a b l e "   v a l u e = " F a l s e "   g r o u p O r d e r = " - 1 "   i s G e n e r a t e d = " f a l s e " / >  
                             < p a r a m e t e r   i d = " 8 b e 2 7 0 5 a - 2 1 b d - 4 9 f c - 9 f c 4 - 0 8 9 b 3 f 8 4 5 a 4 5 "   n a m e = " R e p l a c e   v a l u e s   w i t h   l a b e l s "   t y p e = " S y s t e m . B o o l e a n ,   m s c o r l i b ,   V e r s i o n = 4 . 0 . 0 . 0 ,   C u l t u r e = n e u t r a l ,   P u b l i c K e y T o k e n = b 7 7 a 5 c 5 6 1 9 3 4 e 0 8 9 "   o r d e r = " 9 9 9 "   k e y = " u s e L a b e l s "   v a l u e = " F a l s e "   g r o u p O r d e r = " - 1 "   i s G e n e r a t e d = " f a l s e " / >  
                             < p a r a m e t e r   i d = " c 2 d 8 f 2 7 6 - 4 4 2 7 - 4 1 e 4 - 8 f 4 b - 8 7 7 b 9 7 3 b 8 4 f 0 "   n a m e = " R e m e m b e r   l a s t   v a l u e "   t y p e = " S y s t e m . B o o l e a n ,   m s c o r l i b ,   V e r s i o n = 4 . 0 . 0 . 0 ,   C u l t u r e = n e u t r a l ,   P u b l i c K e y T o k e n = b 7 7 a 5 c 5 6 1 9 3 4 e 0 8 9 "   o r d e r = " 9 9 9 "   k e y = " r e m e m b e r L a s t V a l u e "   v a l u e = " F a l s e "   g r o u p O r d e r = " - 1 "   i s G e n e r a t e d = " f a l s e " / >  
                         < / p a r a m e t e r s >  
                     < / q u e s t i o n >  
                     < q u e s t i o n   i d = " 5 0 8 0 2 b a 1 - 9 0 7 8 - 4 8 6 9 - 8 a 9 b - 7 5 9 f d 0 0 f d 1 c a "   n a m e = " I c o n "   a s s e m b l y = " I p h e l i o n . O u t l i n e . C o n t r o l s . d l l "   t y p e = " I p h e l i o n . O u t l i n e . C o n t r o l s . Q u e s t i o n C o n t r o l s . V i e w M o d e l s . I m a g e L i s t V i e w M o d e l "   o r d e r = " 1 "   a c t i v e = " t r u e "   g r o u p = " & l t ; D e f a u l t & g t ; "   r e s u l t T y p e = " s i n g l e "   d i s p l a y T y p e = " A l l "   p a g e C o l u m n S p a n = " c o l u m n S p a n 6 "   p a r e n t I d = " 0 0 0 0 0 0 0 0 - 0 0 0 0 - 0 0 0 0 - 0 0 0 0 - 0 0 0 0 0 0 0 0 0 0 0 0 " >  
                         < p a r a m e t e r s >  
                             < p a r a m e t e r   i d = " b 9 5 d d e 2 4 - 1 7 e 7 - 4 d f b - 9 e 1 7 - b e 0 4 6 1 3 a c 3 a f " 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i s G e n e r a t e d = " f a l s e " / >  
                             < p a r a m e t e r   i d = " a 0 4 1 d d 2 d - a e d 9 - 4 0 b 5 - 9 4 4 9 - 3 c b c 0 0 1 1 4 5 8 9 "   n a m e = " M a x   s e l e c t i o n s "   t y p e = " S y s t e m . I n t 3 2 ,   m s c o r l i b ,   V e r s i o n = 4 . 0 . 0 . 0 ,   C u l t u r e = n e u t r a l ,   P u b l i c K e y T o k e n = b 7 7 a 5 c 5 6 1 9 3 4 e 0 8 9 "   o r d e r = " 9 9 9 "   k e y = " m a x S e l e c t e d "   v a l u e = " 1 "   g r o u p O r d e r = " - 1 "   i s G e n e r a t e d = " f a l s e " / >  
                             < p a r a m e t e r   i d = " 9 a d d f 4 f 8 - c 3 6 f - 4 6 e 6 - b 2 8 9 - e f c 7 8 7 8 c c 8 b a "   n a m e = " M i n   s e l e c t i o n s "   t y p e = " S y s t e m . I n t 3 2 ,   m s c o r l i b ,   V e r s i o n = 4 . 0 . 0 . 0 ,   C u l t u r e = n e u t r a l ,   P u b l i c K e y T o k e n = b 7 7 a 5 c 5 6 1 9 3 4 e 0 8 9 "   o r d e r = " 9 9 9 "   k e y = " m i n S e l e c t e d "   v a l u e = " 0 "   g r o u p O r d e r = " - 1 "   i s G e n e r a t e d = " f a l s e " / >  
                             < p a r a m e t e r   i d = " e 2 0 7 6 3 0 6 - c c c 5 - 4 1 b b - 9 7 9 d - 0 7 3 3 c 5 d f b f 6 6 " 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I c o n & l t ; / t e x t & g t ; & # x A ; & l t ; / u i L o c a l i z e d S t r i n g & g t ; "   a r g u m e n t = " U I L o c a l i z e d S t r i n g "   g r o u p O r d e r = " - 1 "   i s G e n e r a t e d = " f a l s e " / >  
                             < p a r a m e t e r   i d = " 6 3 5 a 0 5 d 5 - 2 2 9 c - 4 c a 8 - 8 a 3 0 - 3 6 b d 9 8 5 5 3 9 b 9 "   n a m e = " H e i g h t "   t y p e = " S y s t e m . I n t 3 2 ,   m s c o r l i b ,   V e r s i o n = 4 . 0 . 0 . 0 ,   C u l t u r e = n e u t r a l ,   P u b l i c K e y T o k e n = b 7 7 a 5 c 5 6 1 9 3 4 e 0 8 9 "   o r d e r = " 9 9 9 "   k e y = " h e i g h t "   v a l u e = " "   g r o u p O r d e r = " - 1 "   i s G e n e r a t e d = " f a l s e " / >  
                             < p a r a m e t e r   i d = " 1 0 8 9 f 4 5 3 - c 1 e d - 4 f e c - a 3 7 c - e 3 4 3 e 9 7 c d c a 6 "   n a m e = " D e f a u l t   z o o m "   t y p e = " S y s t e m . I n t 3 2 ,   m s c o r l i b ,   V e r s i o n = 4 . 0 . 0 . 0 ,   C u l t u r e = n e u t r a l ,   P u b l i c K e y T o k e n = b 7 7 a 5 c 5 6 1 9 3 4 e 0 8 9 "   o r d e r = " 9 9 9 "   k e y = " z o o m "   v a l u e = " "   g r o u p O r d e r = " - 1 "   i s G e n e r a t e d = " f a l s e " / >  
                             < p a r a m e t e r   i d = " f c 4 5 c 7 b e - 8 0 1 b - 4 1 0 c - a 6 7 4 - b f a 6 f 2 9 d f 3 f 4 "   n a m e = " A l l o w   u n s e l e c t   l a s t   i t e m "   t y p e = " S y s t e m . B o o l e a n ,   m s c o r l i b ,   V e r s i o n = 4 . 0 . 0 . 0 ,   C u l t u r e = n e u t r a l ,   P u b l i c K e y T o k e n = b 7 7 a 5 c 5 6 1 9 3 4 e 0 8 9 "   o r d e r = " 9 9 9 "   k e y = " u n s e l e c t L a s t "   v a l u e = " T r u e "   g r o u p O r d e r = " - 1 "   i s G e n e r a t e d = " f a l s e " / >  
                             < p a r a m e t e r   i d = " c 5 5 f 8 b c 7 - 9 0 b d - 4 0 5 d - a 7 0 9 - 5 4 9 7 5 8 7 5 8 c 0 f "   n a m e = " H i d e   f i l e   e x t e n s i o n "   t y p e = " S y s t e m . B o o l e a n ,   m s c o r l i b ,   V e r s i o n = 4 . 0 . 0 . 0 ,   C u l t u r e = n e u t r a l ,   P u b l i c K e y T o k e n = b 7 7 a 5 c 5 6 1 9 3 4 e 0 8 9 "   o r d e r = " 9 9 9 "   k e y = " h i d e F i l e E x t "   v a l u e = " F a l s 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8 1 e 9 2 d 9 c - b 5 8 3 - 4 e 1 1 - a c a 5 - 6 4 2 d 8 c a e 8 1 5 7 "   n a m e = " S e l e c t e d V a l u e "   t y p e = " "   o r d e r = " 9 9 9 "   e n t i t y I d = " 8 a 4 3 0 2 a 3 - c c d b - 4 2 3 8 - 9 1 6 c - 6 1 b 3 c 8 5 3 0 c d 9 "   l i n k e d E n t i t y I d = " 0 0 0 0 0 0 0 0 - 0 0 0 0 - 0 0 0 0 - 0 0 0 0 - 0 0 0 0 0 0 0 0 0 0 0 0 "   l i n k e d F i e l d I d = " 0 0 0 0 0 0 0 0 - 0 0 0 0 - 0 0 0 0 - 0 0 0 0 - 0 0 0 0 0 0 0 0 0 0 0 0 "   l i n k e d F i e l d I n d e x = " 0 "   i n d e x = " 0 "   f i e l d T y p e = " q u e s t i o n "   f o r m a t E v a l u a t o r T y p e = " f o r m a t S t r i n g "   h i d d e n = " f a l s e " / >  
                     < f i e l d   i d = " a 8 1 9 4 3 5 9 - 0 f 2 9 - 4 7 5 e - 9 1 b 9 - a f 1 6 6 8 4 c 7 e b c "   n a m e = " S e l e c t e d K e y "   t y p e = " "   o r d e r = " 9 9 9 "   e n t i t y I d = " 8 a 4 3 0 2 a 3 - c c d b - 4 2 3 8 - 9 1 6 c - 6 1 b 3 c 8 5 3 0 c d 9 "   l i n k e d E n t i t y I d = " 0 0 0 0 0 0 0 0 - 0 0 0 0 - 0 0 0 0 - 0 0 0 0 - 0 0 0 0 0 0 0 0 0 0 0 0 "   l i n k e d F i e l d I d = " 0 0 0 0 0 0 0 0 - 0 0 0 0 - 0 0 0 0 - 0 0 0 0 - 0 0 0 0 0 0 0 0 0 0 0 0 "   l i n k e d F i e l d I n d e x = " 0 "   i n d e x = " 0 "   f i e l d T y p e = " q u e s t i o n "   f o r m a t E v a l u a t o r T y p e = " f o r m a t S t r i n g "   h i d d e n = " f a l s e " / >  
                     < f i e l d   i d = " a 8 9 2 6 b a 1 - 7 2 1 c - 4 0 c 7 - b 5 1 2 - 8 6 f 2 f 6 e b 9 b 5 5 "   n a m e = " I m a g e P a t h "   t y p e = " "   o r d e r = " 9 9 9 "   e n t i t y I d = " 5 0 8 0 2 b a 1 - 9 0 7 8 - 4 8 6 9 - 8 a 9 b - 7 5 9 f d 0 0 f d 1 c a "   l i n k e d E n t i t y I d = " 0 0 0 0 0 0 0 0 - 0 0 0 0 - 0 0 0 0 - 0 0 0 0 - 0 0 0 0 0 0 0 0 0 0 0 0 "   l i n k e d F i e l d I d = " 0 0 0 0 0 0 0 0 - 0 0 0 0 - 0 0 0 0 - 0 0 0 0 - 0 0 0 0 0 0 0 0 0 0 0 0 "   l i n k e d F i e l d I n d e x = " 0 "   i n d e x = " 0 "   f i e l d T y p e = " q u e s t i o n "   f o r m a t E v a l u a t o r T y p e = " f o r m a t S t r i n g "   h i d d e n = " f a l s e " / >  
                     < f i e l d   i d = " b f f b 3 e 4 8 - 3 2 2 2 - 4 d f 5 - a a d 5 - 6 4 4 7 5 8 b 1 6 6 a 7 "   n a m e = " R e l a t i o n s h i p   F i r m " 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i = & q u o t ; h t t p : / / w w w . w 3 . o r g / 2 0 0 1 / X M L S c h e m a - i n s t a n c e & q u o t ;   x m l n s : x s d = & q u o t ; h t t p : / / w w w . w 3 . o r g / 2 0 0 1 / X M L S c h e m a & q u o t ; & g t ; & # x A ;     & l t ; t y p e & g t ; f i x e d & l t ; / t y p e & g t ; & # x A ; & l t ; / u i L o c a l i z e d S t r i n g & g t ; "   n a m e = " I n t r o d u c t i o n   t o   O C "   c a t e g o r y = " O C   1 6 : 9 "   t y p e I d = " 0 " / >  
             < / l i n k e d C o n t e n t I t e m s >  
         < / t e m p l a t e F r a g m e n t >  
         < t e m p l a t e F r a g m e n t   d i s p l a y N a m e = " Q u o t e   +   B a c k g r o u n d "   t y p e I d = " - 1 " >  
             < t e m p l a t e   i d = " 0 4 2 4 e 6 9 9 - c 4 6 b - 4 1 6 d - b 6 f 7 - 7 9 5 1 8 b 5 7 0 e e 8 " 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c 5 5 5 c f 0 6 - 9 d f 0 - 4 5 7 5 - 9 b 6 1 - 0 a d f 6 d e 2 0 d d e "   n a m e = " B a c k g r o u n d   I m a g e . I m a g e P a t h "   a s s e m b l y = " I p h e l i o n . O u t l i n e . W o r d . d l l "   t y p e = " I p h e l i o n . O u t l i n e . W o r d . R e n d e r e r s . I m a g e R e n d e r e r "   o r d e r = " 3 "   a c t i v e = " t r u e "   e n t i t y I d = " 1 b 5 d d 3 d 0 - 8 e c b - 4 2 7 7 - b 7 3 7 - c 4 9 5 9 0 c 8 7 6 0 b " 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9 9 2 0 0 5 5 1 - 1 c 5 4 - 4 4 f 7 - 9 a 1 9 - 5 0 c 2 d 1 2 5 a 6 d 5 "   n a m e = " H e i g h t "   t y p e = " S y s t e m . S i n g l e ,   m s c o r l i b ,   V e r s i o n = 4 . 0 . 0 . 0 ,   C u l t u r e = n e u t r a l ,   P u b l i c K e y T o k e n = b 7 7 a 5 c 5 6 1 9 3 4 e 0 8 9 "   o r d e r = " 9 9 9 "   k e y = " h e i g h t "   v a l u e = " 1 9 . 0 5 "   g r o u p = " S i z e "   g r o u p O r d e r = " - 1 "   i s G e n e r a t e d = " f a l s e " / >  
                             < p a r a m e t e r   i d = " 8 7 a 2 8 a 6 a - 5 4 3 3 - 4 9 f 5 - 8 a 1 f - d 4 7 1 b 8 6 5 f 5 0 4 "   n a m e = " W i d t h "   t y p e = " S y s t e m . S i n g l e ,   m s c o r l i b ,   V e r s i o n = 4 . 0 . 0 . 0 ,   C u l t u r e = n e u t r a l ,   P u b l i c K e y T o k e n = b 7 7 a 5 c 5 6 1 9 3 4 e 0 8 9 "   o r d e r = " 9 9 9 "   k e y = " w i d t h "   v a l u e = " 3 3 . 8 6 "   g r o u p = " S i z e "   g r o u p O r d e r = " - 1 "   i s G e n e r a t e d = " f a l s e " / >  
                             < p a r a m e t e r   i d = " a d 2 8 b a 4 1 - 1 a 0 7 - 4 f 4 6 - a c 4 4 - 3 c a 7 2 d 0 7 c 2 d 9 "   n a m e = " L o c k   a s p e c t   r a t i o "   t y p e = " S y s t e m . B o o l e a n ,   m s c o r l i b ,   V e r s i o n = 4 . 0 . 0 . 0 ,   C u l t u r e = n e u t r a l ,   P u b l i c K e y T o k e n = b 7 7 a 5 c 5 6 1 9 3 4 e 0 8 9 "   o r d e r = " 9 9 9 "   k e y = " l o c k A s p e c t R a t i o "   v a l u e = " T r u e "   g r o u p O r d e r = " - 1 "   i s G e n e r a t e d = " f a l s e " / >  
                             < p a r a m e t e r   i d = " 7 b 8 7 1 f b 2 - 0 8 a 3 - 4 7 b b - 8 f 5 d - f 6 4 9 9 b 3 5 a c a 0 "   n a m e = " F i e l d   i n d e x "   t y p e = " S y s t e m . I n t 3 2 ,   m s c o r l i b ,   V e r s i o n = 4 . 0 . 0 . 0 ,   C u l t u r e = n e u t r a l ,   P u b l i c K e y T o k e n = b 7 7 a 5 c 5 6 1 9 3 4 e 0 8 9 "   o r d e r = " 9 9 9 "   k e y = " i n d e x "   v a l u e = " "   g r o u p O r d e r = " - 1 "   i s G e n e r a t e d = " f a l s e " / >  
                             < p a r a m e t e r   i d = " 6 d 3 9 3 0 b c - 2 a f 6 - 4 9 8 7 - b c b 4 - 2 2 a f 1 a d d 3 0 5 5 "   n a m e = " U n i t   t y p e "   t y p e = " I p h e l i o n . O u t l i n e . C o r e . E n t i t i e s . U n i t T y p e ,   I p h e l i o n . O u t l i n e . C o r e ,   V e r s i o n = 1 . 7 . 9 . 5 ,   C u l t u r e = n e u t r a l ,   P u b l i c K e y T o k e n = n u l l "   o r d e r = " 1 "   k e y = " u n i t T y p e T y p e "   v a l u e = " C e n t i m e t e r s "   g r o u p = " S i z e "   g r o u p O r d e r = " - 1 "   i s G e n e r a t e d = " f a l s e " / >  
                             < p a r a m e t e r   i d = " 5 2 2 0 4 4 0 4 - b 7 d 3 - 4 2 5 e - 8 9 2 a - 4 e 0 0 3 d 9 5 9 8 9 4 "   n a m e = " Z   o r d e r "   t y p e = " I p h e l i o n . O u t l i n e . P o w e r P o i n t . R e n d e r e r s . Z O r d e r ,   I p h e l i o n . O u t l i n e . P o w e r P o i n t ,   V e r s i o n = 1 . 7 . 9 . 5 ,   C u l t u r e = n e u t r a l ,   P u b l i c K e y T o k e n = n u l l "   o r d e r = " 4 "   k e y = " z O r d e r "   v a l u e = " N o n e "   g r o u p = " P o s i t i o n "   g r o u p O r d e r = " - 1 "   i s G e n e r a t e d = " f a l s e " / >  
                             < p a r a m e t e r   i d = " 7 e 4 a 3 7 1 8 - 9 a c 6 - 4 0 8 f - 9 1 b f - 1 e 9 f b 1 2 0 0 3 d d "   n a m e = " D e l e t e   i f   e m p t y "   t y p e = " S y s t e m . B o o l e a n ,   m s c o r l i b ,   V e r s i o n = 4 . 0 . 0 . 0 ,   C u l t u r e = n e u t r a l ,   P u b l i c K e y T o k e n = b 7 7 a 5 c 5 6 1 9 3 4 e 0 8 9 "   o r d e r = " 9 9 9 "   k e y = " d e l e t e I f E m p t y "   v a l u e = " F a l s e "   g r o u p O r d e r = " - 1 "   i s G e n e r a t e d = " f a l s e " / >  
                         < / p a r a m e t e r s >  
                     < / c o n t e n t C o n t r o l >  
                     < c o n t e n t C o n t r o l   i d = " e e 2 8 4 0 2 8 - a 5 b a - 4 b a f - 8 1 0 b - 4 8 3 c 8 1 4 5 f a 7 7 "   n a m e = " D o t s   1 "   a s s e m b l y = " I p h e l i o n . O u t l i n e . P o w e r P o i n t . D L L "   t y p e = " I p h e l i o n . O u t l i n e . P o w e r P o i n t . R e n d e r e r s . E x t e r n a l S h a p e R e n d e r e r "   o r d e r = " 2 "   a c t i v e = " t r u e "   e n t i t y I d = " f 9 5 d c 5 f a - 6 e 9 d - 4 b e 9 - 9 d 2 3 - e 0 a d a 2 0 d 8 4 3 8 "   f i e l d I d = " 1 4 d 1 1 d 4 a - 8 b 7 2 - 4 1 5 7 - 9 4 5 8 - e a b a 6 1 7 4 e 4 e c "   p a r e n t I d = " 0 0 0 0 0 0 0 0 - 0 0 0 0 - 0 0 0 0 - 0 0 0 0 - 0 0 0 0 0 0 0 0 0 0 0 0 "   l e v e l O r d e r = " 5 0 "   c o n t r o l T y p e = " p l a i n T e x t "   c o n t r o l E d i t T y p e = " i n l i n e "   e n c l o s i n g B o o k m a r k = " f a l s e "   f o r m a t E v a l u a t o r T y p e = " e x p r e s s i o n "   t e x t C a s e = " i g n o r e C a s e "   r e m o v e C o n t r o l = " f a l s e "   i g n o r e F o r m a t I f E m p t y = " f a l s e " >  
                         < p a r a m e t e r s >  
                             < p a r a m e t e r   i d = " 3 e 9 b 3 4 9 3 - 6 1 e 7 - 4 d 4 f - b d 1 c - f 4 f b 8 c 4 f b b 1 7 " 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i s G e n e r a t e d = " f a l s e " / >  
                             < p a r a m e t e r   i d = " 5 f e a e 6 0 d - 9 c 3 6 - 4 5 0 a - b c d 1 - 0 5 c d 2 2 2 5 4 b 2 c "   n a m e = " S e t   s h a p e   s i z e "   t y p e = " S y s t e m . B o o l e a n ,   m s c o r l i b ,   V e r s i o n = 4 . 0 . 0 . 0 ,   C u l t u r e = n e u t r a l ,   P u b l i c K e y T o k e n = b 7 7 a 5 c 5 6 1 9 3 4 e 0 8 9 "   o r d e r = " 9 9 9 "   k e y = " s e t S i z e "   v a l u e = " F a l s e "   g r o u p O r d e r = " - 1 "   i s G e n e r a t e d = " f a l s e " / >  
                             < p a r a m e t e r   i d = " 4 9 2 a d 4 c 9 - f 3 c d - 4 5 c f - a 4 8 2 - 0 a 9 f f d 0 c 7 4 6 2 "   n a m e = " F i e l d   i n d e x "   t y p e = " S y s t e m . I n t 3 2 ,   m s c o r l i b ,   V e r s i o n = 4 . 0 . 0 . 0 ,   C u l t u r e = n e u t r a l ,   P u b l i c K e y T o k e n = b 7 7 a 5 c 5 6 1 9 3 4 e 0 8 9 "   o r d e r = " 9 9 9 "   k e y = " i n d e x "   v a l u e = " "   g r o u p O r d e r = " - 1 "   i s G e n e r a t e d = " f a l s e " / >  
                             < p a r a m e t e r   i d = " a 9 4 0 f 9 9 a - b a 4 9 - 4 b 6 d - b 2 e 6 - 0 9 7 0 a 8 1 1 b 0 4 b "   n a m e = " D e l e t e   i f   e m p t y "   t y p e = " S y s t e m . B o o l e a n ,   m s c o r l i b ,   V e r s i o n = 4 . 0 . 0 . 0 ,   C u l t u r e = n e u t r a l ,   P u b l i c K e y T o k e n = b 7 7 a 5 c 5 6 1 9 3 4 e 0 8 9 "   o r d e r = " 9 9 9 "   k e y = " d e l e t e I f E m p t y "   v a l u e = " F a l s e "   g r o u p O r d e r = " - 1 "   i s G e n e r a t e d = " f a l s e " / >  
                             < p a r a m e t e r   i d = " 3 9 d d 1 5 c d - 8 e 6 0 - 4 5 4 6 - 8 a e d - b 9 2 6 d b 5 4 1 f c 7 "   n a m e = " U n g r o u p "   t y p e = " S y s t e m . B o o l e a n ,   m s c o r l i b ,   V e r s i o n = 4 . 0 . 0 . 0 ,   C u l t u r e = n e u t r a l ,   P u b l i c K e y T o k e n = b 7 7 a 5 c 5 6 1 9 3 4 e 0 8 9 "   o r d e r = " 9 9 9 "   k e y = " u n g r o u p "   v a l u e = " F a l s e "   g r o u p O r d e r = " - 1 "   i s G e n e r a t e d = " f a l s e " / >  
                         < / p a r a m e t e r s >  
                     < / c o n t e n t C o n t r o l >  
                     < c o n t e n t C o n t r o l   i d = " 8 f 7 4 1 4 e c - 1 1 8 d - 4 0 3 c - 9 5 9 0 - 7 3 5 f 3 c c 8 5 5 f b "   n a m e = " o s b o r n e c l a r k e "   a s s e m b l y = " I p h e l i o n . O u t l i n e . P o w e r P o i n t . D L L "   t y p e = " I p h e l i o n . O u t l i n e . P o w e r P o i n t . R e n d e r e r s . T e x t R e n d e r e r "   o r d e r = " 2 "   a c t i v e = " t r u e "   e n t i t y I d = " f 9 5 d c 5 f a - 6 e 9 d - 4 b e 9 - 9 d 2 3 - e 0 a d a 2 0 d 8 4 3 8 "   f i e l d I d = " 1 e 0 4 3 4 f 4 - c 2 f 0 - 4 f d 1 - b 5 0 a - 9 b c b 2 e 3 f 3 5 e 0 "   p a r e n t I d = " 0 0 0 0 0 0 0 0 - 0 0 0 0 - 0 0 0 0 - 0 0 0 0 - 0 0 0 0 0 0 0 0 0 0 0 0 "   l e v e l O r d e r = " 1 0 0 "   c o n t r o l T y p e = " p l a i n T e x t "   c o n t r o l E d i t T y p e = " i n l i n e "   e n c l o s i n g B o o k m a r k = " f a l s e "   f o r m a t E v a l u a t o r T y p e = " e x p r e s s i o n "   t e x t C a s e = " i g n o r e C a s e "   r e m o v e C o n t r o l = " f a l s e "   i g n o r e F o r m a t I f E m p t y = " f a l s e " >  
                         < p a r a m e t e r s >  
                             < p a r a m e t e r   i d = " 7 7 e 7 e 3 3 a - 5 e 5 6 - 4 6 5 9 - b 7 7 8 - 6 a 8 7 d b d 5 e 9 f 3 "   n a m e = " F i e l d   i n d e x "   t y p e = " S y s t e m . I n t 3 2 ,   m s c o r l i b ,   V e r s i o n = 4 . 0 . 0 . 0 ,   C u l t u r e = n e u t r a l ,   P u b l i c K e y T o k e n = b 7 7 a 5 c 5 6 1 9 3 4 e 0 8 9 "   o r d e r = " 9 9 9 "   k e y = " i n d e x "   v a l u e = " "   g r o u p O r d e r = " - 1 "   i s G e n e r a t e d = " f a l s e " / >  
                             < p a r a m e t e r   i d = " 9 9 2 2 8 5 6 9 - 2 6 5 2 - 4 7 6 8 - 9 4 c 8 - 5 0 f 9 a 2 7 a 9 7 9 c "   n a m e = " P a r e n t   f i e l d   i n d e x "   t y p e = " S y s t e m . I n t 3 2 ,   m s c o r l i b ,   V e r s i o n = 4 . 0 . 0 . 0 ,   C u l t u r e = n e u t r a l ,   P u b l i c K e y T o k e n = b 7 7 a 5 c 5 6 1 9 3 4 e 0 8 9 "   o r d e r = " 9 9 9 "   k e y = " p a r e n t I n d e x "   v a l u e = " "   g r o u p O r d e r = " - 1 "   i s G e n e r a t e d = " f a l s e " / >  
                             < p a r a m e t e r   i d = " f 6 5 6 5 2 6 1 - a 1 a 3 - 4 6 0 5 - a 0 4 0 - 2 a 4 5 3 6 a a d b f 7 "   n a m e = " D e l e t e   i f   e m p t y "   t y p e = " S y s t e m . B o o l e a n ,   m s c o r l i b ,   V e r s i o n = 4 . 0 . 0 . 0 ,   C u l t u r e = n e u t r a l ,   P u b l i c K e y T o k e n = b 7 7 a 5 c 5 6 1 9 3 4 e 0 8 9 "   o r d e r = " 9 9 9 "   k e y = " d e l e t e I f E m p t y "   v a l u e = " F a l s e "   g r o u p O r d e r = " - 1 "   i s G e n e r a t e d = " f a l s e " / >  
                             < p a r a m e t e r   i d = " a 9 2 4 9 2 7 c - 4 f 2 e - 4 d b a - b b f 0 - a a 0 3 2 7 f 6 0 e 1 a " 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7 e 3 3 f d 9 0 - 8 9 8 9 - 4 1 d 5 - a d 6 4 - a 7 8 2 a 4 f f 8 2 8 9 "   n a m e = " O p e n   Q u o t e " 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0 ) "   f o r m a t E v a l u a t o r T y p e = " e x p r e s s i o n "   t e x t C a s e = " i g n o r e C a s e "   r e m o v e C o n t r o l = " f a l s e "   i g n o r e F o r m a t I f E m p t y = " f a l s e " >  
                         < p a r a m e t e r s >  
                             < p a r a m e t e r   i d = " e 8 8 2 5 3 0 1 - 1 8 0 c - 4 d 6 1 - 9 8 a d - 4 5 2 a 2 a 3 2 e 5 e 5 "   n a m e = " F i e l d   i n d e x "   t y p e = " S y s t e m . I n t 3 2 ,   m s c o r l i b ,   V e r s i o n = 4 . 0 . 0 . 0 ,   C u l t u r e = n e u t r a l ,   P u b l i c K e y T o k e n = b 7 7 a 5 c 5 6 1 9 3 4 e 0 8 9 "   o r d e r = " 9 9 9 "   k e y = " i n d e x "   v a l u e = " "   g r o u p O r d e r = " - 1 "   i s G e n e r a t e d = " f a l s e " / >  
                             < p a r a m e t e r   i d = " d 3 e 3 f d b 4 - a e 1 e - 4 e c d - a a b e - d 3 0 1 8 a 7 f 5 8 3 6 "   n a m e = " P a r e n t   f i e l d   i n d e x "   t y p e = " S y s t e m . I n t 3 2 ,   m s c o r l i b ,   V e r s i o n = 4 . 0 . 0 . 0 ,   C u l t u r e = n e u t r a l ,   P u b l i c K e y T o k e n = b 7 7 a 5 c 5 6 1 9 3 4 e 0 8 9 "   o r d e r = " 9 9 9 "   k e y = " p a r e n t I n d e x "   v a l u e = " "   g r o u p O r d e r = " - 1 "   i s G e n e r a t e d = " f a l s e " / >  
                             < p a r a m e t e r   i d = " 4 0 d a 7 1 c a - 1 e 0 1 - 4 2 5 0 - b b c 6 - 5 2 f 7 1 8 c 3 a 0 7 9 "   n a m e = " D e l e t e   i f   e m p t y "   t y p e = " S y s t e m . B o o l e a n ,   m s c o r l i b ,   V e r s i o n = 4 . 0 . 0 . 0 ,   C u l t u r e = n e u t r a l ,   P u b l i c K e y T o k e n = b 7 7 a 5 c 5 6 1 9 3 4 e 0 8 9 "   o r d e r = " 9 9 9 "   k e y = " d e l e t e I f E m p t y "   v a l u e = " F a l s e "   g r o u p O r d e r = " - 1 "   i s G e n e r a t e d = " f a l s e " / >  
                             < p a r a m e t e r   i d = " c f 7 6 1 e b 4 - c 6 0 9 - 4 3 0 3 - 9 5 f 5 - 8 3 b 1 4 d 3 7 7 a 0 f " 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0 b 2 9 0 e 7 5 - 4 2 b 3 - 4 9 d 2 - 9 0 a 5 - c e e a 2 5 6 2 a 3 9 c "   n a m e = " C l o s e   Q u o t e "   a s s e m b l y = " I p h e l i o n . O u t l i n e . W o r d . d l l "   t y p e = " I p h e l i o n . O u t l i n e . W o r d . R e n d e r e r s . T e x t R e n d e r e r "   o r d e r = " 2 "   a c t i v e = " t r u e "   e n t i t y I d = " f 9 5 d c 5 f a - 6 e 9 d - 4 b e 9 - 9 d 2 3 - e 0 a d a 2 0 d 8 4 3 8 "   f i e l d I d = " 1 e 0 4 3 4 f 4 - c 2 f 0 - 4 f d 1 - b 5 0 a - 9 b c b 2 e 3 f 3 5 e 0 "   p a r e n t I d = " 0 0 0 0 0 0 0 0 - 0 0 0 0 - 0 0 0 0 - 0 0 0 0 - 0 0 0 0 0 0 0 0 0 0 0 0 "   l e v e l O r d e r = " 1 0 0 "   c o n t r o l T y p e = " p l a i n T e x t "   c o n t r o l E d i t T y p e = " i n l i n e "   e n c l o s i n g B o o k m a r k = " f a l s e "   f o r m a t = " U n i c h a r ( 8 2 2 1 ) "   f o r m a t E v a l u a t o r T y p e = " e x p r e s s i o n "   t e x t C a s e = " i g n o r e C a s e "   r e m o v e C o n t r o l = " f a l s e "   i g n o r e F o r m a t I f E m p t y = " f a l s e " >  
                         < p a r a m e t e r s >  
                             < p a r a m e t e r   i d = " 6 b 5 2 6 f 5 8 - 0 0 a 1 - 4 e d e - 8 4 f f - 8 1 4 f 5 8 c 2 a d d c "   n a m e = " F i e l d   i n d e x "   t y p e = " S y s t e m . I n t 3 2 ,   m s c o r l i b ,   V e r s i o n = 4 . 0 . 0 . 0 ,   C u l t u r e = n e u t r a l ,   P u b l i c K e y T o k e n = b 7 7 a 5 c 5 6 1 9 3 4 e 0 8 9 "   o r d e r = " 9 9 9 "   k e y = " i n d e x "   v a l u e = " "   g r o u p O r d e r = " - 1 "   i s G e n e r a t e d = " f a l s e " / >  
                             < p a r a m e t e r   i d = " 1 b 6 f 0 a 5 8 - 1 a 5 a - 4 8 a d - 8 c 4 c - 7 c 9 5 9 c a f 3 5 8 c "   n a m e = " P a r e n t   f i e l d   i n d e x "   t y p e = " S y s t e m . I n t 3 2 ,   m s c o r l i b ,   V e r s i o n = 4 . 0 . 0 . 0 ,   C u l t u r e = n e u t r a l ,   P u b l i c K e y T o k e n = b 7 7 a 5 c 5 6 1 9 3 4 e 0 8 9 "   o r d e r = " 9 9 9 "   k e y = " p a r e n t I n d e x "   v a l u e = " "   g r o u p O r d e r = " - 1 "   i s G e n e r a t e d = " f a l s e " / >  
                             < p a r a m e t e r   i d = " 3 2 0 3 6 9 c c - 6 e 0 c - 4 a 1 1 - 9 a 3 8 - 6 5 b d a a 4 5 1 1 4 1 "   n a m e = " D e l e t e   i f   e m p t y "   t y p e = " S y s t e m . B o o l e a n ,   m s c o r l i b ,   V e r s i o n = 4 . 0 . 0 . 0 ,   C u l t u r e = n e u t r a l ,   P u b l i c K e y T o k e n = b 7 7 a 5 c 5 6 1 9 3 4 e 0 8 9 "   o r d e r = " 9 9 9 "   k e y = " d e l e t e I f E m p t y "   v a l u e = " F a l s e "   g r o u p O r d e r = " - 1 "   i s G e n e r a t e d = " f a l s e " / >  
                             < p a r a m e t e r   i d = " b 2 9 8 e 3 1 9 - 5 b 6 9 - 4 f c e - 9 c b 8 - 3 0 3 0 2 7 2 7 c 4 c 6 " 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    < q u e s t i o n   i d = " 1 b 5 d d 3 d 0 - 8 e c b - 4 2 7 7 - b 7 3 7 - c 4 9 5 9 0 c 8 7 6 0 b "   n a m e = " B a c k g r o u n d   I m a g e " 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2 8 8 4 f 8 1 5 - 9 4 0 9 - 4 a 2 6 - b f 5 5 - e 3 4 c 1 5 3 1 a e 6 5 "   n a m e = " I m a g e s   f o l d e r "   t y p e = " S y s t e m . S t r i n g ,   m s c o r l i b ,   V e r s i o n = 4 . 0 . 0 . 0 ,   C u l t u r e = n e u t r a l ,   P u b l i c K e y T o k e n = b 7 7 a 5 c 5 6 1 9 3 4 e 0 8 9 "   o r d e r = " 9 9 9 "   k e y = " i m a g e s F o l d e r "   v a l u e = " & l t ; ? x m l   v e r s i o n = & q u o t ; 1 . 0 & q u o t ;   e n c o d i n g = & q u o t ; u t f - 1 6 & q u o t ; ? & g t ; & # x A ; & l t ; f o r m a t S t r i n g   x m l n s : x s d = & q u o t ; h t t p : / / w w w . w 3 . o r g / 2 0 0 1 / X M L S c h e m a & q u o t ;   x m l n s : x s i = & q u o t ; h t t p : / / w w w . w 3 . o r g / 2 0 0 1 / X M L S c h e m a - i n s t a n c e & q u o t ; & g t ; & # x A ;     & l t ; t y p e & g t ; e x p r e s s i o n & l t ; / t y p e & g t ; & # x A ;     & l t ; t e x t & g t ; { L a b e l s . O u t l i n e }   & a m p ; a m p ;   { L a b e l s . P o w e r p o i n t   I m a g e s }   & a m p ; a m p ;   & q u o t ; B a c k g r o u n d s \ O n s c r e e n \ F u l l   P a g e \ & q u o t ;   & a m p ; a m p ;   { I n d u s t r y   S e c t o r . S e l e c t e d V a l u e } & l t ; / t e x t & g t ; & # x A ; & l t ; / f o r m a t S t r i n g & g t ; "   a r g u m e n t = " F o r m a t S t r i n g "   g r o u p O r d e r = " - 1 "   i s G e n e r a t e d = " f a l s e " / >  
                             < p a r a m e t e r   i d = " 5 d e b 9 a f 6 - 5 4 8 c - 4 f b 6 - b 7 c d - d a 4 7 c 9 7 b 3 b 1 2 "   n a m e = " M a x   s e l e c t i o n s "   t y p e = " S y s t e m . I n t 3 2 ,   m s c o r l i b ,   V e r s i o n = 4 . 0 . 0 . 0 ,   C u l t u r e = n e u t r a l ,   P u b l i c K e y T o k e n = b 7 7 a 5 c 5 6 1 9 3 4 e 0 8 9 "   o r d e r = " 9 9 9 "   k e y = " m a x S e l e c t e d "   v a l u e = " 1 "   g r o u p O r d e r = " - 1 "   i s G e n e r a t e d = " f a l s e " / >  
                             < p a r a m e t e r   i d = " 8 4 0 d f 3 d 0 - 9 6 b 6 - 4 e d 6 - 9 d 2 d - 0 5 a f b b 5 d 6 0 7 c "   n a m e = " M i n   s e l e c t i o n s "   t y p e = " S y s t e m . I n t 3 2 ,   m s c o r l i b ,   V e r s i o n = 4 . 0 . 0 . 0 ,   C u l t u r e = n e u t r a l ,   P u b l i c K e y T o k e n = b 7 7 a 5 c 5 6 1 9 3 4 e 0 8 9 "   o r d e r = " 9 9 9 "   k e y = " m i n S e l e c t e d "   v a l u e = " 1 "   g r o u p O r d e r = " - 1 "   i s G e n e r a t e d = " f a l s e " / >  
                             < p a r a m e t e r   i d = " 8 7 3 2 8 9 0 3 - d 4 9 6 - 4 1 8 f - 8 7 3 3 - e 9 c d 0 c 4 f b c 7 8 "   n a m e = " U s e r   p r o m p t "   t y p e = " S y s t e m . S t r i n g ,   m s c o r l i b ,   V e r s i o n = 4 . 0 . 0 . 0 ,   C u l t u r e = n e u t r a l ,   P u b l i c K e y T o k e n = b 7 7 a 5 c 5 6 1 9 3 4 e 0 8 9 "   o r d e r = " 9 9 9 "   k e y = " p r o m p t "   v a l u e = " & l t ; ? x m l   v e r s i o n = & q u o t ; 1 . 0 & q u o t ;   e n c o d i n g = & q u o t ; u t f - 1 6 & q u o t ; ? & g t ; & # x A ; & l t ; u i L o c a l i z e d S t r i n g   x m l n s : x s d = & q u o t ; h t t p : / / w w w . w 3 . o r g / 2 0 0 1 / X M L S c h e m a & q u o t ;   x m l n s : x s i = & q u o t ; h t t p : / / w w w . w 3 . o r g / 2 0 0 1 / X M L S c h e m a - i n s t a n c e & q u o t ; & g t ; & # x A ;     & l t ; t y p e & g t ; l a b e l & l t ; / t y p e & g t ; & # x A ;     & l t ; t e x t & g t ; B a c k g r o u n d   I m a g e & l t ; / t e x t & g t ; & # x A ; & l t ; / u i L o c a l i z e d S t r i n g & g t ; "   a r g u m e n t = " U I L o c a l i z e d S t r i n g "   g r o u p O r d e r = " - 1 "   i s G e n e r a t e d = " f a l s e " / >  
                             < p a r a m e t e r   i d = " f d c 3 e e 1 e - 7 0 7 e - 4 d 3 a - b 0 c 1 - 8 a 5 5 d f f 9 1 2 0 8 "   n a m e = " H e i g h t "   t y p e = " S y s t e m . I n t 3 2 ,   m s c o r l i b ,   V e r s i o n = 4 . 0 . 0 . 0 ,   C u l t u r e = n e u t r a l ,   P u b l i c K e y T o k e n = b 7 7 a 5 c 5 6 1 9 3 4 e 0 8 9 "   o r d e r = " 9 9 9 "   k e y = " h e i g h t "   v a l u e = " 4 4 0 "   g r o u p O r d e r = " - 1 "   i s G e n e r a t e d = " f a l s e " / >  
                             < p a r a m e t e r   i d = " 7 1 1 7 4 3 8 3 - 7 8 a c - 4 4 d 4 - 9 0 f 8 - a c b 8 2 b 6 d 2 6 2 2 "   n a m e = " D e f a u l t   z o o m "   t y p e = " S y s t e m . I n t 3 2 ,   m s c o r l i b ,   V e r s i o n = 4 . 0 . 0 . 0 ,   C u l t u r e = n e u t r a l ,   P u b l i c K e y T o k e n = b 7 7 a 5 c 5 6 1 9 3 4 e 0 8 9 "   o r d e r = " 9 9 9 "   k e y = " z o o m "   v a l u e = " 2 0 0 "   g r o u p O r d e r = " - 1 "   i s G e n e r a t e d = " f a l s e " / >  
                             < p a r a m e t e r   i d = " f d 8 e 8 6 7 0 - 1 b 2 3 - 4 e 3 c - 8 f 7 8 - 4 9 b 1 f 0 8 a c f 4 6 "   n a m e = " A l l o w   u n s e l e c t   l a s t   i t e m "   t y p e = " S y s t e m . B o o l e a n ,   m s c o r l i b ,   V e r s i o n = 4 . 0 . 0 . 0 ,   C u l t u r e = n e u t r a l ,   P u b l i c K e y T o k e n = b 7 7 a 5 c 5 6 1 9 3 4 e 0 8 9 "   o r d e r = " 9 9 9 "   k e y = " u n s e l e c t L a s t "   v a l u e = " T r u e "   g r o u p O r d e r = " - 1 "   i s G e n e r a t e d = " f a l s e " / >  
                             < p a r a m e t e r   i d = " a 4 3 d 1 f d 5 - 9 b 4 d - 4 6 9 b - 9 6 e 2 - 9 b e 8 a 4 c 3 e 3 2 9 "   n a m e = " H i d e   f i l e   e x t e n s i o n "   t y p e = " S y s t e m . B o o l e a n ,   m s c o r l i b ,   V e r s i o n = 4 . 0 . 0 . 0 ,   C u l t u r e = n e u t r a l ,   P u b l i c K e y T o k e n = b 7 7 a 5 c 5 6 1 9 3 4 e 0 8 9 "   o r d e r = " 9 9 9 "   k e y = " h i d e F i l e E x t "   v a l u e = " F a l s e "   g r o u p O r d e r = " - 1 "   i s G e n e r a t e d = " f a l s e " / > 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8 9 2 6 b a 1 - 7 2 1 c - 4 0 c 7 - b 5 1 2 - 8 6 f 2 f 6 e b 9 b 5 5 "   n a m e = " I m a g e P a t h "   t y p e = " "   o r d e r = " 9 9 9 "   e n t i t y I d = " 1 b 5 d d 3 d 0 - 8 e c b - 4 2 7 7 - b 7 3 7 - c 4 9 5 9 0 c 8 7 6 0 b "   l i n k e d E n t i t y I d = " 0 0 0 0 0 0 0 0 - 0 0 0 0 - 0 0 0 0 - 0 0 0 0 - 0 0 0 0 0 0 0 0 0 0 0 0 "   l i n k e d F i e l d I d = " 0 0 0 0 0 0 0 0 - 0 0 0 0 - 0 0 0 0 - 0 0 0 0 - 0 0 0 0 0 0 0 0 0 0 0 0 "   l i n k e d F i e l d I n d e x = " 0 "   i n d e x = " 0 "   f i e l d T y p e = " q u e s t i o n "   f o r m a t E v a l u a t o r T y p e = " f o r m a t S t r i n g "   h i d d e n = " f a l s e " / >  
                     < f i e l d   i d = " 4 b 6 6 5 0 7 9 - 5 a e 9 - 4 7 3 1 - b 1 5 e - c d 8 0 b f 9 e f 5 f b "   n a m e = " O n s c r e e n   D o t s "   t y p e = " "   o r d e r = " 9 9 9 "   e n t i t y I d = " f 9 5 d c 5 f a - 6 e 9 d - 4 b e 9 - 9 d 2 3 - e 0 a d a 2 0 d 8 4 3 8 "   l i n k e d E n t i t y I d = " 0 0 0 0 0 0 0 0 - 0 0 0 0 - 0 0 0 0 - 0 0 0 0 - 0 0 0 0 0 0 0 0 0 0 0 0 "   l i n k e d F i e l d I d = " 0 0 0 0 0 0 0 0 - 0 0 0 0 - 0 0 0 0 - 0 0 0 0 - 0 0 0 0 0 0 0 0 0 0 0 0 "   l i n k e d F i e l d I n d e x = " 0 "   i n d e x = " 0 "   f i e l d T y p e = " c o i "   f o r m a t E v a l u a t o r T y p e = " f o r m a t S t r i n g "   h i d d e n = " f a l s e " / >  
                     < f i e l d   i d = " 1 4 d 1 1 d 4 a - 8 b 7 2 - 4 1 5 7 - 9 4 5 8 - e a b a 6 1 7 4 e 4 e c "   n a m e = " O n s c r e e n   D o t s   W i t h   M a r g i n "   t y p e = " "   o r d e r = " 9 9 9 "   e n t i t y I d = " f 9 5 d c 5 f a - 6 e 9 d - 4 b e 9 - 9 d 2 3 - e 0 a d a 2 0 d 8 4 3 8 "   l i n k e d E n t i t y I d = " 0 0 0 0 0 0 0 0 - 0 0 0 0 - 0 0 0 0 - 0 0 0 0 - 0 0 0 0 0 0 0 0 0 0 0 0 "   l i n k e d F i e l d I d = " 0 0 0 0 0 0 0 0 - 0 0 0 0 - 0 0 0 0 - 0 0 0 0 - 0 0 0 0 0 0 0 0 0 0 0 0 "   l i n k e d F i e l d I n d e x = " 0 "   i n d e x = " 0 "   f i e l d T y p e = " c o i "   f o r m a t E v a l u a t o r T y p e = " f o r m a t S t r i n g "   h i d d e n = " f a l s e " / >  
                     < f i e l d   i d = " 1 e 0 4 3 4 f 4 - c 2 f 0 - 4 f d 1 - b 5 0 a - 9 b c b 2 e 3 f 3 5 e 0 "   n a m e = " O C   U R L " 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d = & q u o t ; h t t p : / / w w w . w 3 . o r g / 2 0 0 1 / X M L S c h e m a & q u o t ;   x m l n s : x s i = & q u o t ; h t t p : / / w w w . w 3 . o r g / 2 0 0 1 / X M L S c h e m a - i n s t a n c e & q u o t ; & g t ; & # x A ;     & l t ; t y p e & g t ; f i x e d & l t ; / t y p e & g t ; & # x A ; & l t ; / u i L o c a l i z e d S t r i n g & g t ; "   n a m e = " Q u o t e   +   b a c k g r o u n d "   c a t e g o r y = " O C   1 6 : 9 "   t y p e I d = " 0 " / >  
             < / l i n k e d C o n t e n t I t e m s >  
         < / t e m p l a t e F r a g m e n t >  
         < t e m p l a t e F r a g m e n t   d i s p l a y N a m e = " a r r o w s "   t y p e I d = " - 1 " >  
             < t e m p l a t e   i d = " 1 c 0 4 7 0 b c - 4 9 7 d - 4 5 1 f - 8 b 8 f - 2 e a 5 a d e 5 e 0 2 e " 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f c 0 6 3 e 2 1 - f 9 e e - 4 4 a 5 - 8 9 8 0 - a 6 7 1 0 3 6 1 5 d 7 c "   n a m e = " a r r o w   1 " 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p r o c e s s   a r r o w   1 & q u o t ; "   f o r m a t E v a l u a t o r T y p e = " e x p r e s s i o n "   t e x t C a s e = " i g n o r e C a s e "   r e m o v e C o n t r o l = " f a l s e "   i g n o r e F o r m a t I f E m p t y = " f a l s e " >  
                         < p a r a m e t e r s >  
                             < p a r a m e t e r   i d = " 0 2 2 3 5 9 b f - c 9 a 8 - 4 d 7 f - 9 5 f 6 - d b a b 2 8 7 6 c c 1 0 " 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7 5 4 8 1 c 3 1 - 3 5 f 1 - 4 0 f 5 - 9 e 3 8 - d 2 c 7 5 1 8 6 b d e 2 "   n a m e = " S e t   s h a p e   s i z e "   t y p e = " S y s t e m . B o o l e a n ,   m s c o r l i b ,   V e r s i o n = 4 . 0 . 0 . 0 ,   C u l t u r e = n e u t r a l ,   P u b l i c K e y T o k e n = b 7 7 a 5 c 5 6 1 9 3 4 e 0 8 9 "   o r d e r = " 9 9 9 "   k e y = " s e t S i z e "   v a l u e = " F a l s e "   g r o u p O r d e r = " - 1 "   i s G e n e r a t e d = " f a l s e " / >  
                             < p a r a m e t e r   i d = " 9 c c 0 c d 5 d - 9 8 2 6 - 4 8 6 5 - 9 1 c 5 - c 4 c 6 9 7 a e d e c 4 "   n a m e = " F i e l d   i n d e x "   t y p e = " S y s t e m . I n t 3 2 ,   m s c o r l i b ,   V e r s i o n = 4 . 0 . 0 . 0 ,   C u l t u r e = n e u t r a l ,   P u b l i c K e y T o k e n = b 7 7 a 5 c 5 6 1 9 3 4 e 0 8 9 "   o r d e r = " 9 9 9 "   k e y = " i n d e x "   v a l u e = " "   g r o u p O r d e r = " - 1 "   i s G e n e r a t e d = " f a l s e " / >  
                             < p a r a m e t e r   i d = " b 7 e 3 e c d b - f 2 5 5 - 4 5 e e - 9 9 9 9 - 9 f 8 c 2 f 5 d c e 2 8 "   n a m e = " D e l e t e   i f   e m p t y "   t y p e = " S y s t e m . B o o l e a n ,   m s c o r l i b ,   V e r s i o n = 4 . 0 . 0 . 0 ,   C u l t u r e = n e u t r a l ,   P u b l i c K e y T o k e n = b 7 7 a 5 c 5 6 1 9 3 4 e 0 8 9 "   o r d e r = " 9 9 9 "   k e y = " d e l e t e I f E m p t y "   v a l u e = " F a l s e "   g r o u p O r d e r = " - 1 "   i s G e n e r a t e d = " f a l s e " / >  
                             < p a r a m e t e r   i d = " 7 f 5 5 7 b b 9 - e c e 4 - 4 9 b 6 - b 5 a 2 - d 7 c d c 9 a c 3 4 4 a "   n a m e = " U n g r o u p "   t y p e = " S y s t e m . B o o l e a n ,   m s c o r l i b ,   V e r s i o n = 4 . 0 . 0 . 0 ,   C u l t u r e = n e u t r a l ,   P u b l i c K e y T o k e n = b 7 7 a 5 c 5 6 1 9 3 4 e 0 8 9 "   o r d e r = " 9 9 9 "   k e y = " u n g r o u p "   v a l u e = " F a l s e "   g r o u p O r d e r = " - 1 "   i s G e n e r a t e d = " f a l s e " / >  
                         < / p a r a m e t e r s >  
                     < / c o n t e n t C o n t r o l >  
                     < c o n t e n t C o n t r o l   i d = " 5 9 1 1 0 a 4 6 - 1 1 1 1 - 4 1 9 2 - 9 5 c 9 - e 9 d d e d 4 1 9 c 4 8 "   n a m e = " a r r o w 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p r o c e s s   a r r o w   2 & q u o t ; "   f o r m a t E v a l u a t o r T y p e = " e x p r e s s i o n "   t e x t C a s e = " i g n o r e C a s e "   r e m o v e C o n t r o l = " f a l s e "   i g n o r e F o r m a t I f E m p t y = " f a l s e " >  
                         < p a r a m e t e r s >  
                             < p a r a m e t e r   i d = " 9 6 9 a 0 9 1 6 - c 6 e b - 4 5 b 5 - a 8 d 5 - 0 d 7 d 9 2 8 6 3 3 a e " 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8 e 1 4 3 3 5 e - 3 a b c - 4 b 9 d - b f a b - 9 8 b 3 0 a b e 4 8 1 e "   n a m e = " S e t   s h a p e   s i z e "   t y p e = " S y s t e m . B o o l e a n ,   m s c o r l i b ,   V e r s i o n = 4 . 0 . 0 . 0 ,   C u l t u r e = n e u t r a l ,   P u b l i c K e y T o k e n = b 7 7 a 5 c 5 6 1 9 3 4 e 0 8 9 "   o r d e r = " 9 9 9 "   k e y = " s e t S i z e "   v a l u e = " F a l s e "   g r o u p O r d e r = " - 1 "   i s G e n e r a t e d = " f a l s e " / >  
                             < p a r a m e t e r   i d = " 4 6 2 9 d 1 9 6 - 5 6 9 7 - 4 6 c f - 8 7 5 e - 8 7 1 9 c 2 d 7 5 9 3 9 "   n a m e = " F i e l d   i n d e x "   t y p e = " S y s t e m . I n t 3 2 ,   m s c o r l i b ,   V e r s i o n = 4 . 0 . 0 . 0 ,   C u l t u r e = n e u t r a l ,   P u b l i c K e y T o k e n = b 7 7 a 5 c 5 6 1 9 3 4 e 0 8 9 "   o r d e r = " 9 9 9 "   k e y = " i n d e x "   v a l u e = " "   g r o u p O r d e r = " - 1 "   i s G e n e r a t e d = " f a l s e " / >  
                             < p a r a m e t e r   i d = " 7 0 f 1 3 8 c 7 - 8 c 8 0 - 4 c a a - 8 4 a 6 - e d a a 0 4 c 7 8 d 9 3 "   n a m e = " D e l e t e   i f   e m p t y "   t y p e = " S y s t e m . B o o l e a n ,   m s c o r l i b ,   V e r s i o n = 4 . 0 . 0 . 0 ,   C u l t u r e = n e u t r a l ,   P u b l i c K e y T o k e n = b 7 7 a 5 c 5 6 1 9 3 4 e 0 8 9 "   o r d e r = " 9 9 9 "   k e y = " d e l e t e I f E m p t y "   v a l u e = " F a l s e "   g r o u p O r d e r = " - 1 "   i s G e n e r a t e d = " f a l s e " / >  
                             < p a r a m e t e r   i d = " f 3 2 d b 7 3 a - c a 8 3 - 4 4 8 4 - 9 b b c - 9 9 b 5 6 6 d c 5 e 6 1 "   n a m e = " U n g r o u p "   t y p e = " S y s t e m . B o o l e a n ,   m s c o r l i b ,   V e r s i o n = 4 . 0 . 0 . 0 ,   C u l t u r e = n e u t r a l ,   P u b l i c K e y T o k e n = b 7 7 a 5 c 5 6 1 9 3 4 e 0 8 9 "   o r d e r = " 9 9 9 "   k e y = " u n g r o u p "   v a l u e = " F a l s 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d = & q u o t ; h t t p : / / w w w . w 3 . o r g / 2 0 0 1 / X M L S c h e m a & q u o t ;   x m l n s : x s i = & q u o t ; h t t p : / / w w w . w 3 . o r g / 2 0 0 1 / X M L S c h e m a - i n s t a n c e & q u o t ; & g t ; & # x A ;     & l t ; t y p e & g t ; f i x e d & l t ; / t y p e & g t ; & # x A ; & l t ; / u i L o c a l i z e d S t r i n g & g t ; "   n a m e = " P r o c e s s   g r a p h i c   2 "   c a t e g o r y = " O C   1 6 : 9 "   t y p e I d = " 0 " / >  
             < / l i n k e d C o n t e n t I t e m s >  
         < / t e m p l a t e F r a g m e n t >  
         < t e m p l a t e F r a g m e n t   d i s p l a y N a m e = " a w a r d s "   t y p e I d = " - 1 " >  
             < t e m p l a t e   i d = " 5 3 d 7 e d c 4 - 3 e 2 4 - 4 0 d 8 - b e 5 d - c b a f 7 0 5 d 5 a 4 6 " 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e 7 3 1 9 2 6 a - e d 9 3 - 4 c 5 a - b 6 4 1 - 1 2 8 b 6 1 0 9 b 0 c 3 "   n a m e = " a w a r d   b a c k   1 " 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1 & q u o t ; "   f o r m a t E v a l u a t o r T y p e = " e x p r e s s i o n "   t e x t C a s e = " i g n o r e C a s e "   r e m o v e C o n t r o l = " f a l s e "   i g n o r e F o r m a t I f E m p t y = " f a l s e " >  
                         < p a r a m e t e r s >  
                             < p a r a m e t e r   i d = " 6 5 8 b 9 2 9 1 - 7 7 b b - 4 1 0 7 - a f a 9 - 3 a d 5 a 6 4 8 9 1 d 5 " 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a 6 2 e c e 6 7 - 1 6 c 0 - 4 6 e a - a 3 3 9 - 0 4 0 e 7 c 6 e f c 8 1 "   n a m e = " S e t   s h a p e   s i z e "   t y p e = " S y s t e m . B o o l e a n ,   m s c o r l i b ,   V e r s i o n = 4 . 0 . 0 . 0 ,   C u l t u r e = n e u t r a l ,   P u b l i c K e y T o k e n = b 7 7 a 5 c 5 6 1 9 3 4 e 0 8 9 "   o r d e r = " 9 9 9 "   k e y = " s e t S i z e "   v a l u e = " F a l s e "   g r o u p O r d e r = " - 1 "   i s G e n e r a t e d = " f a l s e " / >  
                             < p a r a m e t e r   i d = " f 3 c b d 6 6 e - 2 1 9 2 - 4 d f 4 - 9 d f 5 - 0 9 8 f d 6 3 0 2 5 5 3 "   n a m e = " F i e l d   i n d e x "   t y p e = " S y s t e m . I n t 3 2 ,   m s c o r l i b ,   V e r s i o n = 4 . 0 . 0 . 0 ,   C u l t u r e = n e u t r a l ,   P u b l i c K e y T o k e n = b 7 7 a 5 c 5 6 1 9 3 4 e 0 8 9 "   o r d e r = " 9 9 9 "   k e y = " i n d e x "   v a l u e = " "   g r o u p O r d e r = " - 1 "   i s G e n e r a t e d = " f a l s e " / >  
                             < p a r a m e t e r   i d = " c 2 f d 0 2 b 1 - 9 e 5 7 - 4 5 7 8 - a e a d - 1 a f d d 2 7 3 2 4 6 e "   n a m e = " D e l e t e   i f   e m p t y "   t y p e = " S y s t e m . B o o l e a n ,   m s c o r l i b ,   V e r s i o n = 4 . 0 . 0 . 0 ,   C u l t u r e = n e u t r a l ,   P u b l i c K e y T o k e n = b 7 7 a 5 c 5 6 1 9 3 4 e 0 8 9 "   o r d e r = " 9 9 9 "   k e y = " d e l e t e I f E m p t y "   v a l u e = " F a l s e "   g r o u p O r d e r = " - 1 "   i s G e n e r a t e d = " f a l s e " / >  
                             < p a r a m e t e r   i d = " a 1 4 1 b 1 e 0 - 8 a 8 9 - 4 e f 9 - a 5 d 9 - 4 f 2 e 2 b 2 f 8 6 5 a "   n a m e = " U n g r o u p "   t y p e = " S y s t e m . B o o l e a n ,   m s c o r l i b ,   V e r s i o n = 4 . 0 . 0 . 0 ,   C u l t u r e = n e u t r a l ,   P u b l i c K e y T o k e n = b 7 7 a 5 c 5 6 1 9 3 4 e 0 8 9 "   o r d e r = " 9 9 9 "   k e y = " u n g r o u p "   v a l u e = " F a l s e "   g r o u p O r d e r = " - 1 "   i s G e n e r a t e d = " f a l s e " / >  
                         < / p a r a m e t e r s >  
                     < / c o n t e n t C o n t r o l >  
                     < c o n t e n t C o n t r o l   i d = " 1 7 e e e 6 5 d - 3 8 f b - 4 8 e e - 8 d f c - b 1 8 6 e 1 b 6 b 3 6 6 "   n a m e = " T r o p h y   1 " 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1 & q u o t ; "   f o r m a t E v a l u a t o r T y p e = " e x p r e s s i o n "   t e x t C a s e = " i g n o r e C a s e "   r e m o v e C o n t r o l = " f a l s e "   i g n o r e F o r m a t I f E m p t y = " f a l s e " >  
                         < p a r a m e t e r s >  
                             < p a r a m e t e r   i d = " f e f d 4 b 1 d - d 8 5 7 - 4 7 7 1 - 9 d 6 8 - d f c 9 c 5 0 8 c 6 0 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b f 2 a 8 1 6 5 - d d 1 6 - 4 a 8 d - 9 9 4 0 - 0 6 a f 4 b b a a 9 8 8 "   n a m e = " S e t   s h a p e   s i z e "   t y p e = " S y s t e m . B o o l e a n ,   m s c o r l i b ,   V e r s i o n = 4 . 0 . 0 . 0 ,   C u l t u r e = n e u t r a l ,   P u b l i c K e y T o k e n = b 7 7 a 5 c 5 6 1 9 3 4 e 0 8 9 "   o r d e r = " 9 9 9 "   k e y = " s e t S i z e "   v a l u e = " F a l s e "   g r o u p O r d e r = " - 1 "   i s G e n e r a t e d = " f a l s e " / >  
                             < p a r a m e t e r   i d = " e 8 4 8 e 0 5 b - 8 f 8 e - 4 d f f - b e f 7 - 6 5 0 3 d 9 a 3 a f f a "   n a m e = " F i e l d   i n d e x "   t y p e = " S y s t e m . I n t 3 2 ,   m s c o r l i b ,   V e r s i o n = 4 . 0 . 0 . 0 ,   C u l t u r e = n e u t r a l ,   P u b l i c K e y T o k e n = b 7 7 a 5 c 5 6 1 9 3 4 e 0 8 9 "   o r d e r = " 9 9 9 "   k e y = " i n d e x "   v a l u e = " "   g r o u p O r d e r = " - 1 "   i s G e n e r a t e d = " f a l s e " / >  
                             < p a r a m e t e r   i d = " 6 b 9 1 c 4 7 0 - 9 c c b - 4 5 9 c - b f d 5 - 3 4 2 2 3 3 4 3 8 f b 2 "   n a m e = " D e l e t e   i f   e m p t y "   t y p e = " S y s t e m . B o o l e a n ,   m s c o r l i b ,   V e r s i o n = 4 . 0 . 0 . 0 ,   C u l t u r e = n e u t r a l ,   P u b l i c K e y T o k e n = b 7 7 a 5 c 5 6 1 9 3 4 e 0 8 9 "   o r d e r = " 9 9 9 "   k e y = " d e l e t e I f E m p t y "   v a l u e = " F a l s e "   g r o u p O r d e r = " - 1 "   i s G e n e r a t e d = " f a l s e " / >  
                             < p a r a m e t e r   i d = " d 4 b 6 6 7 9 3 - e d 1 1 - 4 1 1 d - 9 5 b 4 - 7 4 0 7 1 3 2 3 c 7 a 6 "   n a m e = " U n g r o u p "   t y p e = " S y s t e m . B o o l e a n ,   m s c o r l i b ,   V e r s i o n = 4 . 0 . 0 . 0 ,   C u l t u r e = n e u t r a l ,   P u b l i c K e y T o k e n = b 7 7 a 5 c 5 6 1 9 3 4 e 0 8 9 "   o r d e r = " 9 9 9 "   k e y = " u n g r o u p "   v a l u e = " F a l s e "   g r o u p O r d e r = " - 1 "   i s G e n e r a t e d = " f a l s e " / >  
                         < / p a r a m e t e r s >  
                     < / c o n t e n t C o n t r o l >  
                     < c o n t e n t C o n t r o l   i d = " 6 0 b 6 f 5 f 2 - c d 8 7 - 4 4 9 e - 8 8 f b - f 8 0 2 5 e 5 c c 6 b 0 "   n a m e = " a w a r d   b a c k 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2 & q u o t ; "   f o r m a t E v a l u a t o r T y p e = " e x p r e s s i o n "   t e x t C a s e = " i g n o r e C a s e "   r e m o v e C o n t r o l = " f a l s e "   i g n o r e F o r m a t I f E m p t y = " f a l s e " >  
                         < p a r a m e t e r s >  
                             < p a r a m e t e r   i d = " e 3 5 0 4 7 8 2 - 6 4 8 c - 4 4 d c - a 3 2 c - 4 0 8 5 b 9 2 a 2 d 4 9 " 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8 6 0 c d 4 e 4 - 3 9 1 a - 4 b 4 c - 8 3 7 f - 6 5 f d d 0 f e 7 5 1 9 "   n a m e = " S e t   s h a p e   s i z e "   t y p e = " S y s t e m . B o o l e a n ,   m s c o r l i b ,   V e r s i o n = 4 . 0 . 0 . 0 ,   C u l t u r e = n e u t r a l ,   P u b l i c K e y T o k e n = b 7 7 a 5 c 5 6 1 9 3 4 e 0 8 9 "   o r d e r = " 9 9 9 "   k e y = " s e t S i z e "   v a l u e = " F a l s e "   g r o u p O r d e r = " - 1 "   i s G e n e r a t e d = " f a l s e " / >  
                             < p a r a m e t e r   i d = " 4 c 6 7 f a 3 1 - 9 9 2 4 - 4 6 9 2 - 8 c 1 7 - 9 b 7 9 8 a 5 c d 3 a 6 "   n a m e = " F i e l d   i n d e x "   t y p e = " S y s t e m . I n t 3 2 ,   m s c o r l i b ,   V e r s i o n = 4 . 0 . 0 . 0 ,   C u l t u r e = n e u t r a l ,   P u b l i c K e y T o k e n = b 7 7 a 5 c 5 6 1 9 3 4 e 0 8 9 "   o r d e r = " 9 9 9 "   k e y = " i n d e x "   v a l u e = " "   g r o u p O r d e r = " - 1 "   i s G e n e r a t e d = " f a l s e " / >  
                             < p a r a m e t e r   i d = " 4 e a 5 8 2 5 a - 4 5 6 c - 4 3 b 4 - 8 3 8 2 - b 1 d 1 3 0 5 9 8 f 4 3 "   n a m e = " D e l e t e   i f   e m p t y "   t y p e = " S y s t e m . B o o l e a n ,   m s c o r l i b ,   V e r s i o n = 4 . 0 . 0 . 0 ,   C u l t u r e = n e u t r a l ,   P u b l i c K e y T o k e n = b 7 7 a 5 c 5 6 1 9 3 4 e 0 8 9 "   o r d e r = " 9 9 9 "   k e y = " d e l e t e I f E m p t y "   v a l u e = " F a l s e "   g r o u p O r d e r = " - 1 "   i s G e n e r a t e d = " f a l s e " / >  
                             < p a r a m e t e r   i d = " d 7 c d 2 8 c 5 - 9 0 4 3 - 4 d 0 4 - b 5 b c - 1 4 8 d c 7 d a 1 a d 3 "   n a m e = " U n g r o u p "   t y p e = " S y s t e m . B o o l e a n ,   m s c o r l i b ,   V e r s i o n = 4 . 0 . 0 . 0 ,   C u l t u r e = n e u t r a l ,   P u b l i c K e y T o k e n = b 7 7 a 5 c 5 6 1 9 3 4 e 0 8 9 "   o r d e r = " 9 9 9 "   k e y = " u n g r o u p "   v a l u e = " F a l s e "   g r o u p O r d e r = " - 1 "   i s G e n e r a t e d = " f a l s e " / >  
                         < / p a r a m e t e r s >  
                     < / c o n t e n t C o n t r o l >  
                     < c o n t e n t C o n t r o l   i d = " 9 7 b 6 4 4 9 7 - 6 4 e f - 4 2 f a - 9 f 0 3 - 1 1 d 8 e f d 2 6 b d 4 "   n a m e = " T r o p h y 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2 & q u o t ; "   f o r m a t E v a l u a t o r T y p e = " e x p r e s s i o n "   t e x t C a s e = " i g n o r e C a s e "   r e m o v e C o n t r o l = " f a l s e "   i g n o r e F o r m a t I f E m p t y = " f a l s e " >  
                         < p a r a m e t e r s >  
                             < p a r a m e t e r   i d = " 0 d 4 e f 7 c f - 4 3 0 2 - 4 d 7 8 - 9 f 1 9 - 7 1 7 3 9 f a b a 3 b 8 " 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9 3 7 9 1 e 5 3 - 7 5 5 e - 4 2 e 9 - 9 5 6 7 - 4 4 6 4 0 8 d 8 e 9 7 b "   n a m e = " S e t   s h a p e   s i z e "   t y p e = " S y s t e m . B o o l e a n ,   m s c o r l i b ,   V e r s i o n = 4 . 0 . 0 . 0 ,   C u l t u r e = n e u t r a l ,   P u b l i c K e y T o k e n = b 7 7 a 5 c 5 6 1 9 3 4 e 0 8 9 "   o r d e r = " 9 9 9 "   k e y = " s e t S i z e "   v a l u e = " F a l s e "   g r o u p O r d e r = " - 1 "   i s G e n e r a t e d = " f a l s e " / >  
                             < p a r a m e t e r   i d = " 9 a 8 8 3 4 6 9 - c f 1 c - 4 0 d 2 - 9 8 a d - b c 0 9 e c 0 6 8 f b 6 "   n a m e = " F i e l d   i n d e x "   t y p e = " S y s t e m . I n t 3 2 ,   m s c o r l i b ,   V e r s i o n = 4 . 0 . 0 . 0 ,   C u l t u r e = n e u t r a l ,   P u b l i c K e y T o k e n = b 7 7 a 5 c 5 6 1 9 3 4 e 0 8 9 "   o r d e r = " 9 9 9 "   k e y = " i n d e x "   v a l u e = " "   g r o u p O r d e r = " - 1 "   i s G e n e r a t e d = " f a l s e " / >  
                             < p a r a m e t e r   i d = " 9 9 b 7 0 e d d - 0 2 e b - 4 f 2 8 - a 0 5 c - 8 0 f 7 d 6 d 9 7 7 8 9 "   n a m e = " D e l e t e   i f   e m p t y "   t y p e = " S y s t e m . B o o l e a n ,   m s c o r l i b ,   V e r s i o n = 4 . 0 . 0 . 0 ,   C u l t u r e = n e u t r a l ,   P u b l i c K e y T o k e n = b 7 7 a 5 c 5 6 1 9 3 4 e 0 8 9 "   o r d e r = " 9 9 9 "   k e y = " d e l e t e I f E m p t y "   v a l u e = " F a l s e "   g r o u p O r d e r = " - 1 "   i s G e n e r a t e d = " f a l s e " / >  
                             < p a r a m e t e r   i d = " 0 5 e a 8 b 2 e - 3 4 a 9 - 4 8 d a - 9 d 1 a - 5 7 4 f 5 b 5 2 2 f 5 4 "   n a m e = " U n g r o u p "   t y p e = " S y s t e m . B o o l e a n ,   m s c o r l i b ,   V e r s i o n = 4 . 0 . 0 . 0 ,   C u l t u r e = n e u t r a l ,   P u b l i c K e y T o k e n = b 7 7 a 5 c 5 6 1 9 3 4 e 0 8 9 "   o r d e r = " 9 9 9 "   k e y = " u n g r o u p "   v a l u e = " F a l s e "   g r o u p O r d e r = " - 1 "   i s G e n e r a t e d = " f a l s e " / >  
                         < / p a r a m e t e r s >  
                     < / c o n t e n t C o n t r o l >  
                     < c o n t e n t C o n t r o l   i d = " 2 d f 4 c 8 e 1 - 9 d 3 d - 4 0 e 6 - b c f b - 2 a c 9 b 0 e 6 c 8 6 6 "   n a m e = " a w a r d   b a c k 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3 & q u o t ; "   f o r m a t E v a l u a t o r T y p e = " e x p r e s s i o n "   t e x t C a s e = " i g n o r e C a s e "   r e m o v e C o n t r o l = " f a l s e "   i g n o r e F o r m a t I f E m p t y = " f a l s e " >  
                         < p a r a m e t e r s >  
                             < p a r a m e t e r   i d = " f 3 e 0 f e 0 a - 5 d 6 d - 4 a a 0 - b a 0 4 - 8 d b 7 9 0 0 3 8 b 2 e " 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2 9 d 0 c b 4 8 - e 1 f b - 4 9 1 3 - 9 6 7 7 - 7 0 c 3 1 b c 2 d a f 4 "   n a m e = " S e t   s h a p e   s i z e "   t y p e = " S y s t e m . B o o l e a n ,   m s c o r l i b ,   V e r s i o n = 4 . 0 . 0 . 0 ,   C u l t u r e = n e u t r a l ,   P u b l i c K e y T o k e n = b 7 7 a 5 c 5 6 1 9 3 4 e 0 8 9 "   o r d e r = " 9 9 9 "   k e y = " s e t S i z e "   v a l u e = " F a l s e "   g r o u p O r d e r = " - 1 "   i s G e n e r a t e d = " f a l s e " / >  
                             < p a r a m e t e r   i d = " b 8 e 2 b 6 4 6 - b 1 c c - 4 4 f 6 - a 7 0 6 - 4 b c c b a 1 a 9 4 9 8 "   n a m e = " F i e l d   i n d e x "   t y p e = " S y s t e m . I n t 3 2 ,   m s c o r l i b ,   V e r s i o n = 4 . 0 . 0 . 0 ,   C u l t u r e = n e u t r a l ,   P u b l i c K e y T o k e n = b 7 7 a 5 c 5 6 1 9 3 4 e 0 8 9 "   o r d e r = " 9 9 9 "   k e y = " i n d e x "   v a l u e = " "   g r o u p O r d e r = " - 1 "   i s G e n e r a t e d = " f a l s e " / >  
                             < p a r a m e t e r   i d = " 6 5 6 e 1 2 3 c - c 3 0 c - 4 8 8 b - b 2 6 f - a e 5 a 4 b 7 8 6 3 e 0 "   n a m e = " D e l e t e   i f   e m p t y "   t y p e = " S y s t e m . B o o l e a n ,   m s c o r l i b ,   V e r s i o n = 4 . 0 . 0 . 0 ,   C u l t u r e = n e u t r a l ,   P u b l i c K e y T o k e n = b 7 7 a 5 c 5 6 1 9 3 4 e 0 8 9 "   o r d e r = " 9 9 9 "   k e y = " d e l e t e I f E m p t y "   v a l u e = " F a l s e "   g r o u p O r d e r = " - 1 "   i s G e n e r a t e d = " f a l s e " / >  
                             < p a r a m e t e r   i d = " 9 0 8 3 d e 1 4 - e 1 6 0 - 4 7 7 2 - a d d b - e 2 5 2 d 4 c 9 e 8 7 7 "   n a m e = " U n g r o u p "   t y p e = " S y s t e m . B o o l e a n ,   m s c o r l i b ,   V e r s i o n = 4 . 0 . 0 . 0 ,   C u l t u r e = n e u t r a l ,   P u b l i c K e y T o k e n = b 7 7 a 5 c 5 6 1 9 3 4 e 0 8 9 "   o r d e r = " 9 9 9 "   k e y = " u n g r o u p "   v a l u e = " F a l s e "   g r o u p O r d e r = " - 1 "   i s G e n e r a t e d = " f a l s e " / >  
                         < / p a r a m e t e r s >  
                     < / c o n t e n t C o n t r o l >  
                     < c o n t e n t C o n t r o l   i d = " 4 d 9 c 8 d 7 4 - 6 7 8 a - 4 f 0 0 - a 5 f c - a e 5 f c 9 c 6 0 b 5 7 "   n a m e = " T r o p h y 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3 & q u o t ; "   f o r m a t E v a l u a t o r T y p e = " e x p r e s s i o n "   t e x t C a s e = " i g n o r e C a s e "   r e m o v e C o n t r o l = " f a l s e "   i g n o r e F o r m a t I f E m p t y = " f a l s e " >  
                         < p a r a m e t e r s >  
                             < p a r a m e t e r   i d = " a b a 1 e a f b - a 2 1 a - 4 6 9 2 - 9 6 e e - 7 6 8 9 9 e 7 e b 8 0 a " 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6 d 5 c 7 3 b 2 - e 2 6 5 - 4 9 9 3 - 8 a 0 8 - 8 7 0 e 8 d b d f 2 9 7 "   n a m e = " S e t   s h a p e   s i z e "   t y p e = " S y s t e m . B o o l e a n ,   m s c o r l i b ,   V e r s i o n = 4 . 0 . 0 . 0 ,   C u l t u r e = n e u t r a l ,   P u b l i c K e y T o k e n = b 7 7 a 5 c 5 6 1 9 3 4 e 0 8 9 "   o r d e r = " 9 9 9 "   k e y = " s e t S i z e "   v a l u e = " F a l s e "   g r o u p O r d e r = " - 1 "   i s G e n e r a t e d = " f a l s e " / >  
                             < p a r a m e t e r   i d = " 1 b 4 6 9 c a 2 - c a a 7 - 4 1 3 e - 9 4 2 2 - 8 8 2 a 5 d c e 6 3 1 b "   n a m e = " F i e l d   i n d e x "   t y p e = " S y s t e m . I n t 3 2 ,   m s c o r l i b ,   V e r s i o n = 4 . 0 . 0 . 0 ,   C u l t u r e = n e u t r a l ,   P u b l i c K e y T o k e n = b 7 7 a 5 c 5 6 1 9 3 4 e 0 8 9 "   o r d e r = " 9 9 9 "   k e y = " i n d e x "   v a l u e = " "   g r o u p O r d e r = " - 1 "   i s G e n e r a t e d = " f a l s e " / >  
                             < p a r a m e t e r   i d = " 2 0 3 f d a 5 1 - 2 8 4 8 - 4 4 1 b - a b 0 9 - 1 2 4 f 6 1 0 e d 3 7 d "   n a m e = " D e l e t e   i f   e m p t y "   t y p e = " S y s t e m . B o o l e a n ,   m s c o r l i b ,   V e r s i o n = 4 . 0 . 0 . 0 ,   C u l t u r e = n e u t r a l ,   P u b l i c K e y T o k e n = b 7 7 a 5 c 5 6 1 9 3 4 e 0 8 9 "   o r d e r = " 9 9 9 "   k e y = " d e l e t e I f E m p t y "   v a l u e = " F a l s e "   g r o u p O r d e r = " - 1 "   i s G e n e r a t e d = " f a l s e " / >  
                             < p a r a m e t e r   i d = " 7 3 2 f d 1 9 b - c 0 4 f - 4 9 1 6 - 9 6 f 4 - 7 f 0 4 c a 1 7 6 9 d 1 "   n a m e = " U n g r o u p "   t y p e = " S y s t e m . B o o l e a n ,   m s c o r l i b ,   V e r s i o n = 4 . 0 . 0 . 0 ,   C u l t u r e = n e u t r a l ,   P u b l i c K e y T o k e n = b 7 7 a 5 c 5 6 1 9 3 4 e 0 8 9 "   o r d e r = " 9 9 9 "   k e y = " u n g r o u p "   v a l u e = " F a l s e "   g r o u p O r d e r = " - 1 "   i s G e n e r a t e d = " f a l s e " / >  
                         < / p a r a m e t e r s >  
                     < / c o n t e n t C o n t r o l >  
                     < c o n t e n t C o n t r o l   i d = " a 6 4 9 4 f 0 6 - 1 f 1 4 - 4 8 d 8 - b 9 9 8 - b 8 1 e a 9 4 8 d 7 4 2 "   n a m e = " a w a r d   b a c k   4 " 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4 & q u o t ; "   f o r m a t E v a l u a t o r T y p e = " e x p r e s s i o n "   t e x t C a s e = " i g n o r e C a s e "   r e m o v e C o n t r o l = " f a l s e "   i g n o r e F o r m a t I f E m p t y = " f a l s e " >  
                         < p a r a m e t e r s >  
                             < p a r a m e t e r   i d = " 2 d a d 6 1 7 8 - 6 9 6 f - 4 0 9 e - a 6 2 1 - 7 2 a 7 4 d c 8 6 b 6 d " 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a c 0 1 f b e a - 8 2 6 2 - 4 6 9 8 - a 3 c 1 - 5 f d 8 9 0 5 7 3 8 f 5 "   n a m e = " S e t   s h a p e   s i z e "   t y p e = " S y s t e m . B o o l e a n ,   m s c o r l i b ,   V e r s i o n = 4 . 0 . 0 . 0 ,   C u l t u r e = n e u t r a l ,   P u b l i c K e y T o k e n = b 7 7 a 5 c 5 6 1 9 3 4 e 0 8 9 "   o r d e r = " 9 9 9 "   k e y = " s e t S i z e "   v a l u e = " F a l s e "   g r o u p O r d e r = " - 1 "   i s G e n e r a t e d = " f a l s e " / >  
                             < p a r a m e t e r   i d = " 2 9 2 c 3 b 0 0 - 2 0 7 3 - 4 f 6 6 - b 8 7 f - 7 e 1 c 0 1 8 a a 5 d 3 "   n a m e = " F i e l d   i n d e x "   t y p e = " S y s t e m . I n t 3 2 ,   m s c o r l i b ,   V e r s i o n = 4 . 0 . 0 . 0 ,   C u l t u r e = n e u t r a l ,   P u b l i c K e y T o k e n = b 7 7 a 5 c 5 6 1 9 3 4 e 0 8 9 "   o r d e r = " 9 9 9 "   k e y = " i n d e x "   v a l u e = " "   g r o u p O r d e r = " - 1 "   i s G e n e r a t e d = " f a l s e " / >  
                             < p a r a m e t e r   i d = " b 8 7 f 1 0 7 c - 8 2 c 8 - 4 d b 3 - 9 b f 8 - 2 4 1 8 c 4 8 8 3 4 b e "   n a m e = " D e l e t e   i f   e m p t y "   t y p e = " S y s t e m . B o o l e a n ,   m s c o r l i b ,   V e r s i o n = 4 . 0 . 0 . 0 ,   C u l t u r e = n e u t r a l ,   P u b l i c K e y T o k e n = b 7 7 a 5 c 5 6 1 9 3 4 e 0 8 9 "   o r d e r = " 9 9 9 "   k e y = " d e l e t e I f E m p t y "   v a l u e = " F a l s e "   g r o u p O r d e r = " - 1 "   i s G e n e r a t e d = " f a l s e " / >  
                             < p a r a m e t e r   i d = " 4 d 3 6 f 2 a 4 - 0 1 a 0 - 4 3 0 6 - 8 5 9 5 - 4 8 1 3 f b 5 0 a 2 4 b "   n a m e = " U n g r o u p "   t y p e = " S y s t e m . B o o l e a n ,   m s c o r l i b ,   V e r s i o n = 4 . 0 . 0 . 0 ,   C u l t u r e = n e u t r a l ,   P u b l i c K e y T o k e n = b 7 7 a 5 c 5 6 1 9 3 4 e 0 8 9 "   o r d e r = " 9 9 9 "   k e y = " u n g r o u p "   v a l u e = " F a l s e "   g r o u p O r d e r = " - 1 "   i s G e n e r a t e d = " f a l s e " / >  
                         < / p a r a m e t e r s >  
                     < / c o n t e n t C o n t r o l >  
                     < c o n t e n t C o n t r o l   i d = " 8 e 0 f 1 9 c e - d f 8 5 - 4 0 1 7 - 9 e 3 a - b 7 3 2 0 1 4 2 2 5 1 e "   n a m e = " T r o p h y   4 " 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4 & q u o t ; "   f o r m a t E v a l u a t o r T y p e = " e x p r e s s i o n "   t e x t C a s e = " i g n o r e C a s e "   r e m o v e C o n t r o l = " f a l s e "   i g n o r e F o r m a t I f E m p t y = " f a l s e " >  
                         < p a r a m e t e r s >  
                             < p a r a m e t e r   i d = " 2 e 0 8 c 8 3 d - 7 3 3 6 - 4 2 c 1 - b b 8 b - 8 4 2 8 3 d 5 4 c 8 6 a " 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8 7 4 a 6 0 8 0 - e 6 2 0 - 4 9 d f - b 4 2 0 - 8 d c 1 9 0 b 8 c 9 e 9 "   n a m e = " S e t   s h a p e   s i z e "   t y p e = " S y s t e m . B o o l e a n ,   m s c o r l i b ,   V e r s i o n = 4 . 0 . 0 . 0 ,   C u l t u r e = n e u t r a l ,   P u b l i c K e y T o k e n = b 7 7 a 5 c 5 6 1 9 3 4 e 0 8 9 "   o r d e r = " 9 9 9 "   k e y = " s e t S i z e "   v a l u e = " F a l s e "   g r o u p O r d e r = " - 1 "   i s G e n e r a t e d = " f a l s e " / >  
                             < p a r a m e t e r   i d = " 9 6 e 5 b 5 d b - 4 5 a 8 - 4 d c 0 - b 9 3 3 - 1 a 4 5 6 3 7 b 7 0 8 c "   n a m e = " F i e l d   i n d e x "   t y p e = " S y s t e m . I n t 3 2 ,   m s c o r l i b ,   V e r s i o n = 4 . 0 . 0 . 0 ,   C u l t u r e = n e u t r a l ,   P u b l i c K e y T o k e n = b 7 7 a 5 c 5 6 1 9 3 4 e 0 8 9 "   o r d e r = " 9 9 9 "   k e y = " i n d e x "   v a l u e = " "   g r o u p O r d e r = " - 1 "   i s G e n e r a t e d = " f a l s e " / >  
                             < p a r a m e t e r   i d = " 8 a c d 0 f 5 a - 0 9 7 c - 4 a 6 0 - a 4 6 a - 3 7 8 8 c 7 0 8 1 2 3 4 "   n a m e = " D e l e t e   i f   e m p t y "   t y p e = " S y s t e m . B o o l e a n ,   m s c o r l i b ,   V e r s i o n = 4 . 0 . 0 . 0 ,   C u l t u r e = n e u t r a l ,   P u b l i c K e y T o k e n = b 7 7 a 5 c 5 6 1 9 3 4 e 0 8 9 "   o r d e r = " 9 9 9 "   k e y = " d e l e t e I f E m p t y "   v a l u e = " F a l s e "   g r o u p O r d e r = " - 1 "   i s G e n e r a t e d = " f a l s e " / >  
                             < p a r a m e t e r   i d = " a 7 7 c 4 4 b a - 5 1 0 8 - 4 6 7 4 - 9 4 5 e - c a f e c 4 4 7 7 d 6 5 "   n a m e = " U n g r o u p "   t y p e = " S y s t e m . B o o l e a n ,   m s c o r l i b ,   V e r s i o n = 4 . 0 . 0 . 0 ,   C u l t u r e = n e u t r a l ,   P u b l i c K e y T o k e n = b 7 7 a 5 c 5 6 1 9 3 4 e 0 8 9 "   o r d e r = " 9 9 9 "   k e y = " u n g r o u p "   v a l u e = " F a l s e "   g r o u p O r d e r = " - 1 "   i s G e n e r a t e d = " f a l s e " / >  
                         < / p a r a m e t e r s >  
                     < / c o n t e n t C o n t r o l >  
                     < c o n t e n t C o n t r o l   i d = " a e a 2 4 d b 8 - b 4 3 0 - 4 0 3 c - 8 4 c 5 - 0 6 f d 7 3 b 3 f 3 4 b "   n a m e = " a w a r d   b a c k   5 " 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5 & q u o t ; "   f o r m a t E v a l u a t o r T y p e = " e x p r e s s i o n "   t e x t C a s e = " i g n o r e C a s e "   r e m o v e C o n t r o l = " f a l s e "   i g n o r e F o r m a t I f E m p t y = " f a l s e " >  
                         < p a r a m e t e r s >  
                             < p a r a m e t e r   i d = " 0 f 3 e c b c 0 - 7 3 0 b - 4 e 8 f - 8 d b 9 - 3 d 1 c 0 d 9 d c c c 0 " 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e 3 a 6 0 4 3 4 - d 7 d c - 4 c 8 c - 9 f e 5 - 1 e 5 7 a 4 0 5 e f 7 7 "   n a m e = " S e t   s h a p e   s i z e "   t y p e = " S y s t e m . B o o l e a n ,   m s c o r l i b ,   V e r s i o n = 4 . 0 . 0 . 0 ,   C u l t u r e = n e u t r a l ,   P u b l i c K e y T o k e n = b 7 7 a 5 c 5 6 1 9 3 4 e 0 8 9 "   o r d e r = " 9 9 9 "   k e y = " s e t S i z e "   v a l u e = " F a l s e "   g r o u p O r d e r = " - 1 "   i s G e n e r a t e d = " f a l s e " / >  
                             < p a r a m e t e r   i d = " 8 2 9 7 2 9 9 b - e b 8 a - 4 3 3 1 - 8 f a 4 - 5 4 5 5 c f 5 2 a 3 a 8 "   n a m e = " F i e l d   i n d e x "   t y p e = " S y s t e m . I n t 3 2 ,   m s c o r l i b ,   V e r s i o n = 4 . 0 . 0 . 0 ,   C u l t u r e = n e u t r a l ,   P u b l i c K e y T o k e n = b 7 7 a 5 c 5 6 1 9 3 4 e 0 8 9 "   o r d e r = " 9 9 9 "   k e y = " i n d e x "   v a l u e = " "   g r o u p O r d e r = " - 1 "   i s G e n e r a t e d = " f a l s e " / >  
                             < p a r a m e t e r   i d = " 2 f f 5 2 f f 4 - 0 7 1 b - 4 2 3 c - 8 f 4 a - 1 1 d f b e 9 9 8 6 9 a "   n a m e = " D e l e t e   i f   e m p t y "   t y p e = " S y s t e m . B o o l e a n ,   m s c o r l i b ,   V e r s i o n = 4 . 0 . 0 . 0 ,   C u l t u r e = n e u t r a l ,   P u b l i c K e y T o k e n = b 7 7 a 5 c 5 6 1 9 3 4 e 0 8 9 "   o r d e r = " 9 9 9 "   k e y = " d e l e t e I f E m p t y "   v a l u e = " F a l s e "   g r o u p O r d e r = " - 1 "   i s G e n e r a t e d = " f a l s e " / >  
                             < p a r a m e t e r   i d = " b a 6 1 2 8 7 1 - d 4 8 e - 4 4 2 7 - a 7 3 d - 0 5 d 5 9 3 6 a c 5 f a "   n a m e = " U n g r o u p "   t y p e = " S y s t e m . B o o l e a n ,   m s c o r l i b ,   V e r s i o n = 4 . 0 . 0 . 0 ,   C u l t u r e = n e u t r a l ,   P u b l i c K e y T o k e n = b 7 7 a 5 c 5 6 1 9 3 4 e 0 8 9 "   o r d e r = " 9 9 9 "   k e y = " u n g r o u p "   v a l u e = " F a l s e "   g r o u p O r d e r = " - 1 "   i s G e n e r a t e d = " f a l s e " / >  
                         < / p a r a m e t e r s >  
                     < / c o n t e n t C o n t r o l >  
                     < c o n t e n t C o n t r o l   i d = " 1 2 6 9 3 a 4 1 - e e 0 8 - 4 0 5 1 - 8 2 c 0 - 7 3 e 1 e 8 9 f e 7 5 f "   n a m e = " T r o p h y   5 " 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5 & q u o t ; "   f o r m a t E v a l u a t o r T y p e = " e x p r e s s i o n "   t e x t C a s e = " i g n o r e C a s e "   r e m o v e C o n t r o l = " f a l s e "   i g n o r e F o r m a t I f E m p t y = " f a l s e " >  
                         < p a r a m e t e r s >  
                             < p a r a m e t e r   i d = " 4 a 4 4 8 8 c 4 - c a 0 8 - 4 4 2 6 - a c 6 f - 3 7 6 1 5 2 2 e 7 c 3 7 " 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f 4 f 3 7 7 0 4 - 5 5 2 a - 4 3 d 4 - a e 6 6 - 6 4 4 5 1 7 3 8 a 6 0 9 "   n a m e = " S e t   s h a p e   s i z e "   t y p e = " S y s t e m . B o o l e a n ,   m s c o r l i b ,   V e r s i o n = 4 . 0 . 0 . 0 ,   C u l t u r e = n e u t r a l ,   P u b l i c K e y T o k e n = b 7 7 a 5 c 5 6 1 9 3 4 e 0 8 9 "   o r d e r = " 9 9 9 "   k e y = " s e t S i z e "   v a l u e = " F a l s e "   g r o u p O r d e r = " - 1 "   i s G e n e r a t e d = " f a l s e " / >  
                             < p a r a m e t e r   i d = " a a 1 e 5 2 5 1 - 6 b 2 c - 4 3 f 0 - 8 c a 1 - 8 1 f 6 7 a 9 4 b f c c "   n a m e = " F i e l d   i n d e x "   t y p e = " S y s t e m . I n t 3 2 ,   m s c o r l i b ,   V e r s i o n = 4 . 0 . 0 . 0 ,   C u l t u r e = n e u t r a l ,   P u b l i c K e y T o k e n = b 7 7 a 5 c 5 6 1 9 3 4 e 0 8 9 "   o r d e r = " 9 9 9 "   k e y = " i n d e x "   v a l u e = " "   g r o u p O r d e r = " - 1 "   i s G e n e r a t e d = " f a l s e " / >  
                             < p a r a m e t e r   i d = " b c 5 7 2 9 6 3 - 1 8 a 4 - 4 1 9 a - 8 a 3 a - 3 8 5 4 0 a 3 f c 9 a 9 "   n a m e = " D e l e t e   i f   e m p t y "   t y p e = " S y s t e m . B o o l e a n ,   m s c o r l i b ,   V e r s i o n = 4 . 0 . 0 . 0 ,   C u l t u r e = n e u t r a l ,   P u b l i c K e y T o k e n = b 7 7 a 5 c 5 6 1 9 3 4 e 0 8 9 "   o r d e r = " 9 9 9 "   k e y = " d e l e t e I f E m p t y "   v a l u e = " F a l s e "   g r o u p O r d e r = " - 1 "   i s G e n e r a t e d = " f a l s e " / >  
                             < p a r a m e t e r   i d = " 1 d 5 e e a a 0 - e 7 d b - 4 1 2 b - b 7 7 3 - 8 9 c 0 c 9 2 a 2 d 2 3 "   n a m e = " U n g r o u p "   t y p e = " S y s t e m . B o o l e a n ,   m s c o r l i b ,   V e r s i o n = 4 . 0 . 0 . 0 ,   C u l t u r e = n e u t r a l ,   P u b l i c K e y T o k e n = b 7 7 a 5 c 5 6 1 9 3 4 e 0 8 9 "   o r d e r = " 9 9 9 "   k e y = " u n g r o u p "   v a l u e = " F a l s e "   g r o u p O r d e r = " - 1 "   i s G e n e r a t e d = " f a l s e " / >  
                         < / p a r a m e t e r s >  
                     < / c o n t e n t C o n t r o l >  
                     < c o n t e n t C o n t r o l   i d = " 8 3 e e f d b b - 6 5 9 f - 4 e 3 c - a 2 4 a - 7 6 4 a 7 e d 7 0 f e c "   n a m e = " a w a r d   b a c k   6 " 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6 & q u o t ; "   f o r m a t E v a l u a t o r T y p e = " e x p r e s s i o n "   t e x t C a s e = " i g n o r e C a s e "   r e m o v e C o n t r o l = " f a l s e "   i g n o r e F o r m a t I f E m p t y = " f a l s e " >  
                         < p a r a m e t e r s >  
                             < p a r a m e t e r   i d = " 9 d d 9 6 d f c - 4 e 3 1 - 4 c 1 d - b 1 4 d - c 8 3 a f 9 f b 5 1 c f " 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6 a a e c 7 5 a - 8 4 5 c - 4 4 3 b - a 3 8 a - 8 8 9 a 9 3 6 a 2 6 7 3 "   n a m e = " S e t   s h a p e   s i z e "   t y p e = " S y s t e m . B o o l e a n ,   m s c o r l i b ,   V e r s i o n = 4 . 0 . 0 . 0 ,   C u l t u r e = n e u t r a l ,   P u b l i c K e y T o k e n = b 7 7 a 5 c 5 6 1 9 3 4 e 0 8 9 "   o r d e r = " 9 9 9 "   k e y = " s e t S i z e "   v a l u e = " F a l s e "   g r o u p O r d e r = " - 1 "   i s G e n e r a t e d = " f a l s e " / >  
                             < p a r a m e t e r   i d = " c c 1 f f a b 3 - d 9 c f - 4 e 2 3 - 8 3 e c - 8 4 0 5 1 7 c 8 a 6 d c "   n a m e = " F i e l d   i n d e x "   t y p e = " S y s t e m . I n t 3 2 ,   m s c o r l i b ,   V e r s i o n = 4 . 0 . 0 . 0 ,   C u l t u r e = n e u t r a l ,   P u b l i c K e y T o k e n = b 7 7 a 5 c 5 6 1 9 3 4 e 0 8 9 "   o r d e r = " 9 9 9 "   k e y = " i n d e x "   v a l u e = " "   g r o u p O r d e r = " - 1 "   i s G e n e r a t e d = " f a l s e " / >  
                             < p a r a m e t e r   i d = " 9 e 0 4 6 d 8 9 - 8 d 7 5 - 4 7 9 0 - a 1 2 3 - 3 8 1 0 1 a 8 e a a 9 b "   n a m e = " D e l e t e   i f   e m p t y "   t y p e = " S y s t e m . B o o l e a n ,   m s c o r l i b ,   V e r s i o n = 4 . 0 . 0 . 0 ,   C u l t u r e = n e u t r a l ,   P u b l i c K e y T o k e n = b 7 7 a 5 c 5 6 1 9 3 4 e 0 8 9 "   o r d e r = " 9 9 9 "   k e y = " d e l e t e I f E m p t y "   v a l u e = " F a l s e "   g r o u p O r d e r = " - 1 "   i s G e n e r a t e d = " f a l s e " / >  
                             < p a r a m e t e r   i d = " 4 1 f e 0 9 c 7 - 9 8 d 4 - 4 8 b 3 - a 9 7 7 - 2 0 4 6 f c 6 5 3 d 6 d "   n a m e = " U n g r o u p "   t y p e = " S y s t e m . B o o l e a n ,   m s c o r l i b ,   V e r s i o n = 4 . 0 . 0 . 0 ,   C u l t u r e = n e u t r a l ,   P u b l i c K e y T o k e n = b 7 7 a 5 c 5 6 1 9 3 4 e 0 8 9 "   o r d e r = " 9 9 9 "   k e y = " u n g r o u p "   v a l u e = " F a l s e "   g r o u p O r d e r = " - 1 "   i s G e n e r a t e d = " f a l s e " / >  
                         < / p a r a m e t e r s >  
                     < / c o n t e n t C o n t r o l >  
                     < c o n t e n t C o n t r o l   i d = " 0 b 0 c 9 4 4 c - 7 8 d 0 - 4 8 4 a - 9 8 3 a - 1 1 9 b e b 2 e 2 2 f 0 "   n a m e = " T r o p h y   6 " 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6 & q u o t ; "   f o r m a t E v a l u a t o r T y p e = " e x p r e s s i o n "   t e x t C a s e = " i g n o r e C a s e "   r e m o v e C o n t r o l = " f a l s e "   i g n o r e F o r m a t I f E m p t y = " f a l s e " >  
                         < p a r a m e t e r s >  
                             < p a r a m e t e r   i d = " 0 c f 5 9 8 a a - 6 1 1 f - 4 4 9 9 - 9 9 b a - a 5 3 7 f b c 4 b 7 c b " 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f d 5 1 c 0 7 7 - c 8 2 3 - 4 2 a 5 - b e 6 e - 9 e b 8 d f c 4 4 7 5 3 "   n a m e = " S e t   s h a p e   s i z e "   t y p e = " S y s t e m . B o o l e a n ,   m s c o r l i b ,   V e r s i o n = 4 . 0 . 0 . 0 ,   C u l t u r e = n e u t r a l ,   P u b l i c K e y T o k e n = b 7 7 a 5 c 5 6 1 9 3 4 e 0 8 9 "   o r d e r = " 9 9 9 "   k e y = " s e t S i z e "   v a l u e = " F a l s e "   g r o u p O r d e r = " - 1 "   i s G e n e r a t e d = " f a l s e " / >  
                             < p a r a m e t e r   i d = " b 0 f 5 9 6 7 a - 7 5 7 d - 4 c c b - a 5 f 6 - e c 7 e b 3 8 8 c 7 c 6 "   n a m e = " F i e l d   i n d e x "   t y p e = " S y s t e m . I n t 3 2 ,   m s c o r l i b ,   V e r s i o n = 4 . 0 . 0 . 0 ,   C u l t u r e = n e u t r a l ,   P u b l i c K e y T o k e n = b 7 7 a 5 c 5 6 1 9 3 4 e 0 8 9 "   o r d e r = " 9 9 9 "   k e y = " i n d e x "   v a l u e = " "   g r o u p O r d e r = " - 1 "   i s G e n e r a t e d = " f a l s e " / >  
                             < p a r a m e t e r   i d = " 8 b e d 7 1 2 2 - a d d 3 - 4 7 f c - b 7 5 6 - f e 6 f 6 c 5 f 8 2 9 a "   n a m e = " D e l e t e   i f   e m p t y "   t y p e = " S y s t e m . B o o l e a n ,   m s c o r l i b ,   V e r s i o n = 4 . 0 . 0 . 0 ,   C u l t u r e = n e u t r a l ,   P u b l i c K e y T o k e n = b 7 7 a 5 c 5 6 1 9 3 4 e 0 8 9 "   o r d e r = " 9 9 9 "   k e y = " d e l e t e I f E m p t y "   v a l u e = " F a l s e "   g r o u p O r d e r = " - 1 "   i s G e n e r a t e d = " f a l s e " / >  
                             < p a r a m e t e r   i d = " 9 3 6 6 d 2 b c - 0 4 8 b - 4 c a 3 - 9 1 b 5 - d 9 8 b 2 0 e 1 4 6 0 a "   n a m e = " U n g r o u p "   t y p e = " S y s t e m . B o o l e a n ,   m s c o r l i b ,   V e r s i o n = 4 . 0 . 0 . 0 ,   C u l t u r e = n e u t r a l ,   P u b l i c K e y T o k e n = b 7 7 a 5 c 5 6 1 9 3 4 e 0 8 9 "   o r d e r = " 9 9 9 "   k e y = " u n g r o u p "   v a l u e = " F a l s e "   g r o u p O r d e r = " - 1 "   i s G e n e r a t e d = " f a l s e " / >  
                         < / p a r a m e t e r s >  
                     < / c o n t e n t C o n t r o l >  
                     < c o n t e n t C o n t r o l   i d = " c f 4 e 7 f 8 6 - e 1 8 f - 4 4 2 4 - a c 4 f - 4 7 2 a 1 a 7 6 b 8 b 6 "   n a m e = " a w a r d   b a c k   7 " 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7 & q u o t ; "   f o r m a t E v a l u a t o r T y p e = " e x p r e s s i o n "   t e x t C a s e = " i g n o r e C a s e "   r e m o v e C o n t r o l = " f a l s e "   i g n o r e F o r m a t I f E m p t y = " f a l s e " >  
                         < p a r a m e t e r s >  
                             < p a r a m e t e r   i d = " 1 8 5 f e d b 2 - 8 1 2 d - 4 2 4 0 - 8 3 a d - 0 1 3 5 2 c 6 8 8 3 b 6 " 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5 2 2 3 3 b d 6 - 4 1 a f - 4 8 4 a - b 5 4 b - 6 1 6 b d a d e 9 3 d b "   n a m e = " S e t   s h a p e   s i z e "   t y p e = " S y s t e m . B o o l e a n ,   m s c o r l i b ,   V e r s i o n = 4 . 0 . 0 . 0 ,   C u l t u r e = n e u t r a l ,   P u b l i c K e y T o k e n = b 7 7 a 5 c 5 6 1 9 3 4 e 0 8 9 "   o r d e r = " 9 9 9 "   k e y = " s e t S i z e "   v a l u e = " F a l s e "   g r o u p O r d e r = " - 1 "   i s G e n e r a t e d = " f a l s e " / >  
                             < p a r a m e t e r   i d = " f e f 7 0 3 c 0 - 4 e d b - 4 a b 7 - 8 6 1 c - 4 e f c 0 d 8 1 3 2 0 4 "   n a m e = " F i e l d   i n d e x "   t y p e = " S y s t e m . I n t 3 2 ,   m s c o r l i b ,   V e r s i o n = 4 . 0 . 0 . 0 ,   C u l t u r e = n e u t r a l ,   P u b l i c K e y T o k e n = b 7 7 a 5 c 5 6 1 9 3 4 e 0 8 9 "   o r d e r = " 9 9 9 "   k e y = " i n d e x "   v a l u e = " "   g r o u p O r d e r = " - 1 "   i s G e n e r a t e d = " f a l s e " / >  
                             < p a r a m e t e r   i d = " 3 2 7 a 1 0 2 2 - d 0 1 6 - 4 7 2 7 - 9 f f 1 - 8 a c 3 f 9 7 5 d 1 4 f "   n a m e = " D e l e t e   i f   e m p t y "   t y p e = " S y s t e m . B o o l e a n ,   m s c o r l i b ,   V e r s i o n = 4 . 0 . 0 . 0 ,   C u l t u r e = n e u t r a l ,   P u b l i c K e y T o k e n = b 7 7 a 5 c 5 6 1 9 3 4 e 0 8 9 "   o r d e r = " 9 9 9 "   k e y = " d e l e t e I f E m p t y "   v a l u e = " F a l s e "   g r o u p O r d e r = " - 1 "   i s G e n e r a t e d = " f a l s e " / >  
                             < p a r a m e t e r   i d = " 8 a 4 9 e 6 d 5 - 8 2 4 5 - 4 f 8 d - b c 2 0 - 1 3 9 4 5 6 4 c 5 6 2 b "   n a m e = " U n g r o u p "   t y p e = " S y s t e m . B o o l e a n ,   m s c o r l i b ,   V e r s i o n = 4 . 0 . 0 . 0 ,   C u l t u r e = n e u t r a l ,   P u b l i c K e y T o k e n = b 7 7 a 5 c 5 6 1 9 3 4 e 0 8 9 "   o r d e r = " 9 9 9 "   k e y = " u n g r o u p "   v a l u e = " F a l s e "   g r o u p O r d e r = " - 1 "   i s G e n e r a t e d = " f a l s e " / >  
                         < / p a r a m e t e r s >  
                     < / c o n t e n t C o n t r o l >  
                     < c o n t e n t C o n t r o l   i d = " 6 b 6 4 9 8 9 8 - b 0 c e - 4 5 c c - 8 3 d 7 - 5 d 5 6 d b 3 a 4 2 6 9 "   n a m e = " T r o p h y   7 " 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7 & q u o t ; "   f o r m a t E v a l u a t o r T y p e = " e x p r e s s i o n "   t e x t C a s e = " i g n o r e C a s e "   r e m o v e C o n t r o l = " f a l s e "   i g n o r e F o r m a t I f E m p t y = " f a l s e " >  
                         < p a r a m e t e r s >  
                             < p a r a m e t e r   i d = " 0 b 3 b c a b b - e 4 5 4 - 4 0 b a - 9 5 0 2 - 3 6 c 0 8 9 0 b 4 9 5 3 " 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2 6 7 0 8 1 d f - 4 2 1 c - 4 0 f b - 8 5 4 4 - 7 f 8 d d 8 5 5 7 1 0 5 "   n a m e = " S e t   s h a p e   s i z e "   t y p e = " S y s t e m . B o o l e a n ,   m s c o r l i b ,   V e r s i o n = 4 . 0 . 0 . 0 ,   C u l t u r e = n e u t r a l ,   P u b l i c K e y T o k e n = b 7 7 a 5 c 5 6 1 9 3 4 e 0 8 9 "   o r d e r = " 9 9 9 "   k e y = " s e t S i z e "   v a l u e = " F a l s e "   g r o u p O r d e r = " - 1 "   i s G e n e r a t e d = " f a l s e " / >  
                             < p a r a m e t e r   i d = " f 7 7 0 6 1 4 4 - 4 2 2 0 - 4 9 7 4 - 8 f 3 c - 8 a c e 2 4 a d e 4 c 4 "   n a m e = " F i e l d   i n d e x "   t y p e = " S y s t e m . I n t 3 2 ,   m s c o r l i b ,   V e r s i o n = 4 . 0 . 0 . 0 ,   C u l t u r e = n e u t r a l ,   P u b l i c K e y T o k e n = b 7 7 a 5 c 5 6 1 9 3 4 e 0 8 9 "   o r d e r = " 9 9 9 "   k e y = " i n d e x "   v a l u e = " "   g r o u p O r d e r = " - 1 "   i s G e n e r a t e d = " f a l s e " / >  
                             < p a r a m e t e r   i d = " 6 6 5 3 5 3 c 6 - 6 3 d e - 4 8 9 2 - b 8 4 4 - 7 1 4 9 4 b c f 3 e 3 f "   n a m e = " D e l e t e   i f   e m p t y "   t y p e = " S y s t e m . B o o l e a n ,   m s c o r l i b ,   V e r s i o n = 4 . 0 . 0 . 0 ,   C u l t u r e = n e u t r a l ,   P u b l i c K e y T o k e n = b 7 7 a 5 c 5 6 1 9 3 4 e 0 8 9 "   o r d e r = " 9 9 9 "   k e y = " d e l e t e I f E m p t y "   v a l u e = " F a l s e "   g r o u p O r d e r = " - 1 "   i s G e n e r a t e d = " f a l s e " / >  
                             < p a r a m e t e r   i d = " 2 1 0 3 5 7 8 f - 1 e 8 9 - 4 9 b d - b b 9 6 - d 1 1 d 9 a f 7 5 9 e 5 "   n a m e = " U n g r o u p "   t y p e = " S y s t e m . B o o l e a n ,   m s c o r l i b ,   V e r s i o n = 4 . 0 . 0 . 0 ,   C u l t u r e = n e u t r a l ,   P u b l i c K e y T o k e n = b 7 7 a 5 c 5 6 1 9 3 4 e 0 8 9 "   o r d e r = " 9 9 9 "   k e y = " u n g r o u p "   v a l u e = " F a l s e "   g r o u p O r d e r = " - 1 "   i s G e n e r a t e d = " f a l s e " / >  
                         < / p a r a m e t e r s >  
                     < / c o n t e n t C o n t r o l >  
                     < c o n t e n t C o n t r o l   i d = " 5 9 4 0 b 9 0 5 - 2 4 0 f - 4 c 9 c - a b f d - 6 2 6 a f 9 c 9 f 4 6 d "   n a m e = " a w a r d   b a c k   8 " 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a w a r d   b a c k   8 & q u o t ; "   f o r m a t E v a l u a t o r T y p e = " e x p r e s s i o n "   t e x t C a s e = " i g n o r e C a s e "   r e m o v e C o n t r o l = " f a l s e "   i g n o r e F o r m a t I f E m p t y = " f a l s e " >  
                         < p a r a m e t e r s >  
                             < p a r a m e t e r   i d = " 2 e b f 7 7 4 d - f 6 1 8 - 4 d 4 a - a 8 a 8 - d 0 d c d 9 9 d 4 0 9 e " 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5 4 3 f 1 1 0 8 - 6 c 2 6 - 4 4 e 3 - b e 9 1 - c 5 6 7 8 0 3 7 1 a d 6 "   n a m e = " S e t   s h a p e   s i z e "   t y p e = " S y s t e m . B o o l e a n ,   m s c o r l i b ,   V e r s i o n = 4 . 0 . 0 . 0 ,   C u l t u r e = n e u t r a l ,   P u b l i c K e y T o k e n = b 7 7 a 5 c 5 6 1 9 3 4 e 0 8 9 "   o r d e r = " 9 9 9 "   k e y = " s e t S i z e "   v a l u e = " F a l s e "   g r o u p O r d e r = " - 1 "   i s G e n e r a t e d = " f a l s e " / >  
                             < p a r a m e t e r   i d = " 9 a e f 4 e e 0 - b 7 b b - 4 3 9 2 - b d 9 7 - c 6 a 5 f 6 e 3 1 6 0 b "   n a m e = " F i e l d   i n d e x "   t y p e = " S y s t e m . I n t 3 2 ,   m s c o r l i b ,   V e r s i o n = 4 . 0 . 0 . 0 ,   C u l t u r e = n e u t r a l ,   P u b l i c K e y T o k e n = b 7 7 a 5 c 5 6 1 9 3 4 e 0 8 9 "   o r d e r = " 9 9 9 "   k e y = " i n d e x "   v a l u e = " "   g r o u p O r d e r = " - 1 "   i s G e n e r a t e d = " f a l s e " / >  
                             < p a r a m e t e r   i d = " 5 b 4 4 0 5 d 3 - 9 d 5 6 - 4 2 6 2 - b 0 5 c - 8 b d 0 c f c 2 a 5 1 5 "   n a m e = " D e l e t e   i f   e m p t y "   t y p e = " S y s t e m . B o o l e a n ,   m s c o r l i b ,   V e r s i o n = 4 . 0 . 0 . 0 ,   C u l t u r e = n e u t r a l ,   P u b l i c K e y T o k e n = b 7 7 a 5 c 5 6 1 9 3 4 e 0 8 9 "   o r d e r = " 9 9 9 "   k e y = " d e l e t e I f E m p t y "   v a l u e = " F a l s e "   g r o u p O r d e r = " - 1 "   i s G e n e r a t e d = " f a l s e " / >  
                             < p a r a m e t e r   i d = " a 1 9 a 1 6 9 e - 4 f 7 6 - 4 f a e - 8 b 7 d - 7 6 a 1 9 a 1 b 2 2 b a "   n a m e = " U n g r o u p "   t y p e = " S y s t e m . B o o l e a n ,   m s c o r l i b ,   V e r s i o n = 4 . 0 . 0 . 0 ,   C u l t u r e = n e u t r a l ,   P u b l i c K e y T o k e n = b 7 7 a 5 c 5 6 1 9 3 4 e 0 8 9 "   o r d e r = " 9 9 9 "   k e y = " u n g r o u p "   v a l u e = " F a l s e "   g r o u p O r d e r = " - 1 "   i s G e n e r a t e d = " f a l s e " / >  
                         < / p a r a m e t e r s >  
                     < / c o n t e n t C o n t r o l >  
                     < c o n t e n t C o n t r o l   i d = " a 3 3 9 c 4 3 1 - 5 7 8 3 - 4 5 8 9 - b 6 d a - 3 7 7 b 1 6 a e 5 d 9 3 "   n a m e = " t r o p h y   8 " 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t r o p h y   8 & q u o t ; "   f o r m a t E v a l u a t o r T y p e = " e x p r e s s i o n "   t e x t C a s e = " i g n o r e C a s e "   r e m o v e C o n t r o l = " f a l s e "   i g n o r e F o r m a t I f E m p t y = " f a l s e " >  
                         < p a r a m e t e r s >  
                             < p a r a m e t e r   i d = " f 2 f 5 3 c 4 a - 0 e 9 5 - 4 9 3 e - 8 7 e 3 - b c b 4 5 0 f 8 9 a 9 5 " 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i s G e n e r a t e d = " f a l s e " / >  
                             < p a r a m e t e r   i d = " a 5 e 6 f c 5 0 - 2 3 e 8 - 4 1 0 c - b 0 e b - 2 1 0 0 c 7 1 a 7 0 8 4 "   n a m e = " S e t   s h a p e   s i z e "   t y p e = " S y s t e m . B o o l e a n ,   m s c o r l i b ,   V e r s i o n = 4 . 0 . 0 . 0 ,   C u l t u r e = n e u t r a l ,   P u b l i c K e y T o k e n = b 7 7 a 5 c 5 6 1 9 3 4 e 0 8 9 "   o r d e r = " 9 9 9 "   k e y = " s e t S i z e "   v a l u e = " F a l s e "   g r o u p O r d e r = " - 1 "   i s G e n e r a t e d = " f a l s e " / >  
                             < p a r a m e t e r   i d = " 6 e c c 7 a d a - 0 a e d - 4 d c 4 - b b 1 f - 3 0 3 b 3 7 f 0 2 7 3 e "   n a m e = " F i e l d   i n d e x "   t y p e = " S y s t e m . I n t 3 2 ,   m s c o r l i b ,   V e r s i o n = 4 . 0 . 0 . 0 ,   C u l t u r e = n e u t r a l ,   P u b l i c K e y T o k e n = b 7 7 a 5 c 5 6 1 9 3 4 e 0 8 9 "   o r d e r = " 9 9 9 "   k e y = " i n d e x "   v a l u e = " "   g r o u p O r d e r = " - 1 "   i s G e n e r a t e d = " f a l s e " / >  
                             < p a r a m e t e r   i d = " 1 4 1 5 c 2 f b - d 3 f 2 - 4 c 2 e - a 3 5 f - 0 f b 9 b 0 0 9 f f 3 7 "   n a m e = " D e l e t e   i f   e m p t y "   t y p e = " S y s t e m . B o o l e a n ,   m s c o r l i b ,   V e r s i o n = 4 . 0 . 0 . 0 ,   C u l t u r e = n e u t r a l ,   P u b l i c K e y T o k e n = b 7 7 a 5 c 5 6 1 9 3 4 e 0 8 9 "   o r d e r = " 9 9 9 "   k e y = " d e l e t e I f E m p t y "   v a l u e = " F a l s e "   g r o u p O r d e r = " - 1 "   i s G e n e r a t e d = " f a l s e " / >  
                             < p a r a m e t e r   i d = " 5 b 0 0 3 4 c 4 - 1 2 c 1 - 4 4 2 4 - a 6 a 5 - 2 1 f 8 7 1 e c 7 6 e c "   n a m e = " U n g r o u p "   t y p e = " S y s t e m . B o o l e a n ,   m s c o r l i b ,   V e r s i o n = 4 . 0 . 0 . 0 ,   C u l t u r e = n e u t r a l ,   P u b l i c K e y T o k e n = b 7 7 a 5 c 5 6 1 9 3 4 e 0 8 9 "   o r d e r = " 9 9 9 "   k e y = " u n g r o u p "   v a l u e = " F a l s 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d = & q u o t ; h t t p : / / w w w . w 3 . o r g / 2 0 0 1 / X M L S c h e m a & q u o t ;   x m l n s : x s i = & q u o t ; h t t p : / / w w w . w 3 . o r g / 2 0 0 1 / X M L S c h e m a - i n s t a n c e & q u o t ; & g t ; & # x A ;     & l t ; t y p e & g t ; f i x e d & l t ; / t y p e & g t ; & # x A ; & l t ; / u i L o c a l i z e d S t r i n g & g t ; "   n a m e = " A w a r d s "   c a t e g o r y = " O C   1 6 : 9 "   t y p e I d = " 0 " / >  
             < / l i n k e d C o n t e n t I t e m s >  
         < / t e m p l a t e F r a g m e n t >  
         < t e m p l a t e F r a g m e n t   d i s p l a y N a m e = " h o u s e k e e p i n g "   t y p e I d = " - 1 " >  
             < t e m p l a t e   i d = " 9 4 6 1 e d 0 0 - e 5 0 1 - 4 8 6 c - a a 7 1 - 5 4 4 d 4 7 7 7 e 7 2 a " 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3 5 4 4 a 2 d 9 - b c f e - 4 1 0 e - b 7 d 6 - b 9 7 b f 9 7 2 3 a 0 6 "   n a m e = " T i m e   f o r   a   b r e a k "   a s s e m b l y = " I p h e l i o n . O u t l i n e . W o r d . d l l "   t y p e = " I p h e l i o n . O u t l i n e . W o r d . R e n d e r e r s . T e x t R e n d e r e r "   o r d e r = " 2 "   a c t i v e = " f a l s e "   e n t i t y I d = " f 9 5 d c 5 f a - 6 e 9 d - 4 b e 9 - 9 d 2 3 - e 0 a d a 2 0 d 8 4 3 8 "   f i e l d I d = " 0 1 6 5 d 2 9 f - 1 e 2 f - 4 9 8 b - a 9 3 0 - e 8 2 4 2 7 0 1 7 b a a "   p a r e n t I d = " 0 0 0 0 0 0 0 0 - 0 0 0 0 - 0 0 0 0 - 0 0 0 0 - 0 0 0 0 0 0 0 0 0 0 0 0 "   l e v e l O r d e r = " 1 0 0 "   c o n t r o l T y p e = " p l a i n T e x t "   c o n t r o l E d i t T y p e = " i n l i n e "   e n c l o s i n g B o o k m a r k = " f a l s e "   f o r m a t E v a l u a t o r T y p e = " e x p r e s s i o n "   t e x t C a s e = " i g n o r e C a s e "   r e m o v e C o n t r o l = " f a l s e "   i g n o r e F o r m a t I f E m p t y = " f a l s e " >  
                         < p a r a m e t e r s >  
                             < p a r a m e t e r   i d = " b 4 d d 1 2 a b - 0 4 1 c - 4 d 7 3 - a 6 0 f - a 7 7 3 b 0 6 2 2 3 d 6 "   n a m e = " F i e l d   i n d e x "   t y p e = " S y s t e m . I n t 3 2 ,   m s c o r l i b ,   V e r s i o n = 4 . 0 . 0 . 0 ,   C u l t u r e = n e u t r a l ,   P u b l i c K e y T o k e n = b 7 7 a 5 c 5 6 1 9 3 4 e 0 8 9 "   o r d e r = " 9 9 9 "   k e y = " i n d e x "   v a l u e = " "   g r o u p O r d e r = " - 1 "   i s G e n e r a t e d = " f a l s e " / >  
                             < p a r a m e t e r   i d = " b 2 1 8 0 0 7 9 - f f 0 9 - 4 1 0 d - 9 d a c - 5 a 4 c 7 a b 5 9 0 8 a "   n a m e = " P a r e n t   f i e l d   i n d e x "   t y p e = " S y s t e m . I n t 3 2 ,   m s c o r l i b ,   V e r s i o n = 4 . 0 . 0 . 0 ,   C u l t u r e = n e u t r a l ,   P u b l i c K e y T o k e n = b 7 7 a 5 c 5 6 1 9 3 4 e 0 8 9 "   o r d e r = " 9 9 9 "   k e y = " p a r e n t I n d e x "   v a l u e = " "   g r o u p O r d e r = " - 1 "   i s G e n e r a t e d = " f a l s e " / >  
                             < p a r a m e t e r   i d = " b 2 5 d 8 9 8 9 - 7 7 a 4 - 4 d 4 5 - b 2 a 6 - 3 7 b 9 5 5 c d d 2 3 3 "   n a m e = " D e l e t e   i f   e m p t y "   t y p e = " S y s t e m . B o o l e a n ,   m s c o r l i b ,   V e r s i o n = 4 . 0 . 0 . 0 ,   C u l t u r e = n e u t r a l ,   P u b l i c K e y T o k e n = b 7 7 a 5 c 5 6 1 9 3 4 e 0 8 9 "   o r d e r = " 9 9 9 "   k e y = " d e l e t e I f E m p t y "   v a l u e = " F a l s e "   g r o u p O r d e r = " - 1 "   i s G e n e r a t e d = " f a l s e " / >  
                             < p a r a m e t e r   i d = " 9 5 7 f 2 a 4 6 - 5 a 4 3 - 4 9 e 1 - b 4 7 e - 3 9 f 0 4 b a 6 f f 7 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a 1 b e 6 2 8 d - 6 b 3 5 - 4 4 6 7 - 9 4 0 e - 1 2 8 1 6 d 6 6 4 9 d a "   n a m e = " L a b e l s . I n   t h e   e v e n t   o f   a   f i r e "   a s s e m b l y = " I p h e l i o n . O u t l i n e . W o r d . d l l "   t y p e = " I p h e l i o n . O u t l i n e . W o r d . R e n d e r e r s . T e x t R e n d e r e r "   o r d e r = " 2 "   a c t i v e = " t r u e "   e n t i t y I d = " f 9 5 d c 5 f a - 6 e 9 d - 4 b e 9 - 9 d 2 3 - e 0 a d a 2 0 d 8 4 3 8 "   f i e l d I d = " f c 9 8 e d 9 6 - 3 d f 3 - 4 c f 9 - a d a 8 - 4 e c 7 5 e d d 1 2 c b "   p a r e n t I d = " 0 0 0 0 0 0 0 0 - 0 0 0 0 - 0 0 0 0 - 0 0 0 0 - 0 0 0 0 0 0 0 0 0 0 0 0 "   l e v e l O r d e r = " 1 0 0 "   c o n t r o l T y p e = " p l a i n T e x t "   c o n t r o l E d i t T y p e = " i n l i n e "   e n c l o s i n g B o o k m a r k = " f a l s e "   f o r m a t E v a l u a t o r T y p e = " e x p r e s s i o n "   t e x t C a s e = " i g n o r e C a s e "   r e m o v e C o n t r o l = " f a l s e "   i g n o r e F o r m a t I f E m p t y = " f a l s e " >  
                         < p a r a m e t e r s >  
                             < p a r a m e t e r   i d = " 6 c f b 3 5 6 d - b 7 3 f - 4 e 8 1 - 9 1 4 2 - 9 9 9 0 d 3 9 d e f f 4 "   n a m e = " F i e l d   i n d e x "   t y p e = " S y s t e m . I n t 3 2 ,   m s c o r l i b ,   V e r s i o n = 4 . 0 . 0 . 0 ,   C u l t u r e = n e u t r a l ,   P u b l i c K e y T o k e n = b 7 7 a 5 c 5 6 1 9 3 4 e 0 8 9 "   o r d e r = " 9 9 9 "   k e y = " i n d e x "   v a l u e = " "   g r o u p O r d e r = " - 1 "   i s G e n e r a t e d = " f a l s e " / >  
                             < p a r a m e t e r   i d = " 5 1 2 7 a d 9 b - 8 a d 9 - 4 e 7 d - 8 a c 0 - 1 3 6 e 0 a e e a b 1 e "   n a m e = " P a r e n t   f i e l d   i n d e x "   t y p e = " S y s t e m . I n t 3 2 ,   m s c o r l i b ,   V e r s i o n = 4 . 0 . 0 . 0 ,   C u l t u r e = n e u t r a l ,   P u b l i c K e y T o k e n = b 7 7 a 5 c 5 6 1 9 3 4 e 0 8 9 "   o r d e r = " 9 9 9 "   k e y = " p a r e n t I n d e x "   v a l u e = " "   g r o u p O r d e r = " - 1 "   i s G e n e r a t e d = " f a l s e " / >  
                             < p a r a m e t e r   i d = " 2 0 d 1 5 b 2 5 - 6 0 b c - 4 0 3 8 - 9 5 d 6 - b 9 5 a 4 7 8 e c d 5 a "   n a m e = " D e l e t e   i f   e m p t y "   t y p e = " S y s t e m . B o o l e a n ,   m s c o r l i b ,   V e r s i o n = 4 . 0 . 0 . 0 ,   C u l t u r e = n e u t r a l ,   P u b l i c K e y T o k e n = b 7 7 a 5 c 5 6 1 9 3 4 e 0 8 9 "   o r d e r = " 9 9 9 "   k e y = " d e l e t e I f E m p t y "   v a l u e = " F a l s e "   g r o u p O r d e r = " - 1 "   i s G e n e r a t e d = " f a l s e " / >  
                             < p a r a m e t e r   i d = " 7 e 8 c c 8 e 3 - 7 c 7 4 - 4 0 2 2 - 9 e 5 f - 0 3 6 c 7 a e c e 5 9 8 " 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4 7 8 b 9 1 8 1 - 9 a a f - 4 1 2 1 - 9 c 6 8 - 2 0 c 2 2 8 d 7 8 3 d 6 "   n a m e = " W i F i   A c c e s s "   a s s e m b l y = " I p h e l i o n . O u t l i n e . W o r d . d l l "   t y p e = " I p h e l i o n . O u t l i n e . W o r d . R e n d e r e r s . T e x t R e n d e r e r "   o r d e r = " 2 "   a c t i v e = " f a l s e "   e n t i t y I d = " f 9 5 d c 5 f a - 6 e 9 d - 4 b e 9 - 9 d 2 3 - e 0 a d a 2 0 d 8 4 3 8 "   f i e l d I d = " 4 a f f a 6 f 3 - 9 9 b 0 - 4 6 5 b - b 1 9 3 - 7 2 4 7 b 6 d 6 d a 0 4 "   p a r e n t I d = " 0 0 0 0 0 0 0 0 - 0 0 0 0 - 0 0 0 0 - 0 0 0 0 - 0 0 0 0 0 0 0 0 0 0 0 0 "   l e v e l O r d e r = " 1 0 0 "   c o n t r o l T y p e = " p l a i n T e x t "   c o n t r o l E d i t T y p e = " i n l i n e "   e n c l o s i n g B o o k m a r k = " f a l s e "   f o r m a t E v a l u a t o r T y p e = " e x p r e s s i o n "   t e x t C a s e = " i g n o r e C a s e "   r e m o v e C o n t r o l = " f a l s e "   i g n o r e F o r m a t I f E m p t y = " f a l s e " >  
                         < p a r a m e t e r s >  
                             < p a r a m e t e r   i d = " 6 f 2 9 2 2 5 c - c b 5 3 - 4 e 2 0 - b b e a - 1 4 5 d e 9 3 8 6 0 9 c "   n a m e = " F i e l d   i n d e x "   t y p e = " S y s t e m . I n t 3 2 ,   m s c o r l i b ,   V e r s i o n = 4 . 0 . 0 . 0 ,   C u l t u r e = n e u t r a l ,   P u b l i c K e y T o k e n = b 7 7 a 5 c 5 6 1 9 3 4 e 0 8 9 "   o r d e r = " 9 9 9 "   k e y = " i n d e x "   v a l u e = " "   g r o u p O r d e r = " - 1 "   i s G e n e r a t e d = " f a l s e " / >  
                             < p a r a m e t e r   i d = " a 0 2 f 5 9 7 0 - 0 a 9 d - 4 8 5 d - 8 7 7 8 - a d d f a b 8 6 c 3 7 e "   n a m e = " P a r e n t   f i e l d   i n d e x "   t y p e = " S y s t e m . I n t 3 2 ,   m s c o r l i b ,   V e r s i o n = 4 . 0 . 0 . 0 ,   C u l t u r e = n e u t r a l ,   P u b l i c K e y T o k e n = b 7 7 a 5 c 5 6 1 9 3 4 e 0 8 9 "   o r d e r = " 9 9 9 "   k e y = " p a r e n t I n d e x "   v a l u e = " "   g r o u p O r d e r = " - 1 "   i s G e n e r a t e d = " f a l s e " / >  
                             < p a r a m e t e r   i d = " c 6 c e c 9 9 0 - c 3 b 8 - 4 7 b b - b c 8 1 - 0 5 f f 3 c 5 9 8 a d a "   n a m e = " D e l e t e   i f   e m p t y "   t y p e = " S y s t e m . B o o l e a n ,   m s c o r l i b ,   V e r s i o n = 4 . 0 . 0 . 0 ,   C u l t u r e = n e u t r a l ,   P u b l i c K e y T o k e n = b 7 7 a 5 c 5 6 1 9 3 4 e 0 8 9 "   o r d e r = " 9 9 9 "   k e y = " d e l e t e I f E m p t y "   v a l u e = " F a l s e "   g r o u p O r d e r = " - 1 "   i s G e n e r a t e d = " f a l s e " / >  
                             < p a r a m e t e r   i d = " 7 c 4 8 1 6 b a - 0 e e 2 - 4 7 9 7 - a d 3 a - 8 5 0 5 a 7 4 9 8 5 0 8 " 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1 1 e e 7 6 2 3 - 8 8 c 4 - 4 e a 8 - 8 5 0 b - e 4 3 7 2 6 7 1 9 f 6 9 "   n a m e = " M o b i l e   e t i q u e t t e "   a s s e m b l y = " I p h e l i o n . O u t l i n e . W o r d . d l l "   t y p e = " I p h e l i o n . O u t l i n e . W o r d . R e n d e r e r s . T e x t R e n d e r e r "   o r d e r = " 2 "   a c t i v e = " f a l s e "   e n t i t y I d = " f 9 5 d c 5 f a - 6 e 9 d - 4 b e 9 - 9 d 2 3 - e 0 a d a 2 0 d 8 4 3 8 "   f i e l d I d = " e 2 d 4 c 6 5 5 - 0 6 7 a - 4 f e 2 - a 7 b d - 0 e 7 1 c 2 f 6 2 8 6 f "   p a r e n t I d = " 0 0 0 0 0 0 0 0 - 0 0 0 0 - 0 0 0 0 - 0 0 0 0 - 0 0 0 0 0 0 0 0 0 0 0 0 "   l e v e l O r d e r = " 1 0 0 "   c o n t r o l T y p e = " p l a i n T e x t "   c o n t r o l E d i t T y p e = " i n l i n e "   e n c l o s i n g B o o k m a r k = " f a l s e "   f o r m a t E v a l u a t o r T y p e = " e x p r e s s i o n "   t e x t C a s e = " i g n o r e C a s e "   r e m o v e C o n t r o l = " f a l s e "   i g n o r e F o r m a t I f E m p t y = " f a l s e " >  
                         < p a r a m e t e r s >  
                             < p a r a m e t e r   i d = " f 6 3 a b 2 3 b - 5 9 c f - 4 8 8 7 - a e 4 6 - c 3 f b 6 1 2 a c 9 9 d "   n a m e = " F i e l d   i n d e x "   t y p e = " S y s t e m . I n t 3 2 ,   m s c o r l i b ,   V e r s i o n = 4 . 0 . 0 . 0 ,   C u l t u r e = n e u t r a l ,   P u b l i c K e y T o k e n = b 7 7 a 5 c 5 6 1 9 3 4 e 0 8 9 "   o r d e r = " 9 9 9 "   k e y = " i n d e x "   v a l u e = " "   g r o u p O r d e r = " - 1 "   i s G e n e r a t e d = " f a l s e " / >  
                             < p a r a m e t e r   i d = " 6 c 8 c 3 a b e - c 9 5 3 - 4 7 7 1 - 9 e d c - 4 a c 7 2 3 9 f 6 3 1 5 "   n a m e = " P a r e n t   f i e l d   i n d e x "   t y p e = " S y s t e m . I n t 3 2 ,   m s c o r l i b ,   V e r s i o n = 4 . 0 . 0 . 0 ,   C u l t u r e = n e u t r a l ,   P u b l i c K e y T o k e n = b 7 7 a 5 c 5 6 1 9 3 4 e 0 8 9 "   o r d e r = " 9 9 9 "   k e y = " p a r e n t I n d e x "   v a l u e = " "   g r o u p O r d e r = " - 1 "   i s G e n e r a t e d = " f a l s e " / >  
                             < p a r a m e t e r   i d = " 4 f 2 2 1 f 5 c - 1 9 4 7 - 4 7 d 1 - b 2 8 e - 6 a 4 a f c 6 d c 0 3 b "   n a m e = " D e l e t e   i f   e m p t y "   t y p e = " S y s t e m . B o o l e a n ,   m s c o r l i b ,   V e r s i o n = 4 . 0 . 0 . 0 ,   C u l t u r e = n e u t r a l ,   P u b l i c K e y T o k e n = b 7 7 a 5 c 5 6 1 9 3 4 e 0 8 9 "   o r d e r = " 9 9 9 "   k e y = " d e l e t e I f E m p t y "   v a l u e = " F a l s e "   g r o u p O r d e r = " - 1 "   i s G e n e r a t e d = " f a l s e " / >  
                             < p a r a m e t e r   i d = " 6 4 0 c e f 2 9 - 4 e 9 9 - 4 b 0 8 - 9 1 6 6 - b 3 6 b 3 5 8 b 7 a e 7 " 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7 d e 9 8 7 3 4 - 7 6 6 e - 4 d 4 e - a 3 7 5 - c a e 0 e f 7 f 8 2 1 e "   n a m e = " L a b e l s . F r i e n d s   H e a d i n g "   a s s e m b l y = " I p h e l i o n . O u t l i n e . W o r d . d l l "   t y p e = " I p h e l i o n . O u t l i n e . W o r d . R e n d e r e r s . T e x t R e n d e r e r "   o r d e r = " 2 "   a c t i v e = " t r u e "   e n t i t y I d = " f 9 5 d c 5 f a - 6 e 9 d - 4 b e 9 - 9 d 2 3 - e 0 a d a 2 0 d 8 4 3 8 "   f i e l d I d = " 9 d b 2 5 3 e 0 - 3 a 3 d - 4 f 1 4 - a b 1 3 - 1 2 4 2 3 8 3 c b 8 d 6 "   p a r e n t I d = " 0 0 0 0 0 0 0 0 - 0 0 0 0 - 0 0 0 0 - 0 0 0 0 - 0 0 0 0 0 0 0 0 0 0 0 0 "   l e v e l O r d e r = " 1 0 0 "   c o n t r o l T y p e = " p l a i n T e x t "   c o n t r o l E d i t T y p e = " i n l i n e "   e n c l o s i n g B o o k m a r k = " f a l s e "   f o r m a t E v a l u a t o r T y p e = " e x p r e s s i o n "   t e x t C a s e = " i g n o r e C a s e "   r e m o v e C o n t r o l = " f a l s e "   i g n o r e F o r m a t I f E m p t y = " f a l s e " >  
                         < p a r a m e t e r s >  
                             < p a r a m e t e r   i d = " 2 8 4 9 5 6 a b - 9 c e 7 - 4 8 1 b - a a d 3 - f a 2 e 1 8 9 2 c a 6 f "   n a m e = " F i e l d   i n d e x "   t y p e = " S y s t e m . I n t 3 2 ,   m s c o r l i b ,   V e r s i o n = 4 . 0 . 0 . 0 ,   C u l t u r e = n e u t r a l ,   P u b l i c K e y T o k e n = b 7 7 a 5 c 5 6 1 9 3 4 e 0 8 9 "   o r d e r = " 9 9 9 "   k e y = " i n d e x "   v a l u e = " "   g r o u p O r d e r = " - 1 "   i s G e n e r a t e d = " f a l s e " / >  
                             < p a r a m e t e r   i d = " d 5 3 2 e f 3 8 - 3 3 7 c - 4 7 f 4 - 8 f e b - 8 7 1 d d 1 8 0 a 3 2 e "   n a m e = " P a r e n t   f i e l d   i n d e x "   t y p e = " S y s t e m . I n t 3 2 ,   m s c o r l i b ,   V e r s i o n = 4 . 0 . 0 . 0 ,   C u l t u r e = n e u t r a l ,   P u b l i c K e y T o k e n = b 7 7 a 5 c 5 6 1 9 3 4 e 0 8 9 "   o r d e r = " 9 9 9 "   k e y = " p a r e n t I n d e x "   v a l u e = " "   g r o u p O r d e r = " - 1 "   i s G e n e r a t e d = " f a l s e " / >  
                             < p a r a m e t e r   i d = " a a b e 6 c c 2 - 9 d a c - 4 3 5 d - a d 0 3 - 2 8 4 8 f d 2 c a 3 d e "   n a m e = " D e l e t e   i f   e m p t y "   t y p e = " S y s t e m . B o o l e a n ,   m s c o r l i b ,   V e r s i o n = 4 . 0 . 0 . 0 ,   C u l t u r e = n e u t r a l ,   P u b l i c K e y T o k e n = b 7 7 a 5 c 5 6 1 9 3 4 e 0 8 9 "   o r d e r = " 9 9 9 "   k e y = " d e l e t e I f E m p t y "   v a l u e = " F a l s e "   g r o u p O r d e r = " - 1 "   i s G e n e r a t e d = " f a l s e " / >  
                             < p a r a m e t e r   i d = " 0 c 5 a f 9 4 9 - 5 6 5 c - 4 1 4 1 - a b c 4 - d 1 a 2 6 3 8 d b c 7 2 " 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0 1 6 5 d 2 9 f - 1 e 2 f - 4 9 8 b - a 9 3 0 - e 8 2 4 2 7 0 1 7 b a a "   n a m e = " T i m e   f o r   a   b r e a k "   t y p e = " "   o r d e r = " 9 9 9 "   e n t i t y I d = " f 9 5 d c 5 f a - 6 e 9 d - 4 b e 9 - 9 d 2 3 - e 0 a d a 2 0 d 8 4 3 8 "   l i n k e d E n t i t y I d = " 0 0 0 0 0 0 0 0 - 0 0 0 0 - 0 0 0 0 - 0 0 0 0 - 0 0 0 0 0 0 0 0 0 0 0 0 "   l i n k e d F i e l d I d = " 0 0 0 0 0 0 0 0 - 0 0 0 0 - 0 0 0 0 - 0 0 0 0 - 0 0 0 0 0 0 0 0 0 0 0 0 "   l i n k e d F i e l d I n d e x = " 0 "   i n d e x = " 0 "   f i e l d T y p e = " c o i "   f o r m a t E v a l u a t o r T y p e = " f o r m a t S t r i n g "   h i d d e n = " f a l s e " / >  
                     < f i e l d   i d = " f c 9 8 e d 9 6 - 3 d f 3 - 4 c f 9 - a d a 8 - 4 e c 7 5 e d d 1 2 c b "   n a m e = " I n   t h e   e v e n t   o f   a   f i r e "   t y p e = " "   o r d e r = " 9 9 9 "   e n t i t y I d = " f 9 5 d c 5 f a - 6 e 9 d - 4 b e 9 - 9 d 2 3 - e 0 a d a 2 0 d 8 4 3 8 "   l i n k e d E n t i t y I d = " 0 0 0 0 0 0 0 0 - 0 0 0 0 - 0 0 0 0 - 0 0 0 0 - 0 0 0 0 0 0 0 0 0 0 0 0 "   l i n k e d F i e l d I d = " 0 0 0 0 0 0 0 0 - 0 0 0 0 - 0 0 0 0 - 0 0 0 0 - 0 0 0 0 0 0 0 0 0 0 0 0 "   l i n k e d F i e l d I n d e x = " 0 "   i n d e x = " 0 "   f i e l d T y p e = " c o i "   f o r m a t E v a l u a t o r T y p e = " f o r m a t S t r i n g "   h i d d e n = " f a l s e " / >  
                     < f i e l d   i d = " 4 a f f a 6 f 3 - 9 9 b 0 - 4 6 5 b - b 1 9 3 - 7 2 4 7 b 6 d 6 d a 0 4 "   n a m e = " W i F i   A c c e s s "   t y p e = " "   o r d e r = " 9 9 9 "   e n t i t y I d = " f 9 5 d c 5 f a - 6 e 9 d - 4 b e 9 - 9 d 2 3 - e 0 a d a 2 0 d 8 4 3 8 "   l i n k e d E n t i t y I d = " 0 0 0 0 0 0 0 0 - 0 0 0 0 - 0 0 0 0 - 0 0 0 0 - 0 0 0 0 0 0 0 0 0 0 0 0 "   l i n k e d F i e l d I d = " 0 0 0 0 0 0 0 0 - 0 0 0 0 - 0 0 0 0 - 0 0 0 0 - 0 0 0 0 0 0 0 0 0 0 0 0 "   l i n k e d F i e l d I n d e x = " 0 "   i n d e x = " 0 "   f i e l d T y p e = " c o i "   f o r m a t E v a l u a t o r T y p e = " f o r m a t S t r i n g "   h i d d e n = " f a l s e " / >  
                     < f i e l d   i d = " e 2 d 4 c 6 5 5 - 0 6 7 a - 4 f e 2 - a 7 b d - 0 e 7 1 c 2 f 6 2 8 6 f "   n a m e = " M o b i l e   e t i q u e t t e "   t y p e = " "   o r d e r = " 9 9 9 "   e n t i t y I d = " f 9 5 d c 5 f a - 6 e 9 d - 4 b e 9 - 9 d 2 3 - e 0 a d a 2 0 d 8 4 3 8 "   l i n k e d E n t i t y I d = " 0 0 0 0 0 0 0 0 - 0 0 0 0 - 0 0 0 0 - 0 0 0 0 - 0 0 0 0 0 0 0 0 0 0 0 0 "   l i n k e d F i e l d I d = " 0 0 0 0 0 0 0 0 - 0 0 0 0 - 0 0 0 0 - 0 0 0 0 - 0 0 0 0 0 0 0 0 0 0 0 0 "   l i n k e d F i e l d I n d e x = " 0 "   i n d e x = " 0 "   f i e l d T y p e = " c o i "   f o r m a t E v a l u a t o r T y p e = " f o r m a t S t r i n g "   h i d d e n = " f a l s e " / >  
                     < f i e l d   i d = " 9 d b 2 5 3 e 0 - 3 a 3 d - 4 f 1 4 - a b 1 3 - 1 2 4 2 3 8 3 c b 8 d 6 "   n a m e = " F r i e n d s   H e a d i n g " 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t e m p l a t e F r a g m e n t >  
         < t e m p l a t e F r a g m e n t   d i s p l a y N a m e = " T E S T "   t y p e I d = " - 1 " >  
             < t e m p l a t e   i d = " 8 e b 9 3 7 2 0 - 0 c 9 b - 4 8 c 6 - 8 7 e 9 - 6 3 2 f 9 9 f d d 9 f 7 " 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  o f f i c e I d = " 0 0 0 0 0 0 0 0 - 0 0 0 0 - 0 0 0 0 - 0 0 0 0 - 0 0 0 0 0 0 0 0 0 0 0 0 " 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s i : n i l = " t r u e "   x m l n s = " h t t p : / / i p h e l i o n . c o m / w o r d / o u t l i n e / " / >  
                 < c o n t e n t C o n t r o l s   x m l n s = " h t t p : / / i p h e l i o n . c o m / w o r d / o u t l i n e / " >  
                     < c o n t e n t C o n t r o l   i d = " 8 a 5 b a a a c - d 1 1 1 - 4 9 f 1 - 8 4 c 3 - e 3 6 4 9 a 5 c 8 4 3 8 "   n a m e = " f r e n c h "   a s s e m b l y = " I p h e l i o n . O u t l i n e . W o r d . d l l "   t y p e = " I p h e l i o n . O u t l i n e . W o r d . R e n d e r e r s . T e x t R e n d e r e r "   o r d e r = " 2 "   a c t i v e = " t r u e "   e n t i t y I d = " e 5 f f d 1 4 b - 9 f 8 1 - 4 e 6 1 - 9 5 0 0 - 3 e 6 9 3 3 1 0 1 4 e 4 "   f i e l d I d = " d 8 2 d c 3 f b - 3 5 2 d - 4 d 3 5 - a 0 5 9 - 0 c 0 a a 2 7 5 d 9 e 5 "   p a r e n t I d = " 0 0 0 0 0 0 0 0 - 0 0 0 0 - 0 0 0 0 - 0 0 0 0 - 0 0 0 0 0 0 0 0 0 0 0 0 "   l e v e l O r d e r = " 1 0 0 "   c o n t r o l T y p e = " p l a i n T e x t "   c o n t r o l E d i t T y p e = " i n l i n e "   e n c l o s i n g B o o k m a r k = " f a l s e "   f o r m a t = " I F E Q U A L ( { l a n g u a g e . n a m e } , & q u o t ; F r e n c h   ( F r a n c e ) & q u o t ; , { l a b e l s . o f f i c e s   f r a n c e }   & a m p ;   C H A R ( 1 3 )   & a m p ;   C H A R ( 1 0 )   & a m p ;   { l a b e l s . o f f i c e s   G e r m a n y }   & a m p ;   C H A R ( 1 3 )   & a m p ;   { l a b e l s . o f f i c e s   u k }   & a m p ;   C H A R ( 1 0 )   & a m p ;   { l a b e l s . o f f i c e s   s p a i n } ,   & q u o t ; & q u o t ; ,   t r u e ) & # x A ; & # x A ; "   f o r m a t E v a l u a t o r T y p e = " e x p r e s s i o n "   t e x t C a s e = " i g n o r e C a s e "   r e m o v e C o n t r o l = " f a l s e "   i g n o r e F o r m a t I f E m p t y = " f a l s e " >  
                         < p a r a m e t e r s >  
                             < p a r a m e t e r   i d = " 2 6 f d 7 0 1 2 - 4 5 f e - 4 7 f 1 - 9 e 1 4 - 7 4 1 2 9 b 5 0 2 c b 7 "   n a m e = " F i e l d   i n d e x "   t y p e = " S y s t e m . I n t 3 2 ,   m s c o r l i b ,   V e r s i o n = 4 . 0 . 0 . 0 ,   C u l t u r e = n e u t r a l ,   P u b l i c K e y T o k e n = b 7 7 a 5 c 5 6 1 9 3 4 e 0 8 9 "   o r d e r = " 9 9 9 "   k e y = " i n d e x "   v a l u e = " "   g r o u p O r d e r = " - 1 "   i s G e n e r a t e d = " f a l s e " / >  
                             < p a r a m e t e r   i d = " 1 a 1 1 f 6 3 d - 0 b d 3 - 4 5 e 0 - 8 d e 0 - b b 8 b d 7 e c 1 8 c f "   n a m e = " P a r e n t   f i e l d   i n d e x "   t y p e = " S y s t e m . I n t 3 2 ,   m s c o r l i b ,   V e r s i o n = 4 . 0 . 0 . 0 ,   C u l t u r e = n e u t r a l ,   P u b l i c K e y T o k e n = b 7 7 a 5 c 5 6 1 9 3 4 e 0 8 9 "   o r d e r = " 9 9 9 "   k e y = " p a r e n t I n d e x "   v a l u e = " "   g r o u p O r d e r = " - 1 "   i s G e n e r a t e d = " f a l s e " / >  
                             < p a r a m e t e r   i d = " 7 9 c 5 7 d 3 8 - c 0 6 a - 4 4 b b - a b 6 7 - 7 4 c 7 8 0 2 1 c c a c "   n a m e = " D e l e t e   i f   e m p t y "   t y p e = " S y s t e m . B o o l e a n ,   m s c o r l i b ,   V e r s i o n = 4 . 0 . 0 . 0 ,   C u l t u r e = n e u t r a l ,   P u b l i c K e y T o k e n = b 7 7 a 5 c 5 6 1 9 3 4 e 0 8 9 "   o r d e r = " 9 9 9 "   k e y = " d e l e t e I f E m p t y "   v a l u e = " T r u e "   g r o u p O r d e r = " - 1 "   i s G e n e r a t e d = " f a l s e " / >  
                             < p a r a m e t e r   i d = " e 2 c b e 9 a b - 3 a 4 2 - 4 9 f e - a 7 8 0 - c 9 b c e 8 c 5 a 4 0 0 " 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2 a 6 e a 6 2 b - 5 a 4 9 - 4 e 4 e - a b 9 1 - e 1 b a 3 8 8 7 8 e 4 8 "   n a m e = " e n g l i s h "   a s s e m b l y = " I p h e l i o n . O u t l i n e . W o r d . d l l "   t y p e = " I p h e l i o n . O u t l i n e . W o r d . R e n d e r e r s . T e x t R e n d e r e r "   o r d e r = " 2 "   a c t i v e = " t r u e "   e n t i t y I d = " e 5 f f d 1 4 b - 9 f 8 1 - 4 e 6 1 - 9 5 0 0 - 3 e 6 9 3 3 1 0 1 4 e 4 "   f i e l d I d = " d 8 2 d c 3 f b - 3 5 2 d - 4 d 3 5 - a 0 5 9 - 0 c 0 a a 2 7 5 d 9 e 5 "   p a r e n t I d = " 0 0 0 0 0 0 0 0 - 0 0 0 0 - 0 0 0 0 - 0 0 0 0 - 0 0 0 0 0 0 0 0 0 0 0 0 "   l e v e l O r d e r = " 1 0 0 "   c o n t r o l T y p e = " p l a i n T e x t "   c o n t r o l E d i t T y p e = " i n l i n e "   e n c l o s i n g B o o k m a r k = " f a l s e "   f o r m a t = " I F E Q U A L ( { l a n g u a g e . n a m e } , & q u o t ; E n g l i s h   ( U K ) & q u o t ; , & q u o t ; T h i s   t e x t   w i l l   s h o w   i f   E n g l i s h   i s   s e l e c t e d & q u o t ; ,   & q u o t ; & q u o t ; ,   t r u e ) & # x A ; & # x A ; & # x A ; & # x A ; "   f o r m a t E v a l u a t o r T y p e = " e x p r e s s i o n "   t e x t C a s e = " i g n o r e C a s e "   r e m o v e C o n t r o l = " f a l s e "   i g n o r e F o r m a t I f E m p t y = " f a l s e " >  
                         < p a r a m e t e r s >  
                             < p a r a m e t e r   i d = " 0 0 9 b 3 e 2 3 - c 0 a 6 - 4 b 8 b - b b 2 2 - 0 f c c 9 f d 2 b c 0 b "   n a m e = " F i e l d   i n d e x "   t y p e = " S y s t e m . I n t 3 2 ,   m s c o r l i b ,   V e r s i o n = 4 . 0 . 0 . 0 ,   C u l t u r e = n e u t r a l ,   P u b l i c K e y T o k e n = b 7 7 a 5 c 5 6 1 9 3 4 e 0 8 9 "   o r d e r = " 9 9 9 "   k e y = " i n d e x "   v a l u e = " "   g r o u p O r d e r = " - 1 "   i s G e n e r a t e d = " f a l s e " / >  
                             < p a r a m e t e r   i d = " 2 3 9 d 3 7 f 6 - b 4 5 9 - 4 a 2 4 - b 0 3 5 - c 7 b a 0 b 0 5 f d 5 7 "   n a m e = " P a r e n t   f i e l d   i n d e x "   t y p e = " S y s t e m . I n t 3 2 ,   m s c o r l i b ,   V e r s i o n = 4 . 0 . 0 . 0 ,   C u l t u r e = n e u t r a l ,   P u b l i c K e y T o k e n = b 7 7 a 5 c 5 6 1 9 3 4 e 0 8 9 "   o r d e r = " 9 9 9 "   k e y = " p a r e n t I n d e x "   v a l u e = " "   g r o u p O r d e r = " - 1 "   i s G e n e r a t e d = " f a l s e " / >  
                             < p a r a m e t e r   i d = " 9 d f d 3 3 8 c - 1 4 6 f - 4 3 9 e - 9 3 e 5 - b 7 e a 6 2 e 2 7 1 6 c "   n a m e = " D e l e t e   i f   e m p t y "   t y p e = " S y s t e m . B o o l e a n ,   m s c o r l i b ,   V e r s i o n = 4 . 0 . 0 . 0 ,   C u l t u r e = n e u t r a l ,   P u b l i c K e y T o k e n = b 7 7 a 5 c 5 6 1 9 3 4 e 0 8 9 "   o r d e r = " 9 9 9 "   k e y = " d e l e t e I f E m p t y "   v a l u e = " T r u e "   g r o u p O r d e r = " - 1 "   i s G e n e r a t e d = " f a l s e " / >  
                             < p a r a m e t e r   i d = " 8 2 9 1 9 e 7 1 - 5 e 3 8 - 4 0 4 1 - 8 9 c 7 - 4 7 1 f 3 b 1 b 5 c f 1 " 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    < c o n t e n t C o n t r o l   i d = " d d 2 9 1 3 2 c - d 0 1 0 - 4 5 7 f - a a a 2 - 4 c f 9 0 6 6 b 8 7 2 8 "   n a m e = " L a b e l s . t r a n s l a t i o n   o f f i c e s   f r e n c h "   a s s e m b l y = " I p h e l i o n . O u t l i n e . W o r d . d l l "   t y p e = " I p h e l i o n . O u t l i n e . W o r d . R e n d e r e r s . T e x t R e n d e r e r "   o r d e r = " 2 "   a c t i v e = " t r u e "   e n t i t y I d = " f 9 5 d c 5 f a - 6 e 9 d - 4 b e 9 - 9 d 2 3 - e 0 a d a 2 0 d 8 4 3 8 "   f i e l d I d = " b 5 5 a 8 9 a 1 - 6 6 e f - 4 d 1 3 - 8 3 a 5 - 0 4 0 f c 1 6 f 5 a e a "   p a r e n t I d = " 0 0 0 0 0 0 0 0 - 0 0 0 0 - 0 0 0 0 - 0 0 0 0 - 0 0 0 0 0 0 0 0 0 0 0 0 "   l e v e l O r d e r = " 1 0 0 "   c o n t r o l T y p e = " p l a i n T e x t "   c o n t r o l E d i t T y p e = " i n l i n e "   e n c l o s i n g B o o k m a r k = " f a l s e "   f o r m a t E v a l u a t o r T y p e = " e x p r e s s i o n "   t e x t C a s e = " i g n o r e C a s e "   r e m o v e C o n t r o l = " f a l s e "   i g n o r e F o r m a t I f E m p t y = " f a l s e " >  
                         < p a r a m e t e r s >  
                             < p a r a m e t e r   i d = " 0 7 d 6 0 8 2 a - 6 8 1 5 - 4 6 5 0 - a 1 2 3 - 7 0 8 5 4 b 6 c a 3 8 8 "   n a m e = " F i e l d   i n d e x "   t y p e = " S y s t e m . I n t 3 2 ,   m s c o r l i b ,   V e r s i o n = 4 . 0 . 0 . 0 ,   C u l t u r e = n e u t r a l ,   P u b l i c K e y T o k e n = b 7 7 a 5 c 5 6 1 9 3 4 e 0 8 9 "   o r d e r = " 9 9 9 "   k e y = " i n d e x "   v a l u e = " "   g r o u p O r d e r = " - 1 "   i s G e n e r a t e d = " f a l s e " / >  
                             < p a r a m e t e r   i d = " 8 8 0 7 1 8 4 9 - 4 7 3 f - 4 7 e a - b 3 c a - 6 c 5 a b a 4 5 6 4 d 4 "   n a m e = " P a r e n t   f i e l d   i n d e x "   t y p e = " S y s t e m . I n t 3 2 ,   m s c o r l i b ,   V e r s i o n = 4 . 0 . 0 . 0 ,   C u l t u r e = n e u t r a l ,   P u b l i c K e y T o k e n = b 7 7 a 5 c 5 6 1 9 3 4 e 0 8 9 "   o r d e r = " 9 9 9 "   k e y = " p a r e n t I n d e x "   v a l u e = " "   g r o u p O r d e r = " - 1 "   i s G e n e r a t e d = " f a l s e " / >  
                             < p a r a m e t e r   i d = " 6 5 1 f a 7 1 0 - 9 4 f 7 - 4 d 8 1 - 9 1 2 9 - f 9 3 5 a 8 5 c f 0 d 5 "   n a m e = " D e l e t e   i f   e m p t y "   t y p e = " S y s t e m . B o o l e a n ,   m s c o r l i b ,   V e r s i o n = 4 . 0 . 0 . 0 ,   C u l t u r e = n e u t r a l ,   P u b l i c K e y T o k e n = b 7 7 a 5 c 5 6 1 9 3 4 e 0 8 9 "   o r d e r = " 9 9 9 "   k e y = " d e l e t e I f E m p t y "   v a l u e = " F a l s e "   g r o u p O r d e r = " - 1 "   i s G e n e r a t e d = " f a l s e " / >  
                             < p a r a m e t e r   i d = " d 2 d e c d 9 c - a 0 9 8 - 4 2 7 4 - 8 8 2 2 - 2 e f b 6 8 1 e 7 8 e 7 "   n a m e = " P a r a g r a p h   v a l u e s "   t y p e = " I p h e l i o n . O u t l i n e . M o d e l . E n t i t i e s . I n l i n e P a r a m e t e r E n t i t y C o l l e c t i o n ` 1 [ [ I p h e l i o n . O u t l i n e . P o w e r P o i n t . R e n d e r e r s . P a r a g r a p h V a l u e P a r a m e t e r E n t i t y ,   I p h e l i o n . O u t l i n e . P o w e r P o i n t ,   V e r s i o n = 1 . 7 . 9 . 5 ,   C u l t u r e = n e u t r a l ,   P u b l i c K e y T o k e n = n u l l ] ] ,   I p h e l i o n . O u t l i n e . M o d e l ,   V e r s i o n = 1 . 7 . 9 . 5 ,   C u l t u r e = n e u t r a l ,   P u b l i c K e y T o k e n = n u l l "   o r d e r = " 9 9 9 "   k e y = " p a r a g r a p h V a l u e s "   v a l u e = " "   g r o u p O r d e r = " - 1 "   i s G e n e r a t e d = " f a l s e " / > 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9 . 5 ,   C u l t u r e = n e u t r a l ,   P u b l i c K e y T o k e n = n u l l "   o r d e r = " 0 "   k e y = " f o r m T y p e "   v a l u e = " 0 "   g r o u p O r d e r = " - 1 "   i s G e n e r a t e d = " f a l s e " / >  
                             < p a r a m e t e r   i d = " 5 a d b 1 d c a - b 5 2 e - 4 7 0 3 - b 7 d 0 - d c b b 9 a 8 8 5 f b 2 "   n a m e = " A s s e m b l y   n a m e "   t y p e = " S y s t e m . S t r i n g ,   m s c o r l i b ,   V e r s i o n = 4 . 0 . 0 . 0 ,   C u l t u r e = n e u t r a l ,   P u b l i c K e y T o k e n = b 7 7 a 5 c 5 6 1 9 3 4 e 0 8 9 "   o r d e r = " 1 "   k e y = " a s s e m b l y "   v a l u e = " I p h e l i o n . O u t l i n e . C o n t r o l s . d l l "   g r o u p O r d e r = " - 1 "   i s G e n e r a t e d = " f a l s e " / >  
                             < p a r a m e t e r   i d = " 4 d 1 7 5 c a a - 6 5 8 9 - 4 8 5 4 - 9 0 2 8 - 8 c a a 0 6 9 9 1 0 d b "   n a m e = " T y p e   n a m e "   t y p e = " S y s t e m . S t r i n g ,   m s c o r l i b ,   V e r s i o n = 4 . 0 . 0 . 0 ,   C u l t u r e = n e u t r a l ,   P u b l i c K e y T o k e n = b 7 7 a 5 c 5 6 1 9 3 4 e 0 8 9 "   o r d e r = " 2 "   k e y = " t y p e "   v a l u e = " I p h e l i o n . O u t l i n e . C o n t r o l s . Q u e s t i o n F o r m "   g r o u p O r d e r = " - 1 "   i s G e n e r a t e d = " f a l s e " / >  
                             < p a r a m e t e r   i d = " 6 3 8 0 8 b f f - b 9 c a - 4 c 5 e - 9 2 a f - 9 f 7 0 f 6 6 5 9 e 0 7 "   n a m e = " H i d e   q u i c k   f i l l "   t y p e = " S y s t e m . B o o l e a n ,   m s c o r l i b ,   V e r s i o n = 4 . 0 . 0 . 0 ,   C u l t u r e = n e u t r a l ,   P u b l i c K e y T o k e n = b 7 7 a 5 c 5 6 1 9 3 4 e 0 8 9 "   o r d e r = " 3 "   k e y = " h i d e Q u i c k F i l l "   v a l u e = " F a l s e "   g r o u p O r d e r = " - 1 "   i s G e n e r a t e d = " f a l s e " / > 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d 8 2 d c 3 f b - 3 5 2 d - 4 d 3 5 - a 0 5 9 - 0 c 0 a a 2 7 5 d 9 e 5 "   n a m e = " N a m e "   t y p e = " "   o r d e r = " 9 9 9 "   e n t i t y I d = " e 5 f f d 1 4 b - 9 f 8 1 - 4 e 6 1 - 9 5 0 0 - 3 e 6 9 3 3 1 0 1 4 e 4 "   l i n k e d E n t i t y I d = " 0 0 0 0 0 0 0 0 - 0 0 0 0 - 0 0 0 0 - 0 0 0 0 - 0 0 0 0 0 0 0 0 0 0 0 0 "   l i n k e d F i e l d I d = " 0 0 0 0 0 0 0 0 - 0 0 0 0 - 0 0 0 0 - 0 0 0 0 - 0 0 0 0 0 0 0 0 0 0 0 0 "   l i n k e d F i e l d I n d e x = " 0 "   i n d e x = " 0 "   f i e l d T y p e = " c o i "   f o r m a t E v a l u a t o r T y p e = " f o r m a t S t r i n g "   h i d d e n = " f a l s e " / >  
                     < f i e l d   i d = " b 5 5 a 8 9 a 1 - 6 6 e f - 4 d 1 3 - 8 3 a 5 - 0 4 0 f c 1 6 f 5 a e a "   n a m e = " t r a n s l a t i o n   o f f i c e s   f r e n c h "   t y p e = " "   o r d e r = " 9 9 9 "   e n t i t y I d = " f 9 5 d c 5 f a - 6 e 9 d - 4 b e 9 - 9 d 2 3 - e 0 a d a 2 0 d 8 4 3 8 "   l i n k e d E n t i t y I d = " 0 0 0 0 0 0 0 0 - 0 0 0 0 - 0 0 0 0 - 0 0 0 0 - 0 0 0 0 0 0 0 0 0 0 0 0 "   l i n k e d F i e l d I d = " 0 0 0 0 0 0 0 0 - 0 0 0 0 - 0 0 0 0 - 0 0 0 0 - 0 0 0 0 0 0 0 0 0 0 0 0 "   l i n k e d F i e l d I n d e x = " 0 "   i n d e x = " 0 "   f i e l d T y p e = " c o i "   f o r m a t E v a l u a t o r T y p e = " f o r m a t S t r i n g "   h i d d e n = " f a l s e " / > 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    < l i n k e d C o n t e n t I t e m s >  
                 < l i n k e d C o n t e n t I t e m   d i s p l a y N a m e = " & l t ; ? x m l   v e r s i o n = & q u o t ; 1 . 0 & q u o t ;   e n c o d i n g = & q u o t ; u t f - 1 6 & q u o t ; ? & g t ; & # x A ; & l t ; u i L o c a l i z e d S t r i n g   x m l n s : x s d = & q u o t ; h t t p : / / w w w . w 3 . o r g / 2 0 0 1 / X M L S c h e m a & q u o t ;   x m l n s : x s i = & q u o t ; h t t p : / / w w w . w 3 . o r g / 2 0 0 1 / X M L S c h e m a - i n s t a n c e & q u o t ; & g t ; & # x A ;     & l t ; t y p e & g t ; f i x e d & l t ; / t y p e & g t ; & # x A ; & l t ; / u i L o c a l i z e d S t r i n g & g t ; "   n a m e = " T E S T "   c a t e g o r y = " O C   1 6 : 9 "   t y p e I d = " 0 " / >  
             < / l i n k e d C o n t e n t I t e m s >  
         < / t e m p l a t e F r a g m e n t >  
     < / t e m p l a t e F r a g m e n t s >  
 < / t e m p l a t e F r a g m e n t D a t a > 
</file>

<file path=customXml/item3.xml>��< ? x m l   v e r s i o n = " 1 . 0 "   e n c o d i n g = " u t f - 1 6 " ? > < d o c u m e n t F r a g m e n t D a t a   x m l n s : x s d = " h t t p : / / w w w . w 3 . o r g / 2 0 0 1 / X M L S c h e m a "   x m l n s : x s i = " h t t p : / / w w w . w 3 . o r g / 2 0 0 1 / X M L S c h e m a - i n s t a n c e "   x m l n s = " h t t p : / / i p h e l i o n . c o m / w o r d / o u t l i n e / d o c u m e n t F r a g m e n t D a t a " >  
     < d o c u m e n t F r a g m e n t s >  
         < d o c u m e n t F r a g m e n t   d i s p l a y N a m e = " & l t ; ? x m l   v e r s i o n = & q u o t ; 1 . 0 & q u o t ;   e n c o d i n g = & q u o t ; u t f - 1 6 & q u o t ; ? & g t ; & # x A ; & l t ; u i L o c a l i z e d S t r i n g   x m l n s : x s i = & q u o t ; h t t p : / / w w w . w 3 . o r g / 2 0 0 1 / X M L S c h e m a - i n s t a n c e & q u o t ;   x m l n s : x s d = & q u o t ; h t t p : / / w w w . w 3 . o r g / 2 0 0 1 / X M L S c h e m a & q u o t ; & g t ; & # x A ;     & l t ; t y p e & g t ; f i x e d & l t ; / t y p e & g t ; & # x A ; & l t ; / u i L o c a l i z e d S t r i n g & g t ; "   t a g = " 4 D 0 8 F 9 A 9 8 5 6 9 4 8 B 3 8 C 7 7 A 6 2 7 E 1 8 F 6 9 A 1 "   n a m e = " T h a n k   y o u "   c a t e g o r y = " O C   1 6 : 9 " >  
             < t e m p l a t e   i d = " 1 9 0 d 0 6 c b - a b 3 e - 4 b 0 f - a 0 9 0 - 9 e 1 4 3 3 b 7 9 2 1 e " 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e n - U S "   o f f i c e I d = " 6 f a c 1 6 5 d - 1 7 c 6 - 4 f 5 f - b 0 d 7 - d 2 1 1 5 1 e 2 3 4 4 2 " 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m l n s = " h t t p : / / i p h e l i o n . c o m / w o r d / o u t l i n e / " >  
                     < l o c a l i z e d P r o f i l e s / >  
                     < f r o m S e a r c h C o n t a c t > t r u e < / f r o m S e a r c h C o n t a c t >  
                     < i d > a 7 c 4 3 3 5 8 - a 3 a e - 4 4 4 d - 8 7 0 9 - e b e 9 d 7 b 0 f 2 1 4 < / i d >  
                     < n a m e > E m i l y   B a r w e l l < / n a m e >  
                     < i n i t i a l s > E Y B < / i n i t i a l s >  
                     < p r i m a r y O f f i c e > N e w   Y o r k < / p r i m a r y O f f i c e >  
                     < p r i m a r y O f f i c e I d > 6 f a c 1 6 5 d - 1 7 c 6 - 4 f 5 f - b 0 d 7 - d 2 1 1 5 1 e 2 3 4 4 2 < / p r i m a r y O f f i c e I d >  
                     < p r i m a r y L a n g u a g e I s o > e n - G B < / p r i m a r y L a n g u a g e I s o >  
                     < p h o n e N u m b e r F o r m a t > + 1   9 1 7   5 4 5   X X X X < / p h o n e N u m b e r F o r m a t >  
                     < f a x N u m b e r F o r m a t / >  
                     < m o b i l e N u m b e r F o r m a t / >  
                     < j o b D e s c r i p t i o n > A s s o c i a t e < / j o b D e s c r i p t i o n >  
                     < d e p a r t m e n t > U S   -   O p e r a t i o n s < / d e p a r t m e n t >  
                     < e m a i l > e m i l y . b a r w e l l @ o s b o r n e c l a r k e . c o m < / e m a i l >  
                     < r a w D i r e c t L i n e > 1 9 1 7 5 4 5 4 1 0 3 < / r a w D i r e c t L i n e >  
                     < r a w D i r e c t F a x / >  
                     < m o b i l e / >  
                     < l o g i n > e m i l y . b a r w e l l < / l o g i n >  
                     < e m p l y e e I d / >  
                 < / a u t h o r >  
                 < c o n t e n t C o n t r o l s   x m l n s = " h t t p : / / i p h e l i o n . c o m / w o r d / o u t l i n e / " >  
                     < c o n t e n t C o n t r o l   i d = " e 8 5 1 5 1 2 e - a 8 8 a - 4 4 7 a - b 6 0 0 - 0 9 5 c 9 b 6 3 f 5 4 b "   n a m e = " I c o n . I m a g e P a t h "   a s s e m b l y = " I p h e l i o n . O u t l i n e . W o r d . d l l "   t y p e = " I p h e l i o n . O u t l i n e . W o r d . R e n d e r e r s . I m a g e R e n d e r e r "   o r d e r = " 3 "   a c t i v e = " t r u e "   e n t i t y I d = " 7 c 5 2 c 2 2 a - a f 4 3 - 4 4 b 3 - 8 9 2 d - f 9 7 5 7 8 c 8 1 a e 0 " 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4 d 3 7 1 c 7 9 - b 3 e 6 - 4 8 a 5 - b b f a - 7 6 0 d 3 8 d a c 0 8 e "   n a m e = " H e i g h t "   t y p e = " S y s t e m . S i n g l e ,   m s c o r l i b ,   V e r s i o n = 4 . 0 . 0 . 0 ,   C u l t u r e = n e u t r a l ,   P u b l i c K e y T o k e n = b 7 7 a 5 c 5 6 1 9 3 4 e 0 8 9 "   o r d e r = " 9 9 9 "   k e y = " h e i g h t "   v a l u e = " 1 9 . 0 4 "   g r o u p = " S i z e "   g r o u p O r d e r = " - 1 " / >  
                             < p a r a m e t e r   i d = " 1 4 e 4 0 9 e 4 - 0 6 a 8 - 4 a 7 1 - a a 2 5 - b 5 1 5 7 3 0 f 1 d 5 b "   n a m e = " W i d t h "   t y p e = " S y s t e m . S i n g l e ,   m s c o r l i b ,   V e r s i o n = 4 . 0 . 0 . 0 ,   C u l t u r e = n e u t r a l ,   P u b l i c K e y T o k e n = b 7 7 a 5 c 5 6 1 9 3 4 e 0 8 9 "   o r d e r = " 9 9 9 "   k e y = " w i d t h "   v a l u e = " 3 3 . 8 6 "   g r o u p = " S i z e "   g r o u p O r d e r = " - 1 " / >  
                             < p a r a m e t e r   i d = " f e 9 b e f 2 5 - 8 d 5 7 - 4 8 4 8 - 9 1 6 4 - 8 6 4 6 f 8 f f c 0 6 b "   n a m e = " L o c k   a s p e c t   r a t i o "   t y p e = " S y s t e m . B o o l e a n ,   m s c o r l i b ,   V e r s i o n = 4 . 0 . 0 . 0 ,   C u l t u r e = n e u t r a l ,   P u b l i c K e y T o k e n = b 7 7 a 5 c 5 6 1 9 3 4 e 0 8 9 "   o r d e r = " 9 9 9 "   k e y = " l o c k A s p e c t R a t i o "   v a l u e = " T r u e "   g r o u p O r d e r = " - 1 " / >  
                             < p a r a m e t e r   i d = " 4 e 6 0 a 3 4 e - f 6 9 9 - 4 b f e - a b 2 b - b d d b 0 3 3 e 0 e 1 b "   n a m e = " F i e l d   i n d e x "   t y p e = " S y s t e m . I n t 3 2 ,   m s c o r l i b ,   V e r s i o n = 4 . 0 . 0 . 0 ,   C u l t u r e = n e u t r a l ,   P u b l i c K e y T o k e n = b 7 7 a 5 c 5 6 1 9 3 4 e 0 8 9 "   o r d e r = " 9 9 9 "   k e y = " i n d e x "   v a l u e = " "   g r o u p O r d e r = " - 1 " / >  
                             < p a r a m e t e r   i d = " f 4 1 4 3 7 5 d - 1 8 6 c - 4 3 a 8 - a b e 7 - 6 2 7 d b a 3 c 7 b 6 c "   n a m e = " U n i t   t y p e "   t y p e = " "   o r d e r = " 1 "   k e y = " u n i t T y p e T y p e "   v a l u e = " C e n t i m e t e r s "   g r o u p = " S i z e "   g r o u p O r d e r = " - 1 " / >  
                             < p a r a m e t e r   i d = " 7 2 f 0 6 0 8 e - 6 b f 0 - 4 7 b c - 9 6 e a - 0 5 c 3 c c e 2 7 b 7 f "   n a m e = " Z   o r d e r "   t y p e = " I p h e l i o n . O u t l i n e . P o w e r P o i n t . R e n d e r e r s . Z O r d e r ,   I p h e l i o n . O u t l i n e . P o w e r P o i n t ,   V e r s i o n = 1 . 7 . 3 . 7 ,   C u l t u r e = n e u t r a l ,   P u b l i c K e y T o k e n = n u l l "   o r d e r = " 4 "   k e y = " z O r d e r "   v a l u e = " N o n e "   g r o u p = " P o s i t i o n "   g r o u p O r d e r = " - 1 " / >  
                             < p a r a m e t e r   i d = " 3 5 6 a a b a 3 - c 8 3 4 - 4 c d 8 - b 3 9 a - e a f c 9 1 e a 6 f 4 c "   n a m e = " D e l e t e   i f   e m p t y "   t y p e = " S y s t e m . B o o l e a n ,   m s c o r l i b ,   V e r s i o n = 4 . 0 . 0 . 0 ,   C u l t u r e = n e u t r a l ,   P u b l i c K e y T o k e n = b 7 7 a 5 c 5 6 1 9 3 4 e 0 8 9 "   o r d e r = " 9 9 9 "   k e y = " d e l e t e I f E m p t y "   v a l u e = " F a l s e "   g r o u p O r d e r = " - 1 " / >  
                         < / p a r a m e t e r s >  
                     < / c o n t e n t C o n t r o l >  
                     < c o n t e n t C o n t r o l   i d = " 9 6 2 c 9 e 4 c - d 6 d a - 4 f d e - a b e e - e 0 1 b 7 d 4 d 3 4 6 8 "   n a m e = " L a b e l s . T h a n k   y o u "   a s s e m b l y = " I p h e l i o n . O u t l i n e . W o r d . d l l "   t y p e = " I p h e l i o n . O u t l i n e . W o r d . R e n d e r e r s . T e x t R e n d e r e r "   o r d e r = " 2 "   a c t i v e = " t r u e "   e n t i t y I d = " f 9 5 d c 5 f a - 6 e 9 d - 4 b e 9 - 9 d 2 3 - e 0 a d a 2 0 d 8 4 3 8 "   f i e l d I d = " 6 2 3 a d d 9 4 - 3 4 c a - 4 5 f 7 - b e d 7 - 4 6 6 e 0 6 4 9 3 7 7 5 "   p a r e n t I d = " 0 0 0 0 0 0 0 0 - 0 0 0 0 - 0 0 0 0 - 0 0 0 0 - 0 0 0 0 0 0 0 0 0 0 0 0 "   l e v e l O r d e r = " 1 0 0 "   c o n t r o l T y p e = " p l a i n T e x t "   c o n t r o l E d i t T y p e = " i n l i n e "   e n c l o s i n g B o o k m a r k = " f a l s e "   f o r m a t = " "   f o r m a t E v a l u a t o r T y p e = " e x p r e s s i o n "   t e x t C a s e = " i g n o r e C a s e "   r e m o v e C o n t r o l = " f a l s e "   i g n o r e F o r m a t I f E m p t y = " f a l s e " >  
                         < p a r a m e t e r s >  
                             < p a r a m e t e r   i d = " a 1 7 1 e d 0 8 - e 5 1 6 - 4 0 8 3 - 8 a 0 a - 6 b 6 e f 1 b 3 c c 2 9 "   n a m e = " F i e l d   i n d e x "   t y p e = " S y s t e m . I n t 3 2 ,   m s c o r l i b ,   V e r s i o n = 4 . 0 . 0 . 0 ,   C u l t u r e = n e u t r a l ,   P u b l i c K e y T o k e n = b 7 7 a 5 c 5 6 1 9 3 4 e 0 8 9 "   o r d e r = " 9 9 9 "   k e y = " i n d e x "   v a l u e = " "   g r o u p O r d e r = " - 1 " / >  
                             < p a r a m e t e r   i d = " 6 2 8 8 1 6 1 7 - c b 7 2 - 4 8 e 4 - a 7 f 9 - 9 6 e d 8 0 f e 4 d 3 e "   n a m e = " P a r e n t   f i e l d   i n d e x "   t y p e = " S y s t e m . I n t 3 2 ,   m s c o r l i b ,   V e r s i o n = 4 . 0 . 0 . 0 ,   C u l t u r e = n e u t r a l ,   P u b l i c K e y T o k e n = b 7 7 a 5 c 5 6 1 9 3 4 e 0 8 9 "   o r d e r = " 9 9 9 "   k e y = " p a r e n t I n d e x "   v a l u e = " "   g r o u p O r d e r = " - 1 " / >  
                             < p a r a m e t e r   i d = " b e c e 5 a 6 d - 4 9 e b - 4 6 2 2 - a d 0 8 - e f 9 5 c e 2 b 6 9 b 6 "   n a m e = " D e l e t e   i f   e m p t y "   t y p e = " S y s t e m . B o o l e a n ,   m s c o r l i b ,   V e r s i o n = 4 . 0 . 0 . 0 ,   C u l t u r e = n e u t r a l ,   P u b l i c K e y T o k e n = b 7 7 a 5 c 5 6 1 9 3 4 e 0 8 9 "   o r d e r = " 9 9 9 "   k e y = " d e l e t e I f E m p t y "   v a l u e = " F a l s e "   g r o u p O r d e r = " - 1 " / >  
                             < p a r a m e t e r   i d = " a f 4 6 f b 9 7 - b b 7 e - 4 5 0 b - a f 1 c - 1 3 f 7 a 1 2 9 d e 7 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2 c 7 5 7 5 c 9 - 1 4 9 a - 4 a 9 e - a c 9 6 - d b c 0 a 7 d 6 c 1 a 9 "   n a m e = " D o t s   T o p " 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            < p a r a m e t e r s >  
                             < p a r a m e t e r   i d = " 4 2 d b 8 b e 0 - c c 5 5 - 4 5 b 3 - b d d 6 - e 6 3 6 4 c b 8 0 e 7 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S h a p e s   T e m p l a t e & l t ; / t e x t & g t ; & # x A ; & l t ; / l o c a l i z e d S t r i n g & g t ; "   a r g u m e n t = " E x p r e s s i o n L o c a l i z e d S t r i n g "   g r o u p O r d e r = " - 1 " / >  
                             < p a r a m e t e r   i d = " 2 b 6 7 e e 5 a - 0 8 6 4 - 4 f 3 3 - 9 b 7 7 - 0 1 4 b c 0 2 9 1 4 5 0 "   n a m e = " S e t   s h a p e   s i z e "   t y p e = " S y s t e m . B o o l e a n ,   m s c o r l i b ,   V e r s i o n = 4 . 0 . 0 . 0 ,   C u l t u r e = n e u t r a l ,   P u b l i c K e y T o k e n = b 7 7 a 5 c 5 6 1 9 3 4 e 0 8 9 "   o r d e r = " 9 9 9 "   k e y = " s e t S i z e "   v a l u e = " F a l s e "   g r o u p O r d e r = " - 1 " / >  
                             < p a r a m e t e r   i d = " 4 4 e c 7 d f d - 9 a c d - 4 6 e 0 - a 6 4 d - 9 b 5 f d 5 8 7 b 4 e c "   n a m e = " F i e l d   i n d e x "   t y p e = " S y s t e m . I n t 3 2 ,   m s c o r l i b ,   V e r s i o n = 4 . 0 . 0 . 0 ,   C u l t u r e = n e u t r a l ,   P u b l i c K e y T o k e n = b 7 7 a 5 c 5 6 1 9 3 4 e 0 8 9 "   o r d e r = " 9 9 9 "   k e y = " i n d e x "   v a l u e = " "   g r o u p O r d e r = " - 1 " / >  
                             < p a r a m e t e r   i d = " f 1 1 5 1 2 5 f - c 4 9 0 - 4 2 7 9 - 9 1 3 c - f 5 b 0 2 4 d 1 d 4 7 0 "   n a m e = " D e l e t e   i f   e m p t y "   t y p e = " S y s t e m . B o o l e a n ,   m s c o r l i b ,   V e r s i o n = 4 . 0 . 0 . 0 ,   C u l t u r e = n e u t r a l ,   P u b l i c K e y T o k e n = b 7 7 a 5 c 5 6 1 9 3 4 e 0 8 9 "   o r d e r = " 9 9 9 "   k e y = " d e l e t e I f E m p t y "   v a l u e = " F a l s e "   g r o u p O r d e r = " - 1 " / >  
                         < / p a r a m e t e r s >  
                     < / c o n t e n t C o n t r o l >  
                     < c o n t e n t C o n t r o l   i d = " 1 e d 9 9 2 a 0 - 1 a 5 2 - 4 b 2 3 - a b 5 6 - c d 6 9 d 9 0 d 9 a 3 f "   n a m e = " D o t s   B o t t o m "   a s s e m b l y = " I p h e l i o n . O u t l i n e . P o w e r P o i n t . D L L "   t y p e = " I p h e l i o n . O u t l i n e . P o w e r P o i n t . R e n d e r e r s . E x t e r n a l S h a p e R e n d e r e r "   o r d e r = " 2 "   a c t i v e = " t r u e "   e n t i t y I d = " f 9 5 d c 5 f a - 6 e 9 d - 4 b e 9 - 9 d 2 3 - e 0 a d a 2 0 d 8 4 3 8 "   f i e l d I d = " 1 4 d 1 1 d 4 a - 8 b 7 2 - 4 1 5 7 - 9 4 5 8 - e a b a 6 1 7 4 e 4 e c "   p a r e n t I d = " 0 0 0 0 0 0 0 0 - 0 0 0 0 - 0 0 0 0 - 0 0 0 0 - 0 0 0 0 0 0 0 0 0 0 0 0 "   l e v e l O r d e r = " 1 0 0 "   c o n t r o l T y p e = " p l a i n T e x t "   c o n t r o l E d i t T y p e = " i n l i n e "   e n c l o s i n g B o o k m a r k = " f a l s e "   f o r m a t E v a l u a t o r T y p e = " e x p r e s s i o n "   t e x t C a s e = " i g n o r e C a s e "   r e m o v e C o n t r o l = " f a l s e "   i g n o r e F o r m a t I f E m p t y = " f a l s e " >  
                         < p a r a m e t e r s >  
                             < p a r a m e t e r   i d = " 5 5 9 b 7 a 9 9 - b 3 2 4 - 4 9 e 7 - 9 7 5 8 - 4 5 e c 5 9 0 b b 3 d 8 "   n a m e = " P r e s e n t a t i o n   p a t h "   t y p e = " S y s t e m . S t r i n g ,   m s c o r l i b ,   V e r s i o n = 4 . 0 . 0 . 0 ,   C u l t u r e = n e u t r a l ,   P u b l i c K e y T o k e n = b 7 7 a 5 c 5 6 1 9 3 4 e 0 8 9 "   o r d e r = " 9 9 9 "   k e y = " p r e s e n t a t i o n P a t h "   v a l u e = " & l t ; ? x m l   v e r s i o n = & q u o t ; 1 . 0 & q u o t ;   e n c o d i n g = & q u o t ; u t f - 1 6 & q u o t ; ? & g t ; & # x A ; & l t ; l o c a l i z e d S t r i n g   x m l n s : x s i = & q u o t ; h t t p : / / w w w . w 3 . o r g / 2 0 0 1 / X M L S c h e m a - i n s t a n c e & q u o t ;   x m l n s : x s d = & q u o t ; h t t p : / / w w w . w 3 . o r g / 2 0 0 1 / X M L S c h e m a & q u o t ; & g t ; & # x A ;     & l t ; t y p e & g t ; l a b e l & l t ; / t y p e & g t ; & # x A ;     & l t ; t e x t & g t ; S h a p e s   T e m p l a t e & l t ; / t e x t & g t ; & # x A ; & l t ; / l o c a l i z e d S t r i n g & g t ; "   a r g u m e n t = " E x p r e s s i o n L o c a l i z e d S t r i n g "   g r o u p O r d e r = " - 1 " / >  
                             < p a r a m e t e r   i d = " 2 c a 1 1 3 c 1 - 4 c 5 6 - 4 f b 8 - 8 e 0 9 - 1 4 b 7 a 8 c 6 b d 8 d "   n a m e = " S e t   s h a p e   s i z e "   t y p e = " S y s t e m . B o o l e a n ,   m s c o r l i b ,   V e r s i o n = 4 . 0 . 0 . 0 ,   C u l t u r e = n e u t r a l ,   P u b l i c K e y T o k e n = b 7 7 a 5 c 5 6 1 9 3 4 e 0 8 9 "   o r d e r = " 9 9 9 "   k e y = " s e t S i z e "   v a l u e = " F a l s e "   g r o u p O r d e r = " - 1 " / >  
                             < p a r a m e t e r   i d = " 8 0 4 b 6 5 3 9 - d 8 a e - 4 5 1 e - b 2 2 e - a 8 f 9 f 0 0 7 c e 4 f "   n a m e = " F i e l d   i n d e x "   t y p e = " S y s t e m . I n t 3 2 ,   m s c o r l i b ,   V e r s i o n = 4 . 0 . 0 . 0 ,   C u l t u r e = n e u t r a l ,   P u b l i c K e y T o k e n = b 7 7 a 5 c 5 6 1 9 3 4 e 0 8 9 "   o r d e r = " 9 9 9 "   k e y = " i n d e x "   v a l u e = " "   g r o u p O r d e r = " - 1 " / >  
                             < p a r a m e t e r   i d = " 4 d 9 b d 6 7 2 - 8 9 6 2 - 4 b b c - 9 f 1 c - b c f a 7 0 9 7 3 a 8 6 "   n a m e = " D e l e t e   i f   e m p t y "   t y p e = " S y s t e m . B o o l e a n ,   m s c o r l i b ,   V e r s i o n = 4 . 0 . 0 . 0 ,   C u l t u r e = n e u t r a l ,   P u b l i c K e y T o k e n = b 7 7 a 5 c 5 6 1 9 3 4 e 0 8 9 "   o r d e r = " 9 9 9 "   k e y = " d e l e t e I f E m p t y "   v a l u e = " F a l s e "   g r o u p O r d e r = " - 1 " / >  
                         < / p a r a m e t e r s >  
                     < / c o n t e n t C o n t r o l >  
                 < / c o n t e n t C o n t r o l s >  
                 < q u e s t i o n s   x m l n s = " h t t p : / / i p h e l i o n . c o m / w o r d / o u t l i n e / " >  
                     < q u e s t i o n   i d = " 7 c 5 2 c 2 2 a - a f 4 3 - 4 4 b 3 - 8 9 2 d - f 9 7 5 7 8 c 8 1 a e 0 "   n a m e = " I c o n " 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b 3 6 9 e c c c - d c 4 d - 4 8 f d - b 9 4 3 - f 4 9 8 c 1 d 4 a c d 0 " 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B a c k g r o u n d s \ O n s c r e e n \ F u l l   P a g e \ & q u o t ;   & a m p ; a m p ;   { I n d u s t r y   S e c t o r . S e l e c t e d V a l u e } & l t ; / t e x t & g t ; & # x A ; & l t ; / f o r m a t S t r i n g & g t ; "   a r g u m e n t = " F o r m a t S t r i n g "   g r o u p O r d e r = " - 1 " / >  
                             < p a r a m e t e r   i d = " 7 7 3 2 8 f 9 3 - e 9 d 7 - 4 8 6 f - a 0 8 4 - d 2 2 c c 9 4 7 f 3 4 3 "   n a m e = " M a x   s e l e c t i o n s "   t y p e = " S y s t e m . I n t 3 2 ,   m s c o r l i b ,   V e r s i o n = 4 . 0 . 0 . 0 ,   C u l t u r e = n e u t r a l ,   P u b l i c K e y T o k e n = b 7 7 a 5 c 5 6 1 9 3 4 e 0 8 9 "   o r d e r = " 9 9 9 "   k e y = " m a x S e l e c t e d "   v a l u e = " 1 "   g r o u p O r d e r = " - 1 " / >  
                             < p a r a m e t e r   i d = " b b c 3 6 7 6 a - b c e 9 - 4 0 5 d - a 2 0 2 - c f 2 f d e 8 c 0 7 4 5 "   n a m e = " M i n   s e l e c t i o n s "   t y p e = " S y s t e m . I n t 3 2 ,   m s c o r l i b ,   V e r s i o n = 4 . 0 . 0 . 0 ,   C u l t u r e = n e u t r a l ,   P u b l i c K e y T o k e n = b 7 7 a 5 c 5 6 1 9 3 4 e 0 8 9 "   o r d e r = " 9 9 9 "   k e y = " m i n S e l e c t e d "   v a l u e = " 1 "   g r o u p O r d e r = " - 1 " / >  
                             < p a r a m e t e r   i d = " 2 a f a a 1 7 f - 4 0 7 7 - 4 c 1 c - b b 6 c - c 6 6 b 0 9 b 7 3 c 6 9 " 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B a c k g r o u n d   I m a g e & l t ; / t e x t & g t ; & # x A ; & l t ; / u i L o c a l i z e d S t r i n g & g t ; "   a r g u m e n t = " U I L o c a l i z e d S t r i n g "   g r o u p O r d e r = " - 1 " / >  
                             < p a r a m e t e r   i d = " f 2 c 0 a 8 1 d - 4 7 c d - 4 a 5 d - b 1 5 f - 9 2 0 9 3 a 4 0 2 4 b e "   n a m e = " H e i g h t "   t y p e = " S y s t e m . I n t 3 2 ,   m s c o r l i b ,   V e r s i o n = 4 . 0 . 0 . 0 ,   C u l t u r e = n e u t r a l ,   P u b l i c K e y T o k e n = b 7 7 a 5 c 5 6 1 9 3 4 e 0 8 9 "   o r d e r = " 9 9 9 "   k e y = " h e i g h t "   v a l u e = " 6 2 0 "   g r o u p O r d e r = " - 1 " / >  
                             < p a r a m e t e r   i d = " 5 1 b 8 3 5 8 3 - 0 5 8 f - 4 8 f f - 9 c 6 3 - 3 c 4 2 3 8 6 0 1 7 b 2 "   n a m e = " D e f a u l t   z o o m "   t y p e = " S y s t e m . I n t 3 2 ,   m s c o r l i b ,   V e r s i o n = 4 . 0 . 0 . 0 ,   C u l t u r e = n e u t r a l ,   P u b l i c K e y T o k e n = b 7 7 a 5 c 5 6 1 9 3 4 e 0 8 9 "   o r d e r = " 9 9 9 "   k e y = " z o o m "   v a l u e = " 2 0 0 "   g r o u p O r d e r = " - 1 " / >  
                             < p a r a m e t e r   i d = " 1 0 d d b a b 5 - 2 b 1 c - 4 3 f 4 - 8 a 5 7 - 4 4 a 8 f 0 9 3 c 8 4 3 "   n a m e = " A l l o w   u n s e l e c t   l a s t   i t e m "   t y p e = " S y s t e m . B o o l e a n ,   m s c o r l i b ,   V e r s i o n = 4 . 0 . 0 . 0 ,   C u l t u r e = n e u t r a l ,   P u b l i c K e y T o k e n = b 7 7 a 5 c 5 6 1 9 3 4 e 0 8 9 "   o r d e r = " 9 9 9 "   k e y = " u n s e l e c t L a s t "   v a l u e = " T r u e "   g r o u p O r d e r = " - 1 " / >  
                             < p a r a m e t e r   i d = " 9 e e a 6 e 2 5 - b 2 a 3 - 4 3 1 b - a 6 2 8 - 1 a c e e 2 4 f 1 a 5 7 "   n a m e = " H i d e   f i l e   e x t e n s i o n "   t y p e = " S y s t e m . B o o l e a n ,   m s c o r l i b ,   V e r s i o n = 4 . 0 . 0 . 0 ,   C u l t u r e = n e u t r a l ,   P u b l i c K e y T o k e n = b 7 7 a 5 c 5 6 1 9 3 4 e 0 8 9 "   o r d e r = " 9 9 9 "   k e y = " h i d e F i l e E x t "   v a l u e = " T r u e "   g r o u p O r d e r = " - 1 " / > 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3 . 7 ,   C u l t u r e = n e u t r a l ,   P u b l i c K e y T o k e n = n u l l "   o r d e r = " 0 "   k e y = " f o r m T y p e "   v a l u e = " 0 "   g r o u p O r d e r = " - 1 " / >  
                             < p a r a m e t e r   i d = " 5 a d b 1 d c a - b 5 2 e - 4 7 0 3 - b 7 d 0 - d c b b 9 a 8 8 5 f b 2 "   n a m e = " A s s e m b l y   n a m e "   t y p e = " S y s t e m . S t r i n g ,   m s c o r l i b ,   V e r s i o n = 4 . 0 . 0 . 0 ,   C u l t u r e = n e u t r a l ,   P u b l i c K e y T o k e n = b 7 7 a 5 c 5 6 1 9 3 4 e 0 8 9 "   o r d e r = " 1 "   k e y = " a s s e m b l y "   v a l u e = " I p h e l i o n . O u t l i n e . C o n t r o l s . d l l "   g r o u p O r d e r = " - 1 " / >  
                             < p a r a m e t e r   i d = " 4 d 1 7 5 c a a - 6 5 8 9 - 4 8 5 4 - 9 0 2 8 - 8 c a a 0 6 9 9 1 0 d b "   n a m e = " T y p e   n a m e "   t y p e = " S y s t e m . S t r i n g ,   m s c o r l i b ,   V e r s i o n = 4 . 0 . 0 . 0 ,   C u l t u r e = n e u t r a l ,   P u b l i c K e y T o k e n = b 7 7 a 5 c 5 6 1 9 3 4 e 0 8 9 "   o r d e r = " 2 "   k e y = " t y p e "   v a l u e = " I p h e l i o n . O u t l i n e . C o n t r o l s . Q u e s t i o n F o r m "   g r o u p O r d e r = " - 1 " / >  
                             < p a r a m e t e r   i d = " 6 3 8 0 8 b f f - b 9 c a - 4 c 5 e - 9 2 a f - 9 f 7 0 f 6 6 5 9 e 0 7 "   n a m e = " H i d e   q u i c k   f i l l "   t y p e = " S y s t e m . B o o l e a n ,   m s c o r l i b ,   V e r s i o n = 4 . 0 . 0 . 0 ,   C u l t u r e = n e u t r a l ,   P u b l i c K e y T o k e n = b 7 7 a 5 c 5 6 1 9 3 4 e 0 8 9 "   o r d e r = " 3 "   k e y = " h i d e Q u i c k F i l l "   v a l u e = " F a l s e "   g r o u p O r d e r = " - 1 " / > 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1 e 0 4 3 4 f 4 - c 2 f 0 - 4 f d 1 - b 5 0 a - 9 b c b 2 e 3 f 3 5 e 0 "   n a m e = " O C   U R L " 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 o s b o r n e c l a r k e . c o m < / f i e l d >  
                     < f i e l d   i d = " 1 4 d 1 1 d 4 a - 8 b 7 2 - 4 1 5 7 - 9 4 5 8 - e a b a 6 1 7 4 e 4 e c "   n a m e = " O n s c r e e n   D o t s   W i t h   M a r g 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  W i t h   M a r g i n < / f i e l d >  
                     < f i e l d   i d = " 6 2 3 a d d 9 4 - 3 4 c a - 4 5 f 7 - b e d 7 - 4 6 6 e 0 6 4 9 3 7 7 5 "   n a m e = " T h a n k   y o u " 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 T h a n k   y o u < / f i e l d >  
                     < f i e l d   i d = " a f 0 2 0 c 1 a - f 8 2 6 - 4 9 4 c - b b a a - 2 1 0 0 b 3 9 7 7 0 a 7 "   n a m e = " C l i e n t "   t y p e = " "   o r d e r = " 9 9 9 "   e n t i t y I d = " 1 e b f a c 2 7 - 7 c 3 8 - 4 3 9 2 - 9 b a 2 - e 9 e 5 7 4 f 8 d 2 d 0 "   l i n k e d E n t i t y I d = " 0 0 0 0 0 0 0 0 - 0 0 0 0 - 0 0 0 0 - 0 0 0 0 - 0 0 0 0 0 0 0 0 0 0 0 0 "   l i n k e d F i e l d I d = " 0 0 0 0 0 0 0 0 - 0 0 0 0 - 0 0 0 0 - 0 0 0 0 - 0 0 0 0 0 0 0 0 0 0 0 0 "   l i n k e d F i e l d I n d e x = " 0 "   i n d e x = " 0 "   f i e l d T y p e = " q u e s t i o n "   f o r m a t E v a l u a t o r T y p e = " f o r m a t S t r i n g "   c o i D o c u m e n t F i e l d = " C l i e n t "   h i d d e n = " f a l s e " > P G C _ N E W Y O R K < / f i e l d >  
                     < f i e l d   i d = " d 1 a 0 c 0 3 d - 0 2 5 8 - 4 7 a c - b b 6 d - 4 5 8 a 7 8 e 5 6 4 7 4 "   n a m e = " C l i e n t N a m e "   t y p e = " "   o r d e r = " 9 9 9 "   e n t i t y I d = " 1 e b f a c 2 7 - 7 c 3 8 - 4 3 9 2 - 9 b a 2 - e 9 e 5 7 4 f 8 d 2 d 0 "   l i n k e d E n t i t y I d = " 0 0 0 0 0 0 0 0 - 0 0 0 0 - 0 0 0 0 - 0 0 0 0 - 0 0 0 0 0 0 0 0 0 0 0 0 "   l i n k e d F i e l d I d = " 0 0 0 0 0 0 0 0 - 0 0 0 0 - 0 0 0 0 - 0 0 0 0 - 0 0 0 0 0 0 0 0 0 0 0 0 "   l i n k e d F i e l d I n d e x = " 0 "   i n d e x = " 0 "   f i e l d T y p e = " q u e s t i o n "   f o r m a t E v a l u a t o r T y p e = " f o r m a t S t r i n g "   c o i D o c u m e n t F i e l d = " C l i e n t N a m e "   h i d d e n = " f a l s e " > P G C _ N E W Y O R K < / f i e l d >  
                     < f i e l d   i d = " 3 6 2 d d c e b - 8 f c 2 - 4 e a d - b 5 3 5 - e d 9 e 8 3 5 9 8 3 8 4 "   n a m e = " M a t t e r "   t y p e = " "   o r d e r = " 9 9 9 "   e n t i t y I d = " 1 e b f a c 2 7 - 7 c 3 8 - 4 3 9 2 - 9 b a 2 - e 9 e 5 7 4 f 8 d 2 d 0 "   l i n k e d E n t i t y I d = " 0 0 0 0 0 0 0 0 - 0 0 0 0 - 0 0 0 0 - 0 0 0 0 - 0 0 0 0 0 0 0 0 0 0 0 0 "   l i n k e d F i e l d I d = " 0 0 0 0 0 0 0 0 - 0 0 0 0 - 0 0 0 0 - 0 0 0 0 - 0 0 0 0 0 0 0 0 0 0 0 0 "   l i n k e d F i e l d I n d e x = " 0 "   i n d e x = " 0 "   f i e l d T y p e = " q u e s t i o n "   f o r m a t E v a l u a t o r T y p e = " f o r m a t S t r i n g "   c o i D o c u m e n t F i e l d = " M a t t e r "   h i d d e n = " f a l s e " > A D M I N _ N Y _ O F F I C E < / f i e l d >  
                     < f i e l d   i d = " a 3 e e f 5 1 4 - 2 4 7 f - 4 2 8 1 - b 6 a 2 - 3 b 4 d 3 4 b c 6 8 c f "   n a m e = " M a t t e r N a m e "   t y p e = " "   o r d e r = " 9 9 9 "   e n t i t y I d = " 1 e b f a c 2 7 - 7 c 3 8 - 4 3 9 2 - 9 b a 2 - e 9 e 5 7 4 f 8 d 2 d 0 "   l i n k e d E n t i t y I d = " 0 0 0 0 0 0 0 0 - 0 0 0 0 - 0 0 0 0 - 0 0 0 0 - 0 0 0 0 0 0 0 0 0 0 0 0 "   l i n k e d F i e l d I d = " 0 0 0 0 0 0 0 0 - 0 0 0 0 - 0 0 0 0 - 0 0 0 0 - 0 0 0 0 0 0 0 0 0 0 0 0 "   l i n k e d F i e l d I n d e x = " 0 "   i n d e x = " 0 "   f i e l d T y p e = " q u e s t i o n "   f o r m a t E v a l u a t o r T y p e = " f o r m a t S t r i n g "   c o i D o c u m e n t F i e l d = " M a t t e r N a m e "   h i d d e n = " f a l s e " > A D M I N _ N Y _ O F F I C E < / f i e l d >  
                     < f i e l d   i d = " 9 a 9 2 6 9 a e - 1 d 5 b - 4 3 6 5 - 9 d a 1 - 6 3 7 c 5 f 3 3 0 a 8 f "   n a m e = " A u t h o r "   t y p e = " "   o r d e r = " 9 9 9 "   e n t i t y I d = " 1 e b f a c 2 7 - 7 c 3 8 - 4 3 9 2 - 9 b a 2 - e 9 e 5 7 4 f 8 d 2 d 0 "   l i n k e d E n t i t y I d = " 0 0 0 0 0 0 0 0 - 0 0 0 0 - 0 0 0 0 - 0 0 0 0 - 0 0 0 0 0 0 0 0 0 0 0 0 "   l i n k e d F i e l d I d = " 0 0 0 0 0 0 0 0 - 0 0 0 0 - 0 0 0 0 - 0 0 0 0 - 0 0 0 0 0 0 0 0 0 0 0 0 "   l i n k e d F i e l d I n d e x = " 0 "   i n d e x = " 0 "   f i e l d T y p e = " q u e s t i o n "   f o r m a t E v a l u a t o r T y p e = " f o r m a t S t r i n g "   h i d d e n = " f a l s e " > E M I L Y . B A R W E L L < / f i e l d >  
                     < f i e l d   i d = " a 0 0 2 e 7 8 a - 8 e 1 8 - 4 3 7 5 - b e f 7 - 9 f 6 8 7 e 9 3 1 f 6 5 "   n a m e = " T i t l e "   t y p e = " "   o r d e r = " 9 9 9 "   e n t i t y I d = " 1 e b f a c 2 7 - 7 c 3 8 - 4 3 9 2 - 9 b a 2 - e 9 e 5 7 4 f 8 d 2 d 0 "   l i n k e d E n t i t y I d = " 0 0 0 0 0 0 0 0 - 0 0 0 0 - 0 0 0 0 - 0 0 0 0 - 0 0 0 0 0 0 0 0 0 0 0 0 "   l i n k e d F i e l d I d = " 0 0 0 0 0 0 0 0 - 0 0 0 0 - 0 0 0 0 - 0 0 0 0 - 0 0 0 0 0 0 0 0 0 0 0 0 "   l i n k e d F i e l d I n d e x = " 0 "   i n d e x = " 0 "   f i e l d T y p e = " q u e s t i o n "   f o r m a t E v a l u a t o r T y p e = " f o r m a t S t r i n g "   h i d d e n = " f a l s e " > D r a f t / I d e a   -   T h e   A I   R a d a r   -   A u g u s t   2 0 2 2 < / f i e l d >  
                     < f i e l d   i d = " 6 4 f f 0 0 3 6 - a 6 a f - 4 b 1 1 - a 4 e a - 4 0 2 a 2 f 2 7 3 e 2 1 "   n a m e = " D o c T y p e "   t y p e = " "   o r d e r = " 9 9 9 "   e n t i t y I d = " 1 e b f a c 2 7 - 7 c 3 8 - 4 3 9 2 - 9 b a 2 - e 9 e 5 7 4 f 8 d 2 d 0 "   l i n k e d E n t i t y I d = " 0 0 0 0 0 0 0 0 - 0 0 0 0 - 0 0 0 0 - 0 0 0 0 - 0 0 0 0 0 0 0 0 0 0 0 0 "   l i n k e d F i e l d I d = " 0 0 0 0 0 0 0 0 - 0 0 0 0 - 0 0 0 0 - 0 0 0 0 - 0 0 0 0 0 0 0 0 0 0 0 0 "   l i n k e d F i e l d I n d e x = " 0 "   i n d e x = " 0 "   f i e l d T y p e = " q u e s t i o n "   f o r m a t E v a l u a t o r T y p e = " f o r m a t S t r i n g "   h i d d e n = " f a l s e " > P R E S < / f i e l d >  
                     < f i e l d   i d = " 7 a b e a 0 f 8 - 4 6 b 7 - 4 9 6 8 - b b 1 2 - 0 4 a 8 9 9 f 0 d 7 7 8 "   n a m e = " D o c S u b T y p e "   t y p e = " "   o r d e r = " 9 9 9 "   e n t i t y I d = " 1 e b f a c 2 7 - 7 c 3 8 - 4 3 9 2 - 9 b a 2 - e 9 e 5 7 4 f 8 d 2 d 0 "   l i n k e d E n t i t y I d = " 0 0 0 0 0 0 0 0 - 0 0 0 0 - 0 0 0 0 - 0 0 0 0 - 0 0 0 0 0 0 0 0 0 0 0 0 "   l i n k e d F i e l d I d = " 0 0 0 0 0 0 0 0 - 0 0 0 0 - 0 0 0 0 - 0 0 0 0 - 0 0 0 0 0 0 0 0 0 0 0 0 "   l i n k e d F i e l d I n d e x = " 0 "   i n d e x = " 0 "   f i e l d T y p e = " q u e s t i o n "   f o r m a t E v a l u a t o r T y p e = " f o r m a t S t r i n g "   h i d d e n = " f a l s e " / >  
                     < f i e l d   i d = " 0 1 a 5 9 1 9 e - 9 f 8 0 - 4 7 f 4 - 9 3 c 4 - a 9 7 8 7 8 0 8 8 c 9 c "   n a m e = " S e r v e r "   t y p e = " "   o r d e r = " 9 9 9 "   e n t i t y I d = " 1 e b f a c 2 7 - 7 c 3 8 - 4 3 9 2 - 9 b a 2 - e 9 e 5 7 4 f 8 d 2 d 0 "   l i n k e d E n t i t y I d = " 0 0 0 0 0 0 0 0 - 0 0 0 0 - 0 0 0 0 - 0 0 0 0 - 0 0 0 0 0 0 0 0 0 0 0 0 "   l i n k e d F i e l d I d = " 0 0 0 0 0 0 0 0 - 0 0 0 0 - 0 0 0 0 - 0 0 0 0 - 0 0 0 0 0 0 0 0 0 0 0 0 "   l i n k e d F i e l d I n d e x = " 0 "   i n d e x = " 0 "   f i e l d T y p e = " q u e s t i o n "   f o r m a t E v a l u a t o r T y p e = " f o r m a t S t r i n g "   h i d d e n = " f a l s e " > w o r k . o s b o r n e c l a r k e . c o m < / f i e l d >  
                     < f i e l d   i d = " 2 f e f 3 f 1 9 - 2 3 2 d - 4 1 4 2 - b 5 2 5 - 1 1 d 8 a 7 6 a 6 e 9 b "   n a m e = " L i b r a r y "   t y p e = " "   o r d e r = " 9 9 9 "   e n t i t y I d = " 1 e b f a c 2 7 - 7 c 3 8 - 4 3 9 2 - 9 b a 2 - e 9 e 5 7 4 f 8 d 2 d 0 "   l i n k e d E n t i t y I d = " 0 0 0 0 0 0 0 0 - 0 0 0 0 - 0 0 0 0 - 0 0 0 0 - 0 0 0 0 0 0 0 0 0 0 0 0 "   l i n k e d F i e l d I d = " 0 0 0 0 0 0 0 0 - 0 0 0 0 - 0 0 0 0 - 0 0 0 0 - 0 0 0 0 0 0 0 0 0 0 0 0 "   l i n k e d F i e l d I n d e x = " 0 "   i n d e x = " 0 "   f i e l d T y p e = " q u e s t i o n "   f o r m a t E v a l u a t o r T y p e = " f o r m a t S t r i n g "   h i d d e n = " f a l s e " > O C _ U K < / f i e l d >  
                     < f i e l d   i d = " 3 8 8 a 1 e 1 3 - 9 9 7 8 - 4 5 4 7 - 8 c 3 9 - 2 9 b 8 9 a 1 1 d 7 2 a "   n a m e = " W o r k s p a c e I d "   t y p e = " "   o r d e r = " 9 9 9 "   e n t i t y I d = " 1 e b f a c 2 7 - 7 c 3 8 - 4 3 9 2 - 9 b a 2 - e 9 e 5 7 4 f 8 d 2 d 0 "   l i n k e d E n t i t y I d = " 0 0 0 0 0 0 0 0 - 0 0 0 0 - 0 0 0 0 - 0 0 0 0 - 0 0 0 0 0 0 0 0 0 0 0 0 "   l i n k e d F i e l d I d = " 0 0 0 0 0 0 0 0 - 0 0 0 0 - 0 0 0 0 - 0 0 0 0 - 0 0 0 0 0 0 0 0 0 0 0 0 "   l i n k e d F i e l d I n d e x = " 0 "   i n d e x = " 0 "   f i e l d T y p e = " q u e s t i o n "   f o r m a t E v a l u a t o r T y p e = " f o r m a t S t r i n g "   h i d d e n = " f a l s e " > O C _ U K ! 3 7 3 5 7 8 6 < / f i e l d >  
                     < f i e l d   i d = " d 8 d 8 a 1 b 7 - 2 9 f 2 - 4 1 8 4 - b 4 b b - 9 4 e 8 6 8 1 1 b 1 d c "   n a m e = " D o c F o l d e r I d "   t y p e = " "   o r d e r = " 9 9 9 "   e n t i t y I d = " 1 e b f a c 2 7 - 7 c 3 8 - 4 3 9 2 - 9 b a 2 - e 9 e 5 7 4 f 8 d 2 d 0 "   l i n k e d E n t i t y I d = " 0 0 0 0 0 0 0 0 - 0 0 0 0 - 0 0 0 0 - 0 0 0 0 - 0 0 0 0 0 0 0 0 0 0 0 0 "   l i n k e d F i e l d I d = " 0 0 0 0 0 0 0 0 - 0 0 0 0 - 0 0 0 0 - 0 0 0 0 - 0 0 0 0 0 0 0 0 0 0 0 0 "   l i n k e d F i e l d I n d e x = " 0 "   i n d e x = " 0 "   f i e l d T y p e = " q u e s t i o n "   f o r m a t E v a l u a t o r T y p e = " f o r m a t S t r i n g "   h i d d e n = " f a l s e " > O C _ U K ! 4 7 4 6 7 9 2 < / f i e l d >  
                     < f i e l d   i d = " a 1 f 2 3 1 e a - a 0 0 f - 4 6 0 6 - 9 f a b - d 2 a c d 8 5 9 d 3 a d "   n a m e = " D o c N u m b e r "   t y p e = " "   o r d e r = " 9 9 9 "   e n t i t y I d = " 1 e b f a c 2 7 - 7 c 3 8 - 4 3 9 2 - 9 b a 2 - e 9 e 5 7 4 f 8 d 2 d 0 "   l i n k e d E n t i t y I d = " 0 0 0 0 0 0 0 0 - 0 0 0 0 - 0 0 0 0 - 0 0 0 0 - 0 0 0 0 0 0 0 0 0 0 0 0 "   l i n k e d F i e l d I d = " 0 0 0 0 0 0 0 0 - 0 0 0 0 - 0 0 0 0 - 0 0 0 0 - 0 0 0 0 0 0 0 0 0 0 0 0 "   l i n k e d F i e l d I n d e x = " 0 "   i n d e x = " 0 "   f i e l d T y p e = " q u e s t i o n "   f o r m a t E v a l u a t o r T y p e = " f o r m a t S t r i n g "   h i d d e n = " f a l s e " > 1 1 9 6 5 9 9 0 7 < / f i e l d >  
                     < f i e l d   i d = " c 9 0 9 4 b 9 c - 5 2 f d - 4 4 0 3 - b b 8 3 - 9 b b 3 a b 5 3 6 8 a d "   n a m e = " D o c V e r s i o n "   t y p e = " "   o r d e r = " 9 9 9 "   e n t i t y I d = " 1 e b f a c 2 7 - 7 c 3 8 - 4 3 9 2 - 9 b a 2 - e 9 e 5 7 4 f 8 d 2 d 0 "   l i n k e d E n t i t y I d = " 0 0 0 0 0 0 0 0 - 0 0 0 0 - 0 0 0 0 - 0 0 0 0 - 0 0 0 0 0 0 0 0 0 0 0 0 "   l i n k e d F i e l d I d = " 0 0 0 0 0 0 0 0 - 0 0 0 0 - 0 0 0 0 - 0 0 0 0 - 0 0 0 0 0 0 0 0 0 0 0 0 "   l i n k e d F i e l d I n d e x = " 0 "   i n d e x = " 0 "   f i e l d T y p e = " q u e s t i o n "   f o r m a t E v a l u a t o r T y p e = " f o r m a t S t r i n g "   h i d d e n = " f a l s e " > 1 < / f i e l d >  
                     < f i e l d   i d = " 7 2 9 0 4 a 4 7 - 5 7 8 0 - 4 5 9 c - b e 7 a - 4 4 8 f 9 a d 8 d 6 b 4 "   n a m e = " D o c I d F o r m a t "   t y p e = " "   o r d e r = " 9 9 9 "   e n t i t y I d = " 1 e b f a c 2 7 - 7 c 3 8 - 4 3 9 2 - 9 b a 2 - e 9 e 5 7 4 f 8 d 2 d 0 "   l i n k e d E n t i t y I d = " 1 e b f a c 2 7 - 7 c 3 8 - 4 3 9 2 - 9 b a 2 - e 9 e 5 7 4 f 8 d 2 d 0 "   l i n k e d F i e l d I d = " 0 0 0 0 0 0 0 0 - 0 0 0 0 - 0 0 0 0 - 0 0 0 0 - 0 0 0 0 0 0 0 0 0 0 0 0 "   l i n k e d F i e l d I n d e x = " 0 "   i n d e x = " 0 "   f i e l d T y p e = " q u e s t i o n "   f o r m a t E v a l u a t o r T y p e = " e x p r e s s i o n "   h i d d e n = " f a l s e " / >  
                     < f i e l d   i d = " 9 0 1 6 3 5 3 d - 0 a b 3 - 4 5 1 f - 9 8 2 8 - 3 f e e 9 6 c f 6 8 b a "   n a m e = " C o n n e c t e d " 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 T r u e < / f i e l d >  
                     < f i e l d   i d = " 2 4 0 3 d 3 4 2 - 5 3 3 b - 4 5 e 7 - 8 4 b 2 - 6 2 d 6 8 1 2 9 0 4 8 5 "   n a m e = " C r e a t e   n e w   v e r s i o n " 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 F a l s e < / f i e l d >  
                     < f i e l d   i d = " 0 a c 0 d 9 8 3 - 7 d 0 f - 4 0 b 2 - a e 0 2 - c 4 6 9 a d 3 7 b 7 f e "   n a m e = " R e f r e s h T r i g g e r F i e l d "   t y p e = " "   o r d e r = " 9 9 9 "   e n t i t y I d = " 1 e b f a c 2 7 - 7 c 3 8 - 4 3 9 2 - 9 b a 2 - e 9 e 5 7 4 f 8 d 2 d 0 "   l i n k e d E n t i t y I d = " 0 0 0 0 0 0 0 0 - 0 0 0 0 - 0 0 0 0 - 0 0 0 0 - 0 0 0 0 0 0 0 0 0 0 0 0 "   l i n k e d F i e l d I d = " 0 0 0 0 0 0 0 0 - 0 0 0 0 - 0 0 0 0 - 0 0 0 0 - 0 0 0 0 0 0 0 0 0 0 0 0 "   l i n k e d F i e l d I n d e x = " 0 "   i n d e x = " 0 "   f i e l d T y p e = " q u e s t i o n "   f o r m a t E v a l u a t o r T y p e = " f o r m a t S t r i n g "   h i d d e n = " f a l s e " / >  
                     < f i e l d   i d = " a 0 6 3 5 d f 7 - 3 c 7 1 - 4 e b c - 9 b 8 6 - 0 d d d f e a 3 d 5 3 6 "   n a m e = " R e f r e s h O n S a v e A s "   t y p e = " "   o r d e r = " 9 9 9 "   e n t i t y I d = " 1 e b f a c 2 7 - 7 c 3 8 - 4 3 9 2 - 9 b a 2 - e 9 e 5 7 4 f 8 d 2 d 0 "   l i n k e d E n t i t y I d = " 0 0 0 0 0 0 0 0 - 0 0 0 0 - 0 0 0 0 - 0 0 0 0 - 0 0 0 0 0 0 0 0 0 0 0 0 "   l i n k e d F i e l d I d = " 0 0 0 0 0 0 0 0 - 0 0 0 0 - 0 0 0 0 - 0 0 0 0 - 0 0 0 0 0 0 0 0 0 0 0 0 "   l i n k e d F i e l d I n d e x = " 0 "   i n d e x = " 0 "   f i e l d T y p e = " q u e s t i o n "   f o r m a t E v a l u a t o r T y p e = " f o r m a t S t r i n g "   h i d d e n = " f a l s e " / >  
                     < f i e l d   i d = " 8 e 8 b 5 8 3 6 - 3 9 1 1 - 4 b a 7 - a 8 c b - 6 5 a 2 4 1 a 1 c 8 7 e "   n a m e = " P r o f i l e F i e l d 1 "   t y p e = " "   o r d e r = " 9 9 9 "   e n t i t y I d = " 1 e b f a c 2 7 - 7 c 3 8 - 4 3 9 2 - 9 b a 2 - e 9 e 5 7 4 f 8 d 2 d 0 "   l i n k e d E n t i t y I d = " 0 0 0 0 0 0 0 0 - 0 0 0 0 - 0 0 0 0 - 0 0 0 0 - 0 0 0 0 0 0 0 0 0 0 0 0 "   l i n k e d F i e l d I d = " 0 0 0 0 0 0 0 0 - 0 0 0 0 - 0 0 0 0 - 0 0 0 0 - 0 0 0 0 0 0 0 0 0 0 0 0 "   l i n k e d F i e l d I n d e x = " 0 "   i n d e x = " 0 "   f i e l d T y p e = " q u e s t i o n "   f o r m a t E v a l u a t o r T y p e = " f o r m a t S t r i n g "   h i d d e n = " f a l s e " / >  
                     < f i e l d   i d = " 5 6 3 d b a 8 1 - 2 9 2 6 - 4 7 c 2 - a 4 3 0 - b 4 f 6 2 a 1 e 2 8 1 7 "   n a m e = " P r o f i l e F i e l d 1 D e s c r i p t i o n "   t y p e = " "   o r d e r = " 9 9 9 "   e n t i t y I d = " 1 e b f a c 2 7 - 7 c 3 8 - 4 3 9 2 - 9 b a 2 - e 9 e 5 7 4 f 8 d 2 d 0 "   l i n k e d E n t i t y I d = " 0 0 0 0 0 0 0 0 - 0 0 0 0 - 0 0 0 0 - 0 0 0 0 - 0 0 0 0 0 0 0 0 0 0 0 0 "   l i n k e d F i e l d I d = " 0 0 0 0 0 0 0 0 - 0 0 0 0 - 0 0 0 0 - 0 0 0 0 - 0 0 0 0 0 0 0 0 0 0 0 0 "   l i n k e d F i e l d I n d e x = " 0 "   i n d e x = " 0 "   f i e l d T y p e = " q u e s t i o n "   f o r m a t E v a l u a t o r T y p e = " f o r m a t S t r i n g "   h i d d e n = " f a l s e " / >  
                     < f i e l d   i d = " c c b 4 a b 0 1 - c c f 4 - 4 5 1 3 - 8 b b c - 6 e f 2 1 4 5 b 1 6 a 6 "   n a m e = " P r o f i l e F i e l d 2 "   t y p e = " "   o r d e r = " 9 9 9 "   e n t i t y I d = " 1 e b f a c 2 7 - 7 c 3 8 - 4 3 9 2 - 9 b a 2 - e 9 e 5 7 4 f 8 d 2 d 0 "   l i n k e d E n t i t y I d = " 0 0 0 0 0 0 0 0 - 0 0 0 0 - 0 0 0 0 - 0 0 0 0 - 0 0 0 0 0 0 0 0 0 0 0 0 "   l i n k e d F i e l d I d = " 0 0 0 0 0 0 0 0 - 0 0 0 0 - 0 0 0 0 - 0 0 0 0 - 0 0 0 0 0 0 0 0 0 0 0 0 "   l i n k e d F i e l d I n d e x = " 0 "   i n d e x = " 0 "   f i e l d T y p e = " q u e s t i o n "   f o r m a t E v a l u a t o r T y p e = " f o r m a t S t r i n g "   h i d d e n = " f a l s e " / >  
                     < f i e l d   i d = " c 0 4 7 b 3 6 9 - 4 d f e - 4 4 6 0 - 8 9 6 1 - 5 e d b 5 3 4 4 7 c f f "   n a m e = " P r o f i l e F i e l d 2 D e s c r i p t i o n "   t y p e = " "   o r d e r = " 9 9 9 "   e n t i t y I d = " 1 e b f a c 2 7 - 7 c 3 8 - 4 3 9 2 - 9 b a 2 - e 9 e 5 7 4 f 8 d 2 d 0 "   l i n k e d E n t i t y I d = " 0 0 0 0 0 0 0 0 - 0 0 0 0 - 0 0 0 0 - 0 0 0 0 - 0 0 0 0 0 0 0 0 0 0 0 0 "   l i n k e d F i e l d I d = " 0 0 0 0 0 0 0 0 - 0 0 0 0 - 0 0 0 0 - 0 0 0 0 - 0 0 0 0 0 0 0 0 0 0 0 0 "   l i n k e d F i e l d I n d e x = " 0 "   i n d e x = " 0 "   f i e l d T y p e = " q u e s t i o n "   f o r m a t E v a l u a t o r T y p e = " f o r m a t S t r i n g "   h i d d e n = " f a l s e " / >  
                     < f i e l d   i d = " 7 5 3 2 7 c a 1 - c 6 c b - 4 7 8 0 - 8 a 2 2 - 2 1 8 1 7 3 d 5 2 c 3 7 "   n a m e = " T y p i s t "   t y p e = " "   o r d e r = " 9 9 9 "   e n t i t y I d = " 1 e b f a c 2 7 - 7 c 3 8 - 4 3 9 2 - 9 b a 2 - e 9 e 5 7 4 f 8 d 2 d 0 "   l i n k e d E n t i t y I d = " 0 0 0 0 0 0 0 0 - 0 0 0 0 - 0 0 0 0 - 0 0 0 0 - 0 0 0 0 0 0 0 0 0 0 0 0 "   l i n k e d F i e l d I d = " 0 0 0 0 0 0 0 0 - 0 0 0 0 - 0 0 0 0 - 0 0 0 0 - 0 0 0 0 0 0 0 0 0 0 0 0 "   l i n k e d F i e l d I n d e x = " 0 "   i n d e x = " 0 "   f i e l d T y p e = " q u e s t i o n "   f o r m a t E v a l u a t o r T y p e = " f o r m a t S t r i n g "   h i d d e n = " f a l s e " > E M I L Y . B A R W E L L < / f i e l d >  
                     < f i e l d   i d = " 8 1 e 9 2 d 9 c - b 5 8 3 - 4 e 1 1 - a c a 5 - 6 4 2 d 8 c a e 8 1 5 7 "   n a m e = " S e l e c t e d V a l u e " 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a 8 1 9 4 3 5 9 - 0 f 2 9 - 4 7 5 e - 9 1 b 9 - a f 1 6 6 8 4 c 7 e b c "   n a m e = " S e l e c t e d K e y " 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0 8 3 d 5 a 5 f - 7 a 4 6 - 4 9 2 7 - a d 1 b - 2 e 7 1 0 3 f 3 6 8 b 1 "   n a m e = " L o g i n "   t y p e = " "   o r d e r = " 9 9 9 "   e n t i t y I d = " f 2 9 4 b 1 d 2 - 1 b 4 5 - 4 e 5 f - 9 4 c 4 - 2 9 5 3 e 5 1 5 0 1 3 7 "   l i n k e d E n t i t y I d = " 0 0 0 0 0 0 0 0 - 0 0 0 0 - 0 0 0 0 - 0 0 0 0 - 0 0 0 0 0 0 0 0 0 0 0 0 "   l i n k e d F i e l d I d = " 0 0 0 0 0 0 0 0 - 0 0 0 0 - 0 0 0 0 - 0 0 0 0 - 0 0 0 0 0 0 0 0 0 0 0 0 "   l i n k e d F i e l d I n d e x = " 0 "   i n d e x = " 0 "   f i e l d T y p e = " c o i "   f o r m a t E v a l u a t o r T y p e = " f o r m a t S t r i n g "   h i d d e n = " f a l s e " > e m i l y . b a r w e l l < / f i e l d >  
                     < f i e l d   i d = " 5 5 3 e 7 7 1 7 - c 2 8 a - 4 f d c - 9 0 d 4 - 4 a 8 2 3 8 d 3 c f d 7 "   n a m e = " T O C 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 T O C   O n s c r e e n < / f i e l d >  
                     < f i e l d   i d = " e 3 1 3 9 d f 6 - 5 c a 5 - 4 9 0 2 - 9 b 9 5 - c 2 b c a 6 9 9 7 b 9 b "   n a m e = " P a g e   N u m b e r " 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 P a g e   N u m b e r < / f i e l d >  
                     < f i e l d   i d = " 2 c 9 c 7 3 5 f - e e 6 a - 4 b 7 9 - b 3 0 2 - d f d b 7 a 7 1 0 d 6 6 "   n a m e = " O r a n g e   C " 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 O r a n g e   C < / f i e l d >  
                     < f i e l d   i d = " 4 b 6 6 5 0 7 9 - 5 a e 9 - 4 7 3 1 - b 1 5 e - c d 8 0 b f 9 e f 5 f b "   n a m e = " O n s c r e e n   D o t 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f i e l d >  
                     < f i e l d   i d = " a 8 9 2 6 b a 1 - 7 2 1 c - 4 0 c 7 - b 5 1 2 - 8 6 f 2 f 6 e b 9 b 5 5 "   n a m e = " I m a g e P a t h "   t y p e = " "   o r d e r = " 9 9 9 "   e n t i t y I d = " 7 c 5 2 c 2 2 a - a f 4 3 - 4 4 b 3 - 8 9 2 d - f 9 7 5 7 8 c 8 1 a e 0 "   l i n k e d E n t i t y I d = " 0 0 0 0 0 0 0 0 - 0 0 0 0 - 0 0 0 0 - 0 0 0 0 - 0 0 0 0 0 0 0 0 0 0 0 0 "   l i n k e d F i e l d I d = " 0 0 0 0 0 0 0 0 - 0 0 0 0 - 0 0 0 0 - 0 0 0 0 - 0 0 0 0 0 0 0 0 0 0 0 0 "   l i n k e d F i e l d I n d e x = " 0 "   i n d e x = " 0 "   f i e l d T y p e = " q u e s t i o n "   f o r m a t E v a l u a t o r T y p e = " f o r m a t S t r i n g "   h i d d e n = " f a l s e " > C : \ P r o g r a m D a t a \ I p h e l i o n \ O u t l i n e \ I m a g e s \ P o w e r p o i n t \ B a c k g r o u n d s \ O n s c r e e n \ F u l l   P a g e \ T e c h ,   M e d i a   a n d   C o m m s \ 2   -   T e c h ,   M e d i a   a n d   C o m m s . p n g < / f i e l d > 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d o c u m e n t F r a g m e n t >  
         < d o c u m e n t F r a g m e n t   d i s p l a y N a m e = " & l t ; ? x m l   v e r s i o n = & q u o t ; 1 . 0 & q u o t ;   e n c o d i n g = & q u o t ; u t f - 1 6 & q u o t ; ? & g t ; & # x A ; & l t ; u i L o c a l i z e d S t r i n g   x m l n s : x s i = & q u o t ; h t t p : / / w w w . w 3 . o r g / 2 0 0 1 / X M L S c h e m a - i n s t a n c e & q u o t ;   x m l n s : x s d = & q u o t ; h t t p : / / w w w . w 3 . o r g / 2 0 0 1 / X M L S c h e m a & q u o t ; & g t ; & # x A ;     & l t ; t y p e & g t ; f i x e d & l t ; / t y p e & g t ; & # x A ; & l t ; / u i L o c a l i z e d S t r i n g & g t ; "   t a g = " A F 9 F 6 1 4 B 8 6 3 B 4 3 A 1 8 7 4 E 2 1 4 A 6 6 D 6 7 F 6 F "   n a m e = " 2   c o l u m n   i n c   q u o t e "   c a t e g o r y = " O C   1 6 : 9 " >  
             < t e m p l a t e   i d = " 8 f 6 d 0 6 d 8 - 1 e c f - 4 1 6 c - 9 7 5 0 - 1 8 c 8 d d 0 e 9 4 0 6 " 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e n - U S "   o f f i c e I d = " 6 f a c 1 6 5 d - 1 7 c 6 - 4 f 5 f - b 0 d 7 - d 2 1 1 5 1 e 2 3 4 4 2 " 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m l n s = " h t t p : / / i p h e l i o n . c o m / w o r d / o u t l i n e / " >  
                     < l o c a l i z e d P r o f i l e s / >  
                     < f r o m S e a r c h C o n t a c t > t r u e < / f r o m S e a r c h C o n t a c t >  
                     < i d > a 7 c 4 3 3 5 8 - a 3 a e - 4 4 4 d - 8 7 0 9 - e b e 9 d 7 b 0 f 2 1 4 < / i d >  
                     < n a m e > E m i l y   B a r w e l l < / n a m e >  
                     < i n i t i a l s > E Y B < / i n i t i a l s >  
                     < p r i m a r y O f f i c e > N e w   Y o r k < / p r i m a r y O f f i c e >  
                     < p r i m a r y O f f i c e I d > 6 f a c 1 6 5 d - 1 7 c 6 - 4 f 5 f - b 0 d 7 - d 2 1 1 5 1 e 2 3 4 4 2 < / p r i m a r y O f f i c e I d >  
                     < p r i m a r y L a n g u a g e I s o > e n - G B < / p r i m a r y L a n g u a g e I s o >  
                     < p h o n e N u m b e r F o r m a t > + 1   9 1 7   5 4 5   X X X X < / p h o n e N u m b e r F o r m a t >  
                     < f a x N u m b e r F o r m a t / >  
                     < m o b i l e N u m b e r F o r m a t / >  
                     < j o b D e s c r i p t i o n > A s s o c i a t e < / j o b D e s c r i p t i o n >  
                     < d e p a r t m e n t > U S   -   O p e r a t i o n s < / d e p a r t m e n t >  
                     < e m a i l > e m i l y . b a r w e l l @ o s b o r n e c l a r k e . c o m < / e m a i l >  
                     < r a w D i r e c t L i n e > 1 9 1 7 5 4 5 4 1 0 3 < / r a w D i r e c t L i n e >  
                     < r a w D i r e c t F a x / >  
                     < m o b i l e / >  
                     < l o g i n > e m i l y . b a r w e l l < / l o g i n >  
                     < e m p l y e e I d / >  
                 < / a u t h o r >  
                 < c o n t e n t C o n t r o l s   x m l n s = " h t t p : / / i p h e l i o n . c o m / w o r d / o u t l i n e / " >  
                     < c o n t e n t C o n t r o l   i d = " 4 e d d 0 9 6 f - d 1 d f - 4 3 6 7 - a d 5 e - b b 4 6 5 3 a 7 4 0 c e "   n a m e = " I c o n "   a s s e m b l y = " I p h e l i o n . O u t l i n e . W o r d . d l l "   t y p e = " I p h e l i o n . O u t l i n e . W o r d . R e n d e r e r s . I m a g e R e n d e r e r "   o r d e r = " 3 "   a c t i v e = " t r u e "   e n t i t y I d = " 6 4 d f 1 b 1 6 - 7 a d 8 - 4 9 d a - 8 a f 5 - 8 c 9 7 7 2 1 0 b 1 c e " 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7 4 7 2 4 9 2 f - 1 3 c 9 - 4 7 b c - a 0 0 3 - 4 a 9 7 c 3 a d b 1 f 1 "   n a m e = " H e i g h t "   t y p e = " S y s t e m . S i n g l e ,   m s c o r l i b ,   V e r s i o n = 4 . 0 . 0 . 0 ,   C u l t u r e = n e u t r a l ,   P u b l i c K e y T o k e n = b 7 7 a 5 c 5 6 1 9 3 4 e 0 8 9 "   o r d e r = " 9 9 9 "   k e y = " h e i g h t "   v a l u e = " 6 . 8 "   g r o u p = " S i z e "   g r o u p O r d e r = " - 1 " / >  
                             < p a r a m e t e r   i d = " c 8 5 d b e d 6 - 9 e 3 e - 4 c 2 9 - b 5 1 0 - b 3 5 b 2 1 6 7 a d 0 d "   n a m e = " W i d t h "   t y p e = " S y s t e m . S i n g l e ,   m s c o r l i b ,   V e r s i o n = 4 . 0 . 0 . 0 ,   C u l t u r e = n e u t r a l ,   P u b l i c K e y T o k e n = b 7 7 a 5 c 5 6 1 9 3 4 e 0 8 9 "   o r d e r = " 9 9 9 "   k e y = " w i d t h "   v a l u e = " 1 3 . 6 "   g r o u p = " S i z e "   g r o u p O r d e r = " - 1 " / >  
                             < p a r a m e t e r   i d = " 3 5 c a 1 1 6 1 - 9 c 5 6 - 4 5 7 4 - 8 e 5 a - b b b e 5 f b a 8 c 4 d "   n a m e = " L o c k   a s p e c t   r a t i o "   t y p e = " S y s t e m . B o o l e a n ,   m s c o r l i b ,   V e r s i o n = 4 . 0 . 0 . 0 ,   C u l t u r e = n e u t r a l ,   P u b l i c K e y T o k e n = b 7 7 a 5 c 5 6 1 9 3 4 e 0 8 9 "   o r d e r = " 9 9 9 "   k e y = " l o c k A s p e c t R a t i o "   v a l u e = " T r u e "   g r o u p O r d e r = " - 1 " / >  
                             < p a r a m e t e r   i d = " 3 4 4 3 7 d 1 9 - e 5 e 9 - 4 e 1 8 - b 7 8 e - b e e 0 3 6 8 e 3 b 5 7 "   n a m e = " F i e l d   i n d e x "   t y p e = " S y s t e m . I n t 3 2 ,   m s c o r l i b ,   V e r s i o n = 4 . 0 . 0 . 0 ,   C u l t u r e = n e u t r a l ,   P u b l i c K e y T o k e n = b 7 7 a 5 c 5 6 1 9 3 4 e 0 8 9 "   o r d e r = " 9 9 9 "   k e y = " i n d e x "   v a l u e = " "   g r o u p O r d e r = " - 1 " / >  
                             < p a r a m e t e r   i d = " b c a c 9 7 e 3 - 7 3 2 7 - 4 a 7 2 - a 6 f a - e b 1 5 d 4 e a e 4 3 4 "   n a m e = " U n i t   t y p e "   t y p e = " "   o r d e r = " 1 "   k e y = " u n i t T y p e T y p e "   v a l u e = " C e n t i m e t e r s "   g r o u p = " S i z e "   g r o u p O r d e r = " - 1 " / >  
                             < p a r a m e t e r   i d = " 5 5 f c f b e 9 - 3 3 c 2 - 4 9 8 f - 9 4 7 a - 5 1 b 2 3 d 2 1 8 5 d 0 "   n a m e = " Z   o r d e r "   t y p e = " I p h e l i o n . O u t l i n e . P o w e r P o i n t . R e n d e r e r s . Z O r d e r ,   I p h e l i o n . O u t l i n e . P o w e r P o i n t ,   V e r s i o n = 1 . 7 . 3 . 7 ,   C u l t u r e = n e u t r a l ,   P u b l i c K e y T o k e n = n u l l "   o r d e r = " 4 "   k e y = " z O r d e r "   v a l u e = " N o n e "   g r o u p = " P o s i t i o n "   g r o u p O r d e r = " - 1 " / >  
                             < p a r a m e t e r   i d = " 6 8 2 c 0 1 8 d - b 6 5 2 - 4 b 9 d - a 7 f d - 9 f 7 0 b 7 2 4 e 2 4 7 "   n a m e = " D e l e t e   i f   e m p t y "   t y p e = " S y s t e m . B o o l e a n ,   m s c o r l i b ,   V e r s i o n = 4 . 0 . 0 . 0 ,   C u l t u r e = n e u t r a l ,   P u b l i c K e y T o k e n = b 7 7 a 5 c 5 6 1 9 3 4 e 0 8 9 "   o r d e r = " 9 9 9 "   k e y = " d e l e t e I f E m p t y "   v a l u e = " F a l s e "   g r o u p O r d e r = " - 1 " / >  
                         < / p a r a m e t e r s >  
                     < / c o n t e n t C o n t r o l >  
                     < c o n t e n t C o n t r o l   i d = " 2 5 5 7 5 9 c f - 7 d 6 6 - 4 0 2 5 - 8 4 e 2 - 5 e d 1 5 f 0 8 a 8 1 4 "   n a m e = " m e d i u m 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m e d i u m   l i n e & q u o t ; "   f o r m a t E v a l u a t o r T y p e = " e x p r e s s i o n "   t e x t C a s e = " i g n o r e C a s e "   r e m o v e C o n t r o l = " f a l s e "   i g n o r e F o r m a t I f E m p t y = " f a l s e " >  
                         < p a r a m e t e r s >  
                             < p a r a m e t e r   i d = " b 8 9 5 7 e c 3 - 6 a e 6 - 4 0 3 d - a d 3 c - e f 3 3 9 7 b 8 9 b 9 c " 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            < p a r a m e t e r   i d = " 0 6 a 4 3 c d 1 - 1 c 3 b - 4 d f 2 - a 9 0 c - 6 e c 2 f 8 f e b e e 1 "   n a m e = " S e t   s h a p e   s i z e "   t y p e = " S y s t e m . B o o l e a n ,   m s c o r l i b ,   V e r s i o n = 4 . 0 . 0 . 0 ,   C u l t u r e = n e u t r a l ,   P u b l i c K e y T o k e n = b 7 7 a 5 c 5 6 1 9 3 4 e 0 8 9 "   o r d e r = " 9 9 9 "   k e y = " s e t S i z e "   v a l u e = " F a l s e "   g r o u p O r d e r = " - 1 " / >  
                             < p a r a m e t e r   i d = " a a 6 c 0 4 1 5 - 4 7 6 9 - 4 9 7 4 - a 9 e 6 - a 3 8 b f d a 4 0 9 1 7 "   n a m e = " F i e l d   i n d e x "   t y p e = " S y s t e m . I n t 3 2 ,   m s c o r l i b ,   V e r s i o n = 4 . 0 . 0 . 0 ,   C u l t u r e = n e u t r a l ,   P u b l i c K e y T o k e n = b 7 7 a 5 c 5 6 1 9 3 4 e 0 8 9 "   o r d e r = " 9 9 9 "   k e y = " i n d e x "   v a l u e = " "   g r o u p O r d e r = " - 1 " / >  
                             < p a r a m e t e r   i d = " f 7 0 8 7 1 e d - 8 a 2 1 - 4 7 0 2 - 8 3 a 9 - 8 a f c d a 7 b 6 0 0 b "   n a m e = " D e l e t e   i f   e m p t y "   t y p e = " S y s t e m . B o o l e a n ,   m s c o r l i b ,   V e r s i o n = 4 . 0 . 0 . 0 ,   C u l t u r e = n e u t r a l ,   P u b l i c K e y T o k e n = b 7 7 a 5 c 5 6 1 9 3 4 e 0 8 9 "   o r d e r = " 9 9 9 "   k e y = " d e l e t e I f E m p t y "   v a l u e = " F a l s e "   g r o u p O r d e r = " - 1 " / >  
                             < p a r a m e t e r   i d = " a 2 b 6 3 7 e 3 - 8 1 4 e - 4 e 9 d - 8 0 5 1 - 8 c 7 6 9 f c 2 6 8 5 3 "   n a m e = " U n g r o u p "   t y p e = " S y s t e m . B o o l e a n ,   m s c o r l i b ,   V e r s i o n = 4 . 0 . 0 . 0 ,   C u l t u r e = n e u t r a l ,   P u b l i c K e y T o k e n = b 7 7 a 5 c 5 6 1 9 3 4 e 0 8 9 "   o r d e r = " 9 9 9 "   k e y = " u n g r o u p "   v a l u e = " F a l s e "   g r o u p O r d e r = " - 1 " / >  
                         < / p a r a m e t e r s >  
                     < / c o n t e n t C o n t r o l >  
                 < / c o n t e n t C o n t r o l s >  
                 < q u e s t i o n s   x m l n s = " h t t p : / / i p h e l i o n . c o m / w o r d / o u t l i n e / " >  
                     < q u e s t i o n   i d = " 6 4 d f 1 b 1 6 - 7 a d 8 - 4 9 d a - 8 a f 5 - 8 c 9 7 7 2 1 0 b 1 c e "   n a m e = " I c o n " 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d 5 9 7 f 4 f 5 - 5 1 7 b - 4 8 8 9 - 8 6 6 c - 8 a b 5 3 6 3 3 7 a 9 d " 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
                             < p a r a m e t e r   i d = " 5 6 2 b 7 a 7 5 - e 8 b 6 - 4 6 2 0 - 9 3 8 7 - 5 b f e 6 6 e 9 b 9 4 9 "   n a m e = " M a x   s e l e c t i o n s "   t y p e = " S y s t e m . I n t 3 2 ,   m s c o r l i b ,   V e r s i o n = 4 . 0 . 0 . 0 ,   C u l t u r e = n e u t r a l ,   P u b l i c K e y T o k e n = b 7 7 a 5 c 5 6 1 9 3 4 e 0 8 9 "   o r d e r = " 9 9 9 "   k e y = " m a x S e l e c t e d "   v a l u e = " 1 "   g r o u p O r d e r = " - 1 " / >  
                             < p a r a m e t e r   i d = " d a 6 f 1 2 1 8 - 4 8 7 8 - 4 1 9 f - b c d 6 - a e 9 d 6 b a 5 f f a 2 "   n a m e = " M i n   s e l e c t i o n s "   t y p e = " S y s t e m . I n t 3 2 ,   m s c o r l i b ,   V e r s i o n = 4 . 0 . 0 . 0 ,   C u l t u r e = n e u t r a l ,   P u b l i c K e y T o k e n = b 7 7 a 5 c 5 6 1 9 3 4 e 0 8 9 "   o r d e r = " 9 9 9 "   k e y = " m i n S e l e c t e d "   v a l u e = " 0 "   g r o u p O r d e r = " - 1 " / >  
                             < p a r a m e t e r   i d = " 5 5 8 7 0 a 9 b - 1 5 1 e - 4 5 1 f - 8 6 8 f - 4 1 7 b 0 c 4 c 2 a 4 5 " 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l t ; / t e x t & g t ; & # x A ; & l t ; / u i L o c a l i z e d S t r i n g & g t ; "   a r g u m e n t = " U I L o c a l i z e d S t r i n g "   g r o u p O r d e r = " - 1 " / >  
                             < p a r a m e t e r   i d = " 2 f 1 6 0 a 9 e - 6 1 a c - 4 8 6 d - a f 9 b - 3 f 5 1 b d e 8 9 d c e "   n a m e = " H e i g h t "   t y p e = " S y s t e m . I n t 3 2 ,   m s c o r l i b ,   V e r s i o n = 4 . 0 . 0 . 0 ,   C u l t u r e = n e u t r a l ,   P u b l i c K e y T o k e n = b 7 7 a 5 c 5 6 1 9 3 4 e 0 8 9 "   o r d e r = " 9 9 9 "   k e y = " h e i g h t "   v a l u e = " 4 4 0 "   g r o u p O r d e r = " - 1 " / >  
                             < p a r a m e t e r   i d = " 8 d 0 0 b 2 f 9 - e 9 4 9 - 4 8 4 a - 9 2 5 5 - 8 9 2 5 2 b 3 f d 3 d 8 "   n a m e = " D e f a u l t   z o o m "   t y p e = " S y s t e m . I n t 3 2 ,   m s c o r l i b ,   V e r s i o n = 4 . 0 . 0 . 0 ,   C u l t u r e = n e u t r a l ,   P u b l i c K e y T o k e n = b 7 7 a 5 c 5 6 1 9 3 4 e 0 8 9 "   o r d e r = " 9 9 9 "   k e y = " z o o m "   v a l u e = " 0 "   g r o u p O r d e r = " - 1 " / >  
                             < p a r a m e t e r   i d = " a d f c 7 b f e - 5 5 d e - 4 a c f - 8 9 c 3 - d 5 b 3 1 7 4 4 6 f 1 b "   n a m e = " A l l o w   u n s e l e c t   l a s t   i t e m "   t y p e = " S y s t e m . B o o l e a n ,   m s c o r l i b ,   V e r s i o n = 4 . 0 . 0 . 0 ,   C u l t u r e = n e u t r a l ,   P u b l i c K e y T o k e n = b 7 7 a 5 c 5 6 1 9 3 4 e 0 8 9 "   o r d e r = " 9 9 9 "   k e y = " u n s e l e c t L a s t "   v a l u e = " T r u e "   g r o u p O r d e r = " - 1 " / >  
                             < p a r a m e t e r   i d = " 1 a 0 c 7 0 b a - c d b 8 - 4 b 7 9 - a d 0 d - 9 5 7 5 a 3 8 6 d 0 c 6 "   n a m e = " H i d e   f i l e   e x t e n s i o n "   t y p e = " S y s t e m . B o o l e a n ,   m s c o r l i b ,   V e r s i o n = 4 . 0 . 0 . 0 ,   C u l t u r e = n e u t r a l ,   P u b l i c K e y T o k e n = b 7 7 a 5 c 5 6 1 9 3 4 e 0 8 9 "   o r d e r = " 9 9 9 "   k e y = " h i d e F i l e E x t "   v a l u e = " T r u e "   g r o u p O r d e r = " - 1 " / > 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3 . 7 ,   C u l t u r e = n e u t r a l ,   P u b l i c K e y T o k e n = n u l l "   o r d e r = " 0 "   k e y = " f o r m T y p e "   v a l u e = " 0 "   g r o u p O r d e r = " - 1 " / >  
                             < p a r a m e t e r   i d = " 5 a d b 1 d c a - b 5 2 e - 4 7 0 3 - b 7 d 0 - d c b b 9 a 8 8 5 f b 2 "   n a m e = " A s s e m b l y   n a m e "   t y p e = " S y s t e m . S t r i n g ,   m s c o r l i b ,   V e r s i o n = 4 . 0 . 0 . 0 ,   C u l t u r e = n e u t r a l ,   P u b l i c K e y T o k e n = b 7 7 a 5 c 5 6 1 9 3 4 e 0 8 9 "   o r d e r = " 1 "   k e y = " a s s e m b l y "   v a l u e = " I p h e l i o n . O u t l i n e . C o n t r o l s . d l l "   g r o u p O r d e r = " - 1 " / >  
                             < p a r a m e t e r   i d = " 4 d 1 7 5 c a a - 6 5 8 9 - 4 8 5 4 - 9 0 2 8 - 8 c a a 0 6 9 9 1 0 d b "   n a m e = " T y p e   n a m e "   t y p e = " S y s t e m . S t r i n g ,   m s c o r l i b ,   V e r s i o n = 4 . 0 . 0 . 0 ,   C u l t u r e = n e u t r a l ,   P u b l i c K e y T o k e n = b 7 7 a 5 c 5 6 1 9 3 4 e 0 8 9 "   o r d e r = " 2 "   k e y = " t y p e "   v a l u e = " I p h e l i o n . O u t l i n e . C o n t r o l s . Q u e s t i o n F o r m "   g r o u p O r d e r = " - 1 " / >  
                             < p a r a m e t e r   i d = " 6 3 8 0 8 b f f - b 9 c a - 4 c 5 e - 9 2 a f - 9 f 7 0 f 6 6 5 9 e 0 7 "   n a m e = " H i d e   q u i c k   f i l l "   t y p e = " S y s t e m . B o o l e a n ,   m s c o r l i b ,   V e r s i o n = 4 . 0 . 0 . 0 ,   C u l t u r e = n e u t r a l ,   P u b l i c K e y T o k e n = b 7 7 a 5 c 5 6 1 9 3 4 e 0 8 9 "   o r d e r = " 3 "   k e y = " h i d e Q u i c k F i l l "   v a l u e = " F a l s e "   g r o u p O r d e r = " - 1 " / > 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f 0 2 0 c 1 a - f 8 2 6 - 4 9 4 c - b b a a - 2 1 0 0 b 3 9 7 7 0 a 7 "   n a m e = " C l i e n t "   t y p e = " "   o r d e r = " 9 9 9 "   e n t i t y I d = " 1 e b f a c 2 7 - 7 c 3 8 - 4 3 9 2 - 9 b a 2 - e 9 e 5 7 4 f 8 d 2 d 0 "   l i n k e d E n t i t y I d = " 0 0 0 0 0 0 0 0 - 0 0 0 0 - 0 0 0 0 - 0 0 0 0 - 0 0 0 0 0 0 0 0 0 0 0 0 "   l i n k e d F i e l d I d = " 0 0 0 0 0 0 0 0 - 0 0 0 0 - 0 0 0 0 - 0 0 0 0 - 0 0 0 0 0 0 0 0 0 0 0 0 "   l i n k e d F i e l d I n d e x = " 0 "   i n d e x = " 0 "   f i e l d T y p e = " q u e s t i o n "   f o r m a t E v a l u a t o r T y p e = " f o r m a t S t r i n g "   c o i D o c u m e n t F i e l d = " C l i e n t "   h i d d e n = " f a l s e " > P G C _ N E W Y O R K < / f i e l d >  
                     < f i e l d   i d = " d 1 a 0 c 0 3 d - 0 2 5 8 - 4 7 a c - b b 6 d - 4 5 8 a 7 8 e 5 6 4 7 4 "   n a m e = " C l i e n t N a m e "   t y p e = " "   o r d e r = " 9 9 9 "   e n t i t y I d = " 1 e b f a c 2 7 - 7 c 3 8 - 4 3 9 2 - 9 b a 2 - e 9 e 5 7 4 f 8 d 2 d 0 "   l i n k e d E n t i t y I d = " 0 0 0 0 0 0 0 0 - 0 0 0 0 - 0 0 0 0 - 0 0 0 0 - 0 0 0 0 0 0 0 0 0 0 0 0 "   l i n k e d F i e l d I d = " 0 0 0 0 0 0 0 0 - 0 0 0 0 - 0 0 0 0 - 0 0 0 0 - 0 0 0 0 0 0 0 0 0 0 0 0 "   l i n k e d F i e l d I n d e x = " 0 "   i n d e x = " 0 "   f i e l d T y p e = " q u e s t i o n "   f o r m a t E v a l u a t o r T y p e = " f o r m a t S t r i n g "   c o i D o c u m e n t F i e l d = " C l i e n t N a m e "   h i d d e n = " f a l s e " > P G C _ N E W Y O R K < / f i e l d >  
                     < f i e l d   i d = " 3 6 2 d d c e b - 8 f c 2 - 4 e a d - b 5 3 5 - e d 9 e 8 3 5 9 8 3 8 4 "   n a m e = " M a t t e r "   t y p e = " "   o r d e r = " 9 9 9 "   e n t i t y I d = " 1 e b f a c 2 7 - 7 c 3 8 - 4 3 9 2 - 9 b a 2 - e 9 e 5 7 4 f 8 d 2 d 0 "   l i n k e d E n t i t y I d = " 0 0 0 0 0 0 0 0 - 0 0 0 0 - 0 0 0 0 - 0 0 0 0 - 0 0 0 0 0 0 0 0 0 0 0 0 "   l i n k e d F i e l d I d = " 0 0 0 0 0 0 0 0 - 0 0 0 0 - 0 0 0 0 - 0 0 0 0 - 0 0 0 0 0 0 0 0 0 0 0 0 "   l i n k e d F i e l d I n d e x = " 0 "   i n d e x = " 0 "   f i e l d T y p e = " q u e s t i o n "   f o r m a t E v a l u a t o r T y p e = " f o r m a t S t r i n g "   c o i D o c u m e n t F i e l d = " M a t t e r "   h i d d e n = " f a l s e " > A D M I N _ N Y _ O F F I C E < / f i e l d >  
                     < f i e l d   i d = " a 3 e e f 5 1 4 - 2 4 7 f - 4 2 8 1 - b 6 a 2 - 3 b 4 d 3 4 b c 6 8 c f "   n a m e = " M a t t e r N a m e "   t y p e = " "   o r d e r = " 9 9 9 "   e n t i t y I d = " 1 e b f a c 2 7 - 7 c 3 8 - 4 3 9 2 - 9 b a 2 - e 9 e 5 7 4 f 8 d 2 d 0 "   l i n k e d E n t i t y I d = " 0 0 0 0 0 0 0 0 - 0 0 0 0 - 0 0 0 0 - 0 0 0 0 - 0 0 0 0 0 0 0 0 0 0 0 0 "   l i n k e d F i e l d I d = " 0 0 0 0 0 0 0 0 - 0 0 0 0 - 0 0 0 0 - 0 0 0 0 - 0 0 0 0 0 0 0 0 0 0 0 0 "   l i n k e d F i e l d I n d e x = " 0 "   i n d e x = " 0 "   f i e l d T y p e = " q u e s t i o n "   f o r m a t E v a l u a t o r T y p e = " f o r m a t S t r i n g "   c o i D o c u m e n t F i e l d = " M a t t e r N a m e "   h i d d e n = " f a l s e " > A D M I N _ N Y _ O F F I C E < / f i e l d >  
                     < f i e l d   i d = " 9 a 9 2 6 9 a e - 1 d 5 b - 4 3 6 5 - 9 d a 1 - 6 3 7 c 5 f 3 3 0 a 8 f "   n a m e = " A u t h o r "   t y p e = " "   o r d e r = " 9 9 9 "   e n t i t y I d = " 1 e b f a c 2 7 - 7 c 3 8 - 4 3 9 2 - 9 b a 2 - e 9 e 5 7 4 f 8 d 2 d 0 "   l i n k e d E n t i t y I d = " 0 0 0 0 0 0 0 0 - 0 0 0 0 - 0 0 0 0 - 0 0 0 0 - 0 0 0 0 0 0 0 0 0 0 0 0 "   l i n k e d F i e l d I d = " 0 0 0 0 0 0 0 0 - 0 0 0 0 - 0 0 0 0 - 0 0 0 0 - 0 0 0 0 0 0 0 0 0 0 0 0 "   l i n k e d F i e l d I n d e x = " 0 "   i n d e x = " 0 "   f i e l d T y p e = " q u e s t i o n "   f o r m a t E v a l u a t o r T y p e = " f o r m a t S t r i n g "   h i d d e n = " f a l s e " > E M I L Y . B A R W E L L < / f i e l d >  
                     < f i e l d   i d = " a 0 0 2 e 7 8 a - 8 e 1 8 - 4 3 7 5 - b e f 7 - 9 f 6 8 7 e 9 3 1 f 6 5 "   n a m e = " T i t l e "   t y p e = " "   o r d e r = " 9 9 9 "   e n t i t y I d = " 1 e b f a c 2 7 - 7 c 3 8 - 4 3 9 2 - 9 b a 2 - e 9 e 5 7 4 f 8 d 2 d 0 "   l i n k e d E n t i t y I d = " 0 0 0 0 0 0 0 0 - 0 0 0 0 - 0 0 0 0 - 0 0 0 0 - 0 0 0 0 0 0 0 0 0 0 0 0 "   l i n k e d F i e l d I d = " 0 0 0 0 0 0 0 0 - 0 0 0 0 - 0 0 0 0 - 0 0 0 0 - 0 0 0 0 0 0 0 0 0 0 0 0 "   l i n k e d F i e l d I n d e x = " 0 "   i n d e x = " 0 "   f i e l d T y p e = " q u e s t i o n "   f o r m a t E v a l u a t o r T y p e = " f o r m a t S t r i n g "   h i d d e n = " f a l s e " > D r a f t / I d e a   -   T h e   A I   R a d a r   -   A u g u s t   2 0 2 2 < / f i e l d >  
                     < f i e l d   i d = " 6 4 f f 0 0 3 6 - a 6 a f - 4 b 1 1 - a 4 e a - 4 0 2 a 2 f 2 7 3 e 2 1 "   n a m e = " D o c T y p e "   t y p e = " "   o r d e r = " 9 9 9 "   e n t i t y I d = " 1 e b f a c 2 7 - 7 c 3 8 - 4 3 9 2 - 9 b a 2 - e 9 e 5 7 4 f 8 d 2 d 0 "   l i n k e d E n t i t y I d = " 0 0 0 0 0 0 0 0 - 0 0 0 0 - 0 0 0 0 - 0 0 0 0 - 0 0 0 0 0 0 0 0 0 0 0 0 "   l i n k e d F i e l d I d = " 0 0 0 0 0 0 0 0 - 0 0 0 0 - 0 0 0 0 - 0 0 0 0 - 0 0 0 0 0 0 0 0 0 0 0 0 "   l i n k e d F i e l d I n d e x = " 0 "   i n d e x = " 0 "   f i e l d T y p e = " q u e s t i o n "   f o r m a t E v a l u a t o r T y p e = " f o r m a t S t r i n g "   h i d d e n = " f a l s e " > P R E S < / f i e l d >  
                     < f i e l d   i d = " 7 a b e a 0 f 8 - 4 6 b 7 - 4 9 6 8 - b b 1 2 - 0 4 a 8 9 9 f 0 d 7 7 8 "   n a m e = " D o c S u b T y p e "   t y p e = " "   o r d e r = " 9 9 9 "   e n t i t y I d = " 1 e b f a c 2 7 - 7 c 3 8 - 4 3 9 2 - 9 b a 2 - e 9 e 5 7 4 f 8 d 2 d 0 "   l i n k e d E n t i t y I d = " 0 0 0 0 0 0 0 0 - 0 0 0 0 - 0 0 0 0 - 0 0 0 0 - 0 0 0 0 0 0 0 0 0 0 0 0 "   l i n k e d F i e l d I d = " 0 0 0 0 0 0 0 0 - 0 0 0 0 - 0 0 0 0 - 0 0 0 0 - 0 0 0 0 0 0 0 0 0 0 0 0 "   l i n k e d F i e l d I n d e x = " 0 "   i n d e x = " 0 "   f i e l d T y p e = " q u e s t i o n "   f o r m a t E v a l u a t o r T y p e = " f o r m a t S t r i n g "   h i d d e n = " f a l s e " / >  
                     < f i e l d   i d = " 0 1 a 5 9 1 9 e - 9 f 8 0 - 4 7 f 4 - 9 3 c 4 - a 9 7 8 7 8 0 8 8 c 9 c "   n a m e = " S e r v e r "   t y p e = " "   o r d e r = " 9 9 9 "   e n t i t y I d = " 1 e b f a c 2 7 - 7 c 3 8 - 4 3 9 2 - 9 b a 2 - e 9 e 5 7 4 f 8 d 2 d 0 "   l i n k e d E n t i t y I d = " 0 0 0 0 0 0 0 0 - 0 0 0 0 - 0 0 0 0 - 0 0 0 0 - 0 0 0 0 0 0 0 0 0 0 0 0 "   l i n k e d F i e l d I d = " 0 0 0 0 0 0 0 0 - 0 0 0 0 - 0 0 0 0 - 0 0 0 0 - 0 0 0 0 0 0 0 0 0 0 0 0 "   l i n k e d F i e l d I n d e x = " 0 "   i n d e x = " 0 "   f i e l d T y p e = " q u e s t i o n "   f o r m a t E v a l u a t o r T y p e = " f o r m a t S t r i n g "   h i d d e n = " f a l s e " > w o r k . o s b o r n e c l a r k e . c o m < / f i e l d >  
                     < f i e l d   i d = " 2 f e f 3 f 1 9 - 2 3 2 d - 4 1 4 2 - b 5 2 5 - 1 1 d 8 a 7 6 a 6 e 9 b "   n a m e = " L i b r a r y "   t y p e = " "   o r d e r = " 9 9 9 "   e n t i t y I d = " 1 e b f a c 2 7 - 7 c 3 8 - 4 3 9 2 - 9 b a 2 - e 9 e 5 7 4 f 8 d 2 d 0 "   l i n k e d E n t i t y I d = " 0 0 0 0 0 0 0 0 - 0 0 0 0 - 0 0 0 0 - 0 0 0 0 - 0 0 0 0 0 0 0 0 0 0 0 0 "   l i n k e d F i e l d I d = " 0 0 0 0 0 0 0 0 - 0 0 0 0 - 0 0 0 0 - 0 0 0 0 - 0 0 0 0 0 0 0 0 0 0 0 0 "   l i n k e d F i e l d I n d e x = " 0 "   i n d e x = " 0 "   f i e l d T y p e = " q u e s t i o n "   f o r m a t E v a l u a t o r T y p e = " f o r m a t S t r i n g "   h i d d e n = " f a l s e " > O C _ U K < / f i e l d >  
                     < f i e l d   i d = " 3 8 8 a 1 e 1 3 - 9 9 7 8 - 4 5 4 7 - 8 c 3 9 - 2 9 b 8 9 a 1 1 d 7 2 a "   n a m e = " W o r k s p a c e I d "   t y p e = " "   o r d e r = " 9 9 9 "   e n t i t y I d = " 1 e b f a c 2 7 - 7 c 3 8 - 4 3 9 2 - 9 b a 2 - e 9 e 5 7 4 f 8 d 2 d 0 "   l i n k e d E n t i t y I d = " 0 0 0 0 0 0 0 0 - 0 0 0 0 - 0 0 0 0 - 0 0 0 0 - 0 0 0 0 0 0 0 0 0 0 0 0 "   l i n k e d F i e l d I d = " 0 0 0 0 0 0 0 0 - 0 0 0 0 - 0 0 0 0 - 0 0 0 0 - 0 0 0 0 0 0 0 0 0 0 0 0 "   l i n k e d F i e l d I n d e x = " 0 "   i n d e x = " 0 "   f i e l d T y p e = " q u e s t i o n "   f o r m a t E v a l u a t o r T y p e = " f o r m a t S t r i n g "   h i d d e n = " f a l s e " > O C _ U K ! 3 7 3 5 7 8 6 < / f i e l d >  
                     < f i e l d   i d = " d 8 d 8 a 1 b 7 - 2 9 f 2 - 4 1 8 4 - b 4 b b - 9 4 e 8 6 8 1 1 b 1 d c "   n a m e = " D o c F o l d e r I d "   t y p e = " "   o r d e r = " 9 9 9 "   e n t i t y I d = " 1 e b f a c 2 7 - 7 c 3 8 - 4 3 9 2 - 9 b a 2 - e 9 e 5 7 4 f 8 d 2 d 0 "   l i n k e d E n t i t y I d = " 0 0 0 0 0 0 0 0 - 0 0 0 0 - 0 0 0 0 - 0 0 0 0 - 0 0 0 0 0 0 0 0 0 0 0 0 "   l i n k e d F i e l d I d = " 0 0 0 0 0 0 0 0 - 0 0 0 0 - 0 0 0 0 - 0 0 0 0 - 0 0 0 0 0 0 0 0 0 0 0 0 "   l i n k e d F i e l d I n d e x = " 0 "   i n d e x = " 0 "   f i e l d T y p e = " q u e s t i o n "   f o r m a t E v a l u a t o r T y p e = " f o r m a t S t r i n g "   h i d d e n = " f a l s e " > O C _ U K ! 4 7 4 6 7 9 2 < / f i e l d >  
                     < f i e l d   i d = " a 1 f 2 3 1 e a - a 0 0 f - 4 6 0 6 - 9 f a b - d 2 a c d 8 5 9 d 3 a d "   n a m e = " D o c N u m b e r "   t y p e = " "   o r d e r = " 9 9 9 "   e n t i t y I d = " 1 e b f a c 2 7 - 7 c 3 8 - 4 3 9 2 - 9 b a 2 - e 9 e 5 7 4 f 8 d 2 d 0 "   l i n k e d E n t i t y I d = " 0 0 0 0 0 0 0 0 - 0 0 0 0 - 0 0 0 0 - 0 0 0 0 - 0 0 0 0 0 0 0 0 0 0 0 0 "   l i n k e d F i e l d I d = " 0 0 0 0 0 0 0 0 - 0 0 0 0 - 0 0 0 0 - 0 0 0 0 - 0 0 0 0 0 0 0 0 0 0 0 0 "   l i n k e d F i e l d I n d e x = " 0 "   i n d e x = " 0 "   f i e l d T y p e = " q u e s t i o n "   f o r m a t E v a l u a t o r T y p e = " f o r m a t S t r i n g "   h i d d e n = " f a l s e " > 1 1 9 6 5 9 9 0 7 < / f i e l d >  
                     < f i e l d   i d = " c 9 0 9 4 b 9 c - 5 2 f d - 4 4 0 3 - b b 8 3 - 9 b b 3 a b 5 3 6 8 a d "   n a m e = " D o c V e r s i o n "   t y p e = " "   o r d e r = " 9 9 9 "   e n t i t y I d = " 1 e b f a c 2 7 - 7 c 3 8 - 4 3 9 2 - 9 b a 2 - e 9 e 5 7 4 f 8 d 2 d 0 "   l i n k e d E n t i t y I d = " 0 0 0 0 0 0 0 0 - 0 0 0 0 - 0 0 0 0 - 0 0 0 0 - 0 0 0 0 0 0 0 0 0 0 0 0 "   l i n k e d F i e l d I d = " 0 0 0 0 0 0 0 0 - 0 0 0 0 - 0 0 0 0 - 0 0 0 0 - 0 0 0 0 0 0 0 0 0 0 0 0 "   l i n k e d F i e l d I n d e x = " 0 "   i n d e x = " 0 "   f i e l d T y p e = " q u e s t i o n "   f o r m a t E v a l u a t o r T y p e = " f o r m a t S t r i n g "   h i d d e n = " f a l s e " > 1 < / f i e l d >  
                     < f i e l d   i d = " 7 2 9 0 4 a 4 7 - 5 7 8 0 - 4 5 9 c - b e 7 a - 4 4 8 f 9 a d 8 d 6 b 4 "   n a m e = " D o c I d F o r m a t "   t y p e = " "   o r d e r = " 9 9 9 "   e n t i t y I d = " 1 e b f a c 2 7 - 7 c 3 8 - 4 3 9 2 - 9 b a 2 - e 9 e 5 7 4 f 8 d 2 d 0 "   l i n k e d E n t i t y I d = " 1 e b f a c 2 7 - 7 c 3 8 - 4 3 9 2 - 9 b a 2 - e 9 e 5 7 4 f 8 d 2 d 0 "   l i n k e d F i e l d I d = " 0 0 0 0 0 0 0 0 - 0 0 0 0 - 0 0 0 0 - 0 0 0 0 - 0 0 0 0 0 0 0 0 0 0 0 0 "   l i n k e d F i e l d I n d e x = " 0 "   i n d e x = " 0 "   f i e l d T y p e = " q u e s t i o n "   f o r m a t E v a l u a t o r T y p e = " e x p r e s s i o n "   h i d d e n = " f a l s e " / >  
                     < f i e l d   i d = " 9 0 1 6 3 5 3 d - 0 a b 3 - 4 5 1 f - 9 8 2 8 - 3 f e e 9 6 c f 6 8 b a "   n a m e = " C o n n e c t e d " 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 T r u e < / f i e l d >  
                     < f i e l d   i d = " 2 4 0 3 d 3 4 2 - 5 3 3 b - 4 5 e 7 - 8 4 b 2 - 6 2 d 6 8 1 2 9 0 4 8 5 "   n a m e = " C r e a t e   n e w   v e r s i o n " 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 F a l s e < / f i e l d >  
                     < f i e l d   i d = " 0 a c 0 d 9 8 3 - 7 d 0 f - 4 0 b 2 - a e 0 2 - c 4 6 9 a d 3 7 b 7 f e "   n a m e = " R e f r e s h T r i g g e r F i e l d "   t y p e = " "   o r d e r = " 9 9 9 "   e n t i t y I d = " 1 e b f a c 2 7 - 7 c 3 8 - 4 3 9 2 - 9 b a 2 - e 9 e 5 7 4 f 8 d 2 d 0 "   l i n k e d E n t i t y I d = " 0 0 0 0 0 0 0 0 - 0 0 0 0 - 0 0 0 0 - 0 0 0 0 - 0 0 0 0 0 0 0 0 0 0 0 0 "   l i n k e d F i e l d I d = " 0 0 0 0 0 0 0 0 - 0 0 0 0 - 0 0 0 0 - 0 0 0 0 - 0 0 0 0 0 0 0 0 0 0 0 0 "   l i n k e d F i e l d I n d e x = " 0 "   i n d e x = " 0 "   f i e l d T y p e = " q u e s t i o n "   f o r m a t E v a l u a t o r T y p e = " f o r m a t S t r i n g "   h i d d e n = " f a l s e " / >  
                     < f i e l d   i d = " a 0 6 3 5 d f 7 - 3 c 7 1 - 4 e b c - 9 b 8 6 - 0 d d d f e a 3 d 5 3 6 "   n a m e = " R e f r e s h O n S a v e A s "   t y p e = " "   o r d e r = " 9 9 9 "   e n t i t y I d = " 1 e b f a c 2 7 - 7 c 3 8 - 4 3 9 2 - 9 b a 2 - e 9 e 5 7 4 f 8 d 2 d 0 "   l i n k e d E n t i t y I d = " 0 0 0 0 0 0 0 0 - 0 0 0 0 - 0 0 0 0 - 0 0 0 0 - 0 0 0 0 0 0 0 0 0 0 0 0 "   l i n k e d F i e l d I d = " 0 0 0 0 0 0 0 0 - 0 0 0 0 - 0 0 0 0 - 0 0 0 0 - 0 0 0 0 0 0 0 0 0 0 0 0 "   l i n k e d F i e l d I n d e x = " 0 "   i n d e x = " 0 "   f i e l d T y p e = " q u e s t i o n "   f o r m a t E v a l u a t o r T y p e = " f o r m a t S t r i n g "   h i d d e n = " f a l s e " / >  
                     < f i e l d   i d = " 8 e 8 b 5 8 3 6 - 3 9 1 1 - 4 b a 7 - a 8 c b - 6 5 a 2 4 1 a 1 c 8 7 e "   n a m e = " P r o f i l e F i e l d 1 "   t y p e = " "   o r d e r = " 9 9 9 "   e n t i t y I d = " 1 e b f a c 2 7 - 7 c 3 8 - 4 3 9 2 - 9 b a 2 - e 9 e 5 7 4 f 8 d 2 d 0 "   l i n k e d E n t i t y I d = " 0 0 0 0 0 0 0 0 - 0 0 0 0 - 0 0 0 0 - 0 0 0 0 - 0 0 0 0 0 0 0 0 0 0 0 0 "   l i n k e d F i e l d I d = " 0 0 0 0 0 0 0 0 - 0 0 0 0 - 0 0 0 0 - 0 0 0 0 - 0 0 0 0 0 0 0 0 0 0 0 0 "   l i n k e d F i e l d I n d e x = " 0 "   i n d e x = " 0 "   f i e l d T y p e = " q u e s t i o n "   f o r m a t E v a l u a t o r T y p e = " f o r m a t S t r i n g "   h i d d e n = " f a l s e " / >  
                     < f i e l d   i d = " 5 6 3 d b a 8 1 - 2 9 2 6 - 4 7 c 2 - a 4 3 0 - b 4 f 6 2 a 1 e 2 8 1 7 "   n a m e = " P r o f i l e F i e l d 1 D e s c r i p t i o n "   t y p e = " "   o r d e r = " 9 9 9 "   e n t i t y I d = " 1 e b f a c 2 7 - 7 c 3 8 - 4 3 9 2 - 9 b a 2 - e 9 e 5 7 4 f 8 d 2 d 0 "   l i n k e d E n t i t y I d = " 0 0 0 0 0 0 0 0 - 0 0 0 0 - 0 0 0 0 - 0 0 0 0 - 0 0 0 0 0 0 0 0 0 0 0 0 "   l i n k e d F i e l d I d = " 0 0 0 0 0 0 0 0 - 0 0 0 0 - 0 0 0 0 - 0 0 0 0 - 0 0 0 0 0 0 0 0 0 0 0 0 "   l i n k e d F i e l d I n d e x = " 0 "   i n d e x = " 0 "   f i e l d T y p e = " q u e s t i o n "   f o r m a t E v a l u a t o r T y p e = " f o r m a t S t r i n g "   h i d d e n = " f a l s e " / >  
                     < f i e l d   i d = " c c b 4 a b 0 1 - c c f 4 - 4 5 1 3 - 8 b b c - 6 e f 2 1 4 5 b 1 6 a 6 "   n a m e = " P r o f i l e F i e l d 2 "   t y p e = " "   o r d e r = " 9 9 9 "   e n t i t y I d = " 1 e b f a c 2 7 - 7 c 3 8 - 4 3 9 2 - 9 b a 2 - e 9 e 5 7 4 f 8 d 2 d 0 "   l i n k e d E n t i t y I d = " 0 0 0 0 0 0 0 0 - 0 0 0 0 - 0 0 0 0 - 0 0 0 0 - 0 0 0 0 0 0 0 0 0 0 0 0 "   l i n k e d F i e l d I d = " 0 0 0 0 0 0 0 0 - 0 0 0 0 - 0 0 0 0 - 0 0 0 0 - 0 0 0 0 0 0 0 0 0 0 0 0 "   l i n k e d F i e l d I n d e x = " 0 "   i n d e x = " 0 "   f i e l d T y p e = " q u e s t i o n "   f o r m a t E v a l u a t o r T y p e = " f o r m a t S t r i n g "   h i d d e n = " f a l s e " / >  
                     < f i e l d   i d = " c 0 4 7 b 3 6 9 - 4 d f e - 4 4 6 0 - 8 9 6 1 - 5 e d b 5 3 4 4 7 c f f "   n a m e = " P r o f i l e F i e l d 2 D e s c r i p t i o n "   t y p e = " "   o r d e r = " 9 9 9 "   e n t i t y I d = " 1 e b f a c 2 7 - 7 c 3 8 - 4 3 9 2 - 9 b a 2 - e 9 e 5 7 4 f 8 d 2 d 0 "   l i n k e d E n t i t y I d = " 0 0 0 0 0 0 0 0 - 0 0 0 0 - 0 0 0 0 - 0 0 0 0 - 0 0 0 0 0 0 0 0 0 0 0 0 "   l i n k e d F i e l d I d = " 0 0 0 0 0 0 0 0 - 0 0 0 0 - 0 0 0 0 - 0 0 0 0 - 0 0 0 0 0 0 0 0 0 0 0 0 "   l i n k e d F i e l d I n d e x = " 0 "   i n d e x = " 0 "   f i e l d T y p e = " q u e s t i o n "   f o r m a t E v a l u a t o r T y p e = " f o r m a t S t r i n g "   h i d d e n = " f a l s e " / >  
                     < f i e l d   i d = " 7 5 3 2 7 c a 1 - c 6 c b - 4 7 8 0 - 8 a 2 2 - 2 1 8 1 7 3 d 5 2 c 3 7 "   n a m e = " T y p i s t "   t y p e = " "   o r d e r = " 9 9 9 "   e n t i t y I d = " 1 e b f a c 2 7 - 7 c 3 8 - 4 3 9 2 - 9 b a 2 - e 9 e 5 7 4 f 8 d 2 d 0 "   l i n k e d E n t i t y I d = " 0 0 0 0 0 0 0 0 - 0 0 0 0 - 0 0 0 0 - 0 0 0 0 - 0 0 0 0 0 0 0 0 0 0 0 0 "   l i n k e d F i e l d I d = " 0 0 0 0 0 0 0 0 - 0 0 0 0 - 0 0 0 0 - 0 0 0 0 - 0 0 0 0 0 0 0 0 0 0 0 0 "   l i n k e d F i e l d I n d e x = " 0 "   i n d e x = " 0 "   f i e l d T y p e = " q u e s t i o n "   f o r m a t E v a l u a t o r T y p e = " f o r m a t S t r i n g "   h i d d e n = " f a l s e " > E M I L Y . B A R W E L L < / f i e l d >  
                     < f i e l d   i d = " 8 1 e 9 2 d 9 c - b 5 8 3 - 4 e 1 1 - a c a 5 - 6 4 2 d 8 c a e 8 1 5 7 "   n a m e = " S e l e c t e d V a l u e " 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a 8 1 9 4 3 5 9 - 0 f 2 9 - 4 7 5 e - 9 1 b 9 - a f 1 6 6 8 4 c 7 e b c "   n a m e = " S e l e c t e d K e y " 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0 8 3 d 5 a 5 f - 7 a 4 6 - 4 9 2 7 - a d 1 b - 2 e 7 1 0 3 f 3 6 8 b 1 "   n a m e = " L o g i n "   t y p e = " "   o r d e r = " 9 9 9 "   e n t i t y I d = " f 2 9 4 b 1 d 2 - 1 b 4 5 - 4 e 5 f - 9 4 c 4 - 2 9 5 3 e 5 1 5 0 1 3 7 "   l i n k e d E n t i t y I d = " 0 0 0 0 0 0 0 0 - 0 0 0 0 - 0 0 0 0 - 0 0 0 0 - 0 0 0 0 0 0 0 0 0 0 0 0 "   l i n k e d F i e l d I d = " 0 0 0 0 0 0 0 0 - 0 0 0 0 - 0 0 0 0 - 0 0 0 0 - 0 0 0 0 0 0 0 0 0 0 0 0 "   l i n k e d F i e l d I n d e x = " 0 "   i n d e x = " 0 "   f i e l d T y p e = " c o i "   f o r m a t E v a l u a t o r T y p e = " f o r m a t S t r i n g "   h i d d e n = " f a l s e " > e m i l y . b a r w e l l < / f i e l d >  
                     < f i e l d   i d = " 5 5 3 e 7 7 1 7 - c 2 8 a - 4 f d c - 9 0 d 4 - 4 a 8 2 3 8 d 3 c f d 7 "   n a m e = " T O C 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 T O C   O n s c r e e n < / f i e l d >  
                     < f i e l d   i d = " 1 e 0 4 3 4 f 4 - c 2 f 0 - 4 f d 1 - b 5 0 a - 9 b c b 2 e 3 f 3 5 e 0 "   n a m e = " O C   U R L " 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 o s b o r n e c l a r k e . c o m < / f i e l d >  
                     < f i e l d   i d = " e 3 1 3 9 d f 6 - 5 c a 5 - 4 9 0 2 - 9 b 9 5 - c 2 b c a 6 9 9 7 b 9 b "   n a m e = " P a g e   N u m b e r " 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 P a g e   N u m b e r < / f i e l d >  
                     < f i e l d   i d = " 2 c 9 c 7 3 5 f - e e 6 a - 4 b 7 9 - b 3 0 2 - d f d b 7 a 7 1 0 d 6 6 "   n a m e = " O r a n g e   C " 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 O r a n g e   C < / f i e l d >  
                     < f i e l d   i d = " 1 4 d 1 1 d 4 a - 8 b 7 2 - 4 1 5 7 - 9 4 5 8 - e a b a 6 1 7 4 e 4 e c "   n a m e = " O n s c r e e n   D o t s   W i t h   M a r g 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  W i t h   M a r g i n < / f i e l d >  
                     < f i e l d   i d = " 4 b 6 6 5 0 7 9 - 5 a e 9 - 4 7 3 1 - b 1 5 e - c d 8 0 b f 9 e f 5 f b "   n a m e = " O n s c r e e n   D o t 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f i e l d >  
                     < f i e l d   i d = " 6 2 3 a d d 9 4 - 3 4 c a - 4 5 f 7 - b e d 7 - 4 6 6 e 0 6 4 9 3 7 7 5 "   n a m e = " T h a n k   y o u " 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 T h a n k   y o u < / f i e l d >  
                     < f i e l d   i d = " 0 2 c 9 5 6 1 2 - f 0 4 f - 4 a 4 e - a 3 8 2 - c 0 b b a b 8 a 6 8 b f "   n a m e = " N o   o f 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 2 6 < / f i e l d >  
                     < f i e l d   i d = " 6 3 5 3 2 6 e a - 4 6 4 2 - 4 b d 8 - b 8 8 7 - 2 4 9 9 8 3 7 a 6 d 0 e "   n a m e = " N o   o f   E m p l o y e e 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 2 , 2 2 0 < / f i e l d >  
                     < f i e l d   i d = " f 9 c 0 3 c 1 e - e 1 8 f - 4 e d 4 - 8 0 2 3 - e 4 e 3 1 e f 4 7 1 9 8 "   n a m e = " L o c a t i o n s   B o l d 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 L o c a t i o n s   B o l d   O n s c r e e n < / f i e l d >  
                     < f i e l d   i d = " b e d b 1 7 e 1 - 5 f 0 d - 4 3 9 5 - b a 4 0 - c 8 f 3 a 3 0 2 4 a b 3 "   n a m e = " O C   B u s i n e s s   N a m 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  C l a r k e   i s   t h e   b u s i n e s s   n a m e   f o r   a n   i n t e r n a t i o n a l   l e g a l   p r a c t i c e   a n d   i t s   a s s o c i a t e d   b u s i n e s s e s . < / f i e l d >  
                     < f i e l d   i d = " b f f b 3 e 4 8 - 3 2 2 2 - 4 d f 5 - a a d 5 - 6 4 4 7 5 8 b 1 6 6 a 7 "   n a m e = " R e l a t i o n s h i p   F i r m " 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 * S e r v i c e s   i n   I n d i a   a r e   p r o v i d e d   b y   a   r e l a t i o n s h i p   f i r m < / f i e l d >  
                     < f i e l d   i d = " 5 e 4 3 d b 3 1 - 6 d 0 3 - 4 8 9 b - 8 a d 6 - 1 6 2 f 4 7 e f e e 6 a "   n a m e = " O C 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 O C   C h a r t < / f i e l d >  
                     < f i e l d   i d = " 6 c 8 9 3 6 0 0 - c 2 5 d - 4 4 c 2 - b 6 6 7 - 5 8 0 f 9 8 4 e f d d b "   n a m e = " F l a g 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 F l a g s   A 4 . p n g < / f i e l d >  
                     < f i e l d   i d = " 3 5 2 c 7 e e a - 3 1 8 f - 4 8 6 3 - 9 7 0 0 - 9 5 6 1 f 2 6 9 5 d 6 8 "   n a m e = " A b o u t   O s b o r n e   C l a r k 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 A b o u t   O s b o r n e   C l a r k e < / f i e l d >  
                     < f i e l d   i d = " d 8 2 d c 3 f b - 3 5 2 d - 4 d 3 5 - a 0 5 9 - 0 c 0 a a 2 7 5 d 9 e 5 "   n a m e = " N a m e "   t y p e = " "   o r d e r = " 9 9 9 "   e n t i t y I d = " e 5 f f d 1 4 b - 9 f 8 1 - 4 e 6 1 - 9 5 0 0 - 3 e 6 9 3 3 1 0 1 4 e 4 "   l i n k e d E n t i t y I d = " 0 0 0 0 0 0 0 0 - 0 0 0 0 - 0 0 0 0 - 0 0 0 0 - 0 0 0 0 0 0 0 0 0 0 0 0 "   l i n k e d F i e l d I d = " 0 0 0 0 0 0 0 0 - 0 0 0 0 - 0 0 0 0 - 0 0 0 0 - 0 0 0 0 0 0 0 0 0 0 0 0 "   l i n k e d F i e l d I n d e x = " 0 "   i n d e x = " 0 "   f i e l d T y p e = " c o i "   f o r m a t E v a l u a t o r T y p e = " f o r m a t S t r i n g "   h i d d e n = " f a l s e " > E n g l i s h   ( U S A ) < / f i e l d >  
                     < f i e l d   i d = " 3 c 6 e 9 b c 2 - c c 0 7 - 4 6 3 d - a 9 2 5 - a 7 d d 8 5 0 c 1 7 3 1 "   n a m e = " N o   o f   P a r t n 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 
 e x p e r t  
 P a r t n e r s < / f i e l d >  
                     < f i e l d   i d = " 1 3 e 0 9 c 1 8 - f 0 3 9 - 4 1 a 2 - 8 8 7 f - 3 2 d 1 1 9 2 f d b 0 4 "   n a m e = " N o   o f   B u s i n e s s   S u p p o r t   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 8 2 0 +  
 b u s i n e s s  
 s u p p o r t < / f i e l d >  
                     < f i e l d   i d = " a b 0 b 8 0 8 f - 7 6 d 0 - 4 8 2 b - 9 7 6 7 - 6 8 1 e 3 1 8 f 5 b 7 a "   n a m e = " N o   o f   L a y w 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 
 t a l e n t e d  
 l a w y e r s < / f i e l d >  
                     < f i e l d   i d = " c a f 4 d d 1 7 - 7 9 4 c - 4 3 d 4 - 8 5 7 3 - f 5 3 6 4 3 a e c 4 0 3 "   n a m e = " 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 E u r o p e < / f i e l d >  
                     < f i e l d   i d = " 5 1 5 4 d 7 2 8 - 0 5 f 8 - 4 e 6 2 - b 8 4 3 - 8 6 f e 8 e 6 6 e c f a "   n a m e = " o f f i c e s   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 B e l g i u m :   B r u s s e l s  
 F r a n c e :   P a r i s  
 G e r m a n y :   B e r l i n ,   C o l o g n e ,   H a m b u r g ,   M u n i c h  
 I t a l y :   B u s t o   A r s i z i o ,   M i l a n ,   R o m e  
 T h e   N e t h e r l a n d s :   A m s t e r d a m  
 P o l a n d :   W a r s a w  
 S p a i n :   B a r c e l o n a ,   M a d r i d ,   Z a r a g o z a  
 S w e d e n :   S t o c k h o l m  
 U K :   B r i s t o l ,   L o n d o n ,   R e a d i n g < / f i e l d >  
                     < f i e l d   i d = " d 6 a 6 6 0 c 2 - 4 1 4 9 - 4 e 4 a - 9 0 3 2 - 1 6 3 6 6 e 6 0 1 3 0 8 "   n a m e = " 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 A s i a < / f i e l d >  
                     < f i e l d   i d = " 3 9 2 b 9 f 3 c - 7 b 2 3 - 4 3 d 8 - 8 8 5 e - 4 5 7 7 2 9 a 1 3 5 f 1 "   n a m e = " o f f i c e s   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 C h i n a :   S h a n g h a i  
 I n d i a * :   B a n g a l o r e ,   M u m b a i ,   N e w   D e l h i  
 S i n g a p o r e < / f i e l d >  
                     < f i e l d   i d = " 9 9 a d 6 e 3 1 - 3 2 7 e - 4 2 e 6 - b e 8 5 - b e 8 a 5 7 0 5 7 8 8 6 "   n a m e = " 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 U S A < / f i e l d >  
                     < f i e l d   i d = " 0 e 3 4 8 7 c 6 - 1 6 f b - 4 5 a 2 - b d 2 2 - 1 c 1 f 6 6 d a 2 5 5 6 "   n a m e = " o f f i c e s   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 N e w   Y o r k ,   S a n   F r a n c i s c o ,   S i l i c o n   V a l l e y < / f i e l d >  
                     < f i e l d   i d = " 7 b 4 e 0 4 c d - 1 e 4 c - 4 3 e c - 9 2 6 3 - 8 c e 1 a f 5 9 2 0 8 1 "   n a m e = " i n t e r n a t i o n a l 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 i n t e r n a t i o n a l   l o c a t i o n s * < / f i e l d >  
                     < f i e l d   i d = " 1 2 d 5 8 f 2 c - 2 0 4 5 - 4 a a 1 - b 2 9 1 - 1 1 a 9 3 0 8 7 6 b d 0 "   n a m e = " e m p l o y e e s   a n d   c o u n t 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 e m p l o y e e s   a n d   c o u n t i n g < / f i e l d >  
                     < f i e l d   i d = " 1 f 9 a f f f f - 7 3 3 9 - 4 7 7 4 - 9 9 b 5 - 1 0 9 d f 8 e 4 b a d 3 "   n a m e = " N o   o f   L a y w 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f i e l d >  
                     < f i e l d   i d = " 8 0 9 9 3 8 0 2 - 5 2 7 a - 4 a 9 c - b 4 2 2 - 4 7 a 1 f a c b 3 a 9 3 "   n a m e = " N o   o f 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f i e l d >  
                     < f i e l d   i d = " 5 2 e 8 f 6 e b - 1 b d d - 4 c 3 3 - 8 9 a 2 - a 7 a c 7 e 0 5 d 2 1 6 "   n a m e = " N o   o f 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f i e l d >  
                     < f i e l d   i d = " 9 d b 2 5 3 e 0 - 3 a 3 d - 4 f 1 4 - a b 1 3 - 1 2 4 2 3 8 3 c b 8 d 6 "   n a m e = " F r i e n d s   H e a d 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 O u r   g l o b a l   c o n n e c t i o n s   a n d   ' b e s t   f r i e n d s ' < / f i e l d >  
                     < f i e l d   i d = " 8 d 6 f f 8 7 b - c a 9 e - 4 6 f c - 9 a d f - 9 2 c a a d 7 8 9 6 e 1 "   n a m e = " F r i e n d s   T e x 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 T h r o u g h   a   n e t w o r k   o f   ' b e s t   f r i e n d s '   w e   e x t e n d   o u r   r e a c h   a c r o s s   t h e   g l o b e ,   p a r t i c u l a r l y   i n   N o r t h   A m e r i c a ,   E M E A   & a m p ;   A s i a   P a c i f i c .   W e   h a v e   w o r k e d   c l o s e l y   w i t h   l i k e - m i n d e d   f i r m s   i n   o v e r   1 0 0   c o u n t r i e s .   W e ' l l   f i n d   t h e   r i g h t   l o c a l   p a r t n e r   f o r   y o u   a n d   w h e r e v e r   t h a t   m a y   b e ,   w e   w i l l   m a k e   s u r e   t h a t   y o u   r e c e i v e   t h e   O s b o r n e   C l a r k e   l e v e l   o f   s e r v i c e . < / f i e l d >  
                     < f i e l d   i d = " 0 b 6 8 2 e 9 a - 2 8 8 4 - 4 7 e e - 8 5 b f - 9 5 e 7 3 8 e b f 9 0 8 "   n a m e = " t a l e n t e d   l a w y 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 t a l e n t e d   l a w y e r s < / f i e l d >  
                     < f i e l d   i d = " 7 5 a 4 d 2 1 8 - 2 7 7 e - 4 7 e f - b 5 9 b - b c 8 b d 8 d 7 9 3 7 d "   n a m e = " w o r k i n g   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 w o r k i n g   w i t h < / f i e l d >  
                     < f i e l d   i d = " c f 1 5 a b 4 1 - 6 1 8 a - 4 4 1 5 - a 0 6 0 - 3 b 5 2 0 1 d 4 1 5 8 3 "   n a m e = " 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f i e l d >  
                     < f i e l d   i d = " 0 9 f c 6 f d f - 4 8 b 5 - 4 c f 3 - a 6 c b - 6 5 3 f 3 d 6 0 e d 4 9 "   n a m e = " a d v i s i n g   a c r o s 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 a d v i s i n g   a c r o s s < / f i e l d >  
                     < f i e l d   i d = " 6 f 5 1 6 d b b - 4 c 4 4 - 4 0 3 5 - 8 2 8 1 - 7 c 5 2 1 d 5 2 4 c 1 0 "   n a m e = " e x p e r t 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 e x p e r t   P a r t n e r s < / f i e l d >  
                     < f i e l d   i d = " 3 9 e 7 0 f 6 e - 8 5 a b - 4 1 9 b - a 5 c d - b 6 7 c 7 9 8 5 4 f e 7 "   n a m e = " c o r e 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 c o r e   s e c t o r s < / f i e l d >  
                     < f i e l d   i d = " f d f 6 8 3 e c - 8 6 d d - 4 d 2 7 - a f 4 8 - a 4 2 b 3 7 b 1 2 f d f "   n a m e = " 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 w i t h < / f i e l d >  
                     < f i e l d   i d = " e 3 c d f 2 e c - 0 e 0 6 - 4 9 1 5 - 8 1 6 2 - e 9 4 8 b d a 5 3 7 1 a "   n a m e = " c l i e n t - c e n t r e d   a p p r o a c 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 c l i e n t - c e n t r e d   a p p r o a c h < / f i e l d >  
                     < f i e l d   i d = " a 8 9 2 6 b a 1 - 7 2 1 c - 4 0 c 7 - b 5 1 2 - 8 6 f 2 f 6 e b 9 b 5 5 "   n a m e = " I m a g e P a t h "   t y p e = " "   o r d e r = " 9 9 9 "   e n t i t y I d = " 6 4 d f 1 b 1 6 - 7 a d 8 - 4 9 d a - 8 a f 5 - 8 c 9 7 7 2 1 0 b 1 c e "   l i n k e d E n t i t y I d = " 0 0 0 0 0 0 0 0 - 0 0 0 0 - 0 0 0 0 - 0 0 0 0 - 0 0 0 0 0 0 0 0 0 0 0 0 "   l i n k e d F i e l d I d = " 0 0 0 0 0 0 0 0 - 0 0 0 0 - 0 0 0 0 - 0 0 0 0 - 0 0 0 0 0 0 0 0 0 0 0 0 "   l i n k e d F i e l d I n d e x = " 0 "   i n d e x = " 0 "   f i e l d T y p e = " q u e s t i o n "   f o r m a t E v a l u a t o r T y p e = " f o r m a t S t r i n g "   h i d d e n = " f a l s e " > C : \ P r o g r a m D a t a \ I p h e l i o n \ O u t l i n e \ I m a g e s \ P o w e r p o i n t \ I c o n s \ T e c h ,   M e d i a   a n d   C o m m s \ T M C _ t e s t _ t u b e _ m i c r o s c o p e . p n g < / f i e l d > 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d o c u m e n t F r a g m e n t >  
         < d o c u m e n t F r a g m e n t   d i s p l a y N a m e = " & l t ; ? x m l   v e r s i o n = & q u o t ; 1 . 0 & q u o t ;   e n c o d i n g = & q u o t ; u t f - 1 6 & q u o t ; ? & g t ; & # x A ; & l t ; u i L o c a l i z e d S t r i n g   x m l n s : x s i = & q u o t ; h t t p : / / w w w . w 3 . o r g / 2 0 0 1 / X M L S c h e m a - i n s t a n c e & q u o t ;   x m l n s : x s d = & q u o t ; h t t p : / / w w w . w 3 . o r g / 2 0 0 1 / X M L S c h e m a & q u o t ; & g t ; & # x A ;     & l t ; t y p e & g t ; f i x e d & l t ; / t y p e & g t ; & # x A ; & l t ; / u i L o c a l i z e d S t r i n g & g t ; "   t a g = " E A 2 A 4 D 1 3 B 8 0 3 4 5 0 1 9 5 E 5 1 D 2 F 9 4 8 1 B A 4 9 "   n a m e = " 3   c o l u m n   t e x t   g r a p h i c "   c a t e g o r y = " O C   1 6 : 9 " >  
             < t e m p l a t e   i d = " 7 3 4 8 1 4 7 3 - 5 f 7 5 - 4 d 8 e - b 0 d a - 8 6 1 7 3 5 d 0 1 8 6 7 " 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e n - U S "   o f f i c e I d = " 6 f a c 1 6 5 d - 1 7 c 6 - 4 f 5 f - b 0 d 7 - d 2 1 1 5 1 e 2 3 4 4 2 " 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m l n s = " h t t p : / / i p h e l i o n . c o m / w o r d / o u t l i n e / " >  
                     < l o c a l i z e d P r o f i l e s / >  
                     < f r o m S e a r c h C o n t a c t > t r u e < / f r o m S e a r c h C o n t a c t >  
                     < i d > a 7 c 4 3 3 5 8 - a 3 a e - 4 4 4 d - 8 7 0 9 - e b e 9 d 7 b 0 f 2 1 4 < / i d >  
                     < n a m e > E m i l y   B a r w e l l < / n a m e >  
                     < i n i t i a l s > E Y B < / i n i t i a l s >  
                     < p r i m a r y O f f i c e > N e w   Y o r k < / p r i m a r y O f f i c e >  
                     < p r i m a r y O f f i c e I d > 6 f a c 1 6 5 d - 1 7 c 6 - 4 f 5 f - b 0 d 7 - d 2 1 1 5 1 e 2 3 4 4 2 < / p r i m a r y O f f i c e I d >  
                     < p r i m a r y L a n g u a g e I s o > e n - G B < / p r i m a r y L a n g u a g e I s o >  
                     < p h o n e N u m b e r F o r m a t > + 1   9 1 7   5 4 5   X X X X < / p h o n e N u m b e r F o r m a t >  
                     < f a x N u m b e r F o r m a t / >  
                     < m o b i l e N u m b e r F o r m a t / >  
                     < j o b D e s c r i p t i o n > A s s o c i a t e < / j o b D e s c r i p t i o n >  
                     < d e p a r t m e n t > U S   -   O p e r a t i o n s < / d e p a r t m e n t >  
                     < e m a i l > e m i l y . b a r w e l l @ o s b o r n e c l a r k e . c o m < / e m a i l >  
                     < r a w D i r e c t L i n e > 1 9 1 7 5 4 5 4 1 0 3 < / r a w D i r e c t L i n e >  
                     < r a w D i r e c t F a x / >  
                     < m o b i l e / >  
                     < l o g i n > e m i l y . b a r w e l l < / l o g i n >  
                     < e m p l y e e I d / >  
                 < / a u t h o r >  
                 < c o n t e n t C o n t r o l s   x m l n s = " h t t p : / / i p h e l i o n . c o m / w o r d / o u t l i n e / " >  
                     < c o n t e n t C o n t r o l   i d = " 6 6 3 e 2 9 2 3 - 0 0 a b - 4 8 2 6 - 8 0 9 1 - 4 3 b 8 e 5 1 6 e 5 d d "   n a m e = " I c o n   1 . I m a g e P a t h "   a s s e m b l y = " I p h e l i o n . O u t l i n e . W o r d . d l l "   t y p e = " I p h e l i o n . O u t l i n e . W o r d . R e n d e r e r s . I m a g e R e n d e r e r "   o r d e r = " 3 "   a c t i v e = " t r u e "   e n t i t y I d = " e 0 8 0 0 2 b 0 - 5 1 0 1 - 4 4 6 f - a b 5 4 - 3 c 6 9 0 e 1 7 0 6 6 b " 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d c 0 3 7 e 9 7 - a 7 e f - 4 a f 9 - b 5 0 6 - e c 2 f a 2 9 c 0 4 d 9 "   n a m e = " H e i g h t "   t y p e = " S y s t e m . S i n g l e ,   m s c o r l i b ,   V e r s i o n = 4 . 0 . 0 . 0 ,   C u l t u r e = n e u t r a l ,   P u b l i c K e y T o k e n = b 7 7 a 5 c 5 6 1 9 3 4 e 0 8 9 "   o r d e r = " 9 9 9 "   k e y = " h e i g h t "   v a l u e = " 4 . 9 "   g r o u p = " S i z e "   g r o u p O r d e r = " - 1 " / >  
                             < p a r a m e t e r   i d = " 1 9 9 c f a 4 2 - a 7 9 2 - 4 6 0 6 - a 3 f 2 - 8 0 4 f 6 7 6 8 0 1 d c "   n a m e = " W i d t h "   t y p e = " S y s t e m . S i n g l e ,   m s c o r l i b ,   V e r s i o n = 4 . 0 . 0 . 0 ,   C u l t u r e = n e u t r a l ,   P u b l i c K e y T o k e n = b 7 7 a 5 c 5 6 1 9 3 4 e 0 8 9 "   o r d e r = " 9 9 9 "   k e y = " w i d t h "   v a l u e = " 9 . 8 "   g r o u p = " S i z e "   g r o u p O r d e r = " - 1 " / >  
                             < p a r a m e t e r   i d = " 6 5 f 8 9 6 2 2 - 9 8 5 f - 4 b 0 e - 9 4 a 3 - e 8 1 b f f 2 4 0 5 e b "   n a m e = " L o c k   a s p e c t   r a t i o "   t y p e = " S y s t e m . B o o l e a n ,   m s c o r l i b ,   V e r s i o n = 4 . 0 . 0 . 0 ,   C u l t u r e = n e u t r a l ,   P u b l i c K e y T o k e n = b 7 7 a 5 c 5 6 1 9 3 4 e 0 8 9 "   o r d e r = " 9 9 9 "   k e y = " l o c k A s p e c t R a t i o "   v a l u e = " T r u e "   g r o u p O r d e r = " - 1 " / >  
                             < p a r a m e t e r   i d = " 0 d 6 8 9 3 9 d - b 8 f 2 - 4 4 6 d - a d b 9 - 9 0 0 e 1 e 7 5 5 6 1 1 "   n a m e = " F i e l d   i n d e x "   t y p e = " S y s t e m . I n t 3 2 ,   m s c o r l i b ,   V e r s i o n = 4 . 0 . 0 . 0 ,   C u l t u r e = n e u t r a l ,   P u b l i c K e y T o k e n = b 7 7 a 5 c 5 6 1 9 3 4 e 0 8 9 "   o r d e r = " 9 9 9 "   k e y = " i n d e x "   v a l u e = " "   g r o u p O r d e r = " - 1 " / >  
                             < p a r a m e t e r   i d = " d d 9 a a 6 6 9 - 7 9 3 d - 4 a 5 5 - b 1 9 e - d f 0 2 c d e b e 7 6 0 "   n a m e = " U n i t   t y p e "   t y p e = " "   o r d e r = " 1 "   k e y = " u n i t T y p e T y p e "   v a l u e = " C e n t i m e t e r s "   g r o u p = " S i z e "   g r o u p O r d e r = " - 1 " / >  
                             < p a r a m e t e r   i d = " a a 2 8 b f 5 2 - 2 8 2 4 - 4 0 5 f - b 7 7 9 - 8 6 9 c 7 3 e 0 d 2 d 6 "   n a m e = " Z   o r d e r "   t y p e = " I p h e l i o n . O u t l i n e . P o w e r P o i n t . R e n d e r e r s . Z O r d e r ,   I p h e l i o n . O u t l i n e . P o w e r P o i n t ,   V e r s i o n = 1 . 7 . 3 . 7 ,   C u l t u r e = n e u t r a l ,   P u b l i c K e y T o k e n = n u l l "   o r d e r = " 4 "   k e y = " z O r d e r "   v a l u e = " N o n e "   g r o u p = " P o s i t i o n "   g r o u p O r d e r = " - 1 " / >  
                             < p a r a m e t e r   i d = " 0 8 d 0 8 0 5 9 - c 3 4 a - 4 6 3 5 - 8 e 6 0 - 5 c 9 6 2 8 5 9 a a 9 f "   n a m e = " D e l e t e   i f   e m p t y "   t y p e = " S y s t e m . B o o l e a n ,   m s c o r l i b ,   V e r s i o n = 4 . 0 . 0 . 0 ,   C u l t u r e = n e u t r a l ,   P u b l i c K e y T o k e n = b 7 7 a 5 c 5 6 1 9 3 4 e 0 8 9 "   o r d e r = " 9 9 9 "   k e y = " d e l e t e I f E m p t y "   v a l u e = " F a l s e "   g r o u p O r d e r = " - 1 " / >  
                         < / p a r a m e t e r s >  
                     < / c o n t e n t C o n t r o l >  
                     < c o n t e n t C o n t r o l   i d = " e 1 3 0 5 4 d 1 - 9 1 d b - 4 b 5 5 - a f 7 5 - d b 9 f f 4 8 b e f 8 8 "   n a m e = " I c o n   2 . I m a g e P a t h "   a s s e m b l y = " I p h e l i o n . O u t l i n e . W o r d . d l l "   t y p e = " I p h e l i o n . O u t l i n e . W o r d . R e n d e r e r s . I m a g e R e n d e r e r "   o r d e r = " 3 "   a c t i v e = " t r u e "   e n t i t y I d = " d b 7 b 6 0 b 3 - c a f b - 4 4 0 4 - 8 e a a - f c b 8 d 9 0 e 6 c b 1 " 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6 9 6 6 0 f d 4 - 1 8 1 8 - 4 f 7 6 - b a c 1 - 2 9 4 7 b c f 5 9 a 2 1 "   n a m e = " H e i g h t "   t y p e = " S y s t e m . S i n g l e ,   m s c o r l i b ,   V e r s i o n = 4 . 0 . 0 . 0 ,   C u l t u r e = n e u t r a l ,   P u b l i c K e y T o k e n = b 7 7 a 5 c 5 6 1 9 3 4 e 0 8 9 "   o r d e r = " 9 9 9 "   k e y = " h e i g h t "   v a l u e = " 4 . 9 "   g r o u p = " S i z e "   g r o u p O r d e r = " - 1 " / >  
                             < p a r a m e t e r   i d = " a 4 4 b b 6 c 8 - 9 5 9 f - 4 9 c 5 - 9 1 8 2 - 0 6 b f 6 0 7 b 3 c 8 9 "   n a m e = " W i d t h "   t y p e = " S y s t e m . S i n g l e ,   m s c o r l i b ,   V e r s i o n = 4 . 0 . 0 . 0 ,   C u l t u r e = n e u t r a l ,   P u b l i c K e y T o k e n = b 7 7 a 5 c 5 6 1 9 3 4 e 0 8 9 "   o r d e r = " 9 9 9 "   k e y = " w i d t h "   v a l u e = " 9 . 8 "   g r o u p = " S i z e "   g r o u p O r d e r = " - 1 " / >  
                             < p a r a m e t e r   i d = " e e c c 7 1 f d - c f 2 a - 4 5 a c - b 7 0 d - 5 5 5 0 7 a e e 0 b 9 6 "   n a m e = " L o c k   a s p e c t   r a t i o "   t y p e = " S y s t e m . B o o l e a n ,   m s c o r l i b ,   V e r s i o n = 4 . 0 . 0 . 0 ,   C u l t u r e = n e u t r a l ,   P u b l i c K e y T o k e n = b 7 7 a 5 c 5 6 1 9 3 4 e 0 8 9 "   o r d e r = " 9 9 9 "   k e y = " l o c k A s p e c t R a t i o "   v a l u e = " T r u e "   g r o u p O r d e r = " - 1 " / >  
                             < p a r a m e t e r   i d = " 5 7 2 3 c 2 f 4 - 3 d 2 8 - 4 8 3 3 - 8 9 a 4 - e 7 3 7 5 b e 4 1 d d b "   n a m e = " F i e l d   i n d e x "   t y p e = " S y s t e m . I n t 3 2 ,   m s c o r l i b ,   V e r s i o n = 4 . 0 . 0 . 0 ,   C u l t u r e = n e u t r a l ,   P u b l i c K e y T o k e n = b 7 7 a 5 c 5 6 1 9 3 4 e 0 8 9 "   o r d e r = " 9 9 9 "   k e y = " i n d e x "   v a l u e = " "   g r o u p O r d e r = " - 1 " / >  
                             < p a r a m e t e r   i d = " c 7 c 0 e d 9 9 - 7 9 6 9 - 4 d 1 1 - a 5 d 8 - 1 7 a 5 b 1 6 8 8 5 4 e "   n a m e = " U n i t   t y p e "   t y p e = " "   o r d e r = " 1 "   k e y = " u n i t T y p e T y p e "   v a l u e = " C e n t i m e t e r s "   g r o u p = " S i z e "   g r o u p O r d e r = " - 1 " / >  
                             < p a r a m e t e r   i d = " b 5 1 4 b 9 8 1 - c 5 c a - 4 c 9 0 - a d 4 c - a a 6 a c 6 5 b 9 b 0 7 "   n a m e = " Z   o r d e r "   t y p e = " I p h e l i o n . O u t l i n e . P o w e r P o i n t . R e n d e r e r s . Z O r d e r ,   I p h e l i o n . O u t l i n e . P o w e r P o i n t ,   V e r s i o n = 1 . 7 . 3 . 7 ,   C u l t u r e = n e u t r a l ,   P u b l i c K e y T o k e n = n u l l "   o r d e r = " 4 "   k e y = " z O r d e r "   v a l u e = " N o n e "   g r o u p = " P o s i t i o n "   g r o u p O r d e r = " - 1 " / >  
                             < p a r a m e t e r   i d = " 9 9 2 0 0 5 f 5 - 4 c 1 4 - 4 8 8 3 - b 1 a d - 0 3 6 0 2 1 1 a 6 b 0 6 "   n a m e = " D e l e t e   i f   e m p t y "   t y p e = " S y s t e m . B o o l e a n ,   m s c o r l i b ,   V e r s i o n = 4 . 0 . 0 . 0 ,   C u l t u r e = n e u t r a l ,   P u b l i c K e y T o k e n = b 7 7 a 5 c 5 6 1 9 3 4 e 0 8 9 "   o r d e r = " 9 9 9 "   k e y = " d e l e t e I f E m p t y "   v a l u e = " F a l s e "   g r o u p O r d e r = " - 1 " / >  
                         < / p a r a m e t e r s >  
                     < / c o n t e n t C o n t r o l >  
                     < c o n t e n t C o n t r o l   i d = " d a 8 a 4 e e d - f 8 a 9 - 4 6 b 4 - b 7 8 7 - 5 f 6 4 5 8 0 d a c 1 c "   n a m e = " I c o n   3 . I m a g e P a t h "   a s s e m b l y = " I p h e l i o n . O u t l i n e . W o r d . d l l "   t y p e = " I p h e l i o n . O u t l i n e . W o r d . R e n d e r e r s . I m a g e R e n d e r e r "   o r d e r = " 3 "   a c t i v e = " t r u e "   e n t i t y I d = " 9 6 3 b 0 2 a d - 5 8 d b - 4 d 3 e - a b 2 5 - 0 1 d 9 3 f d 8 6 7 3 9 " 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1 d 1 2 d 5 3 9 - 6 1 c 2 - 4 8 c a - 9 b 2 c - 1 9 2 e 6 f e 6 d 7 8 7 "   n a m e = " H e i g h t "   t y p e = " S y s t e m . S i n g l e ,   m s c o r l i b ,   V e r s i o n = 4 . 0 . 0 . 0 ,   C u l t u r e = n e u t r a l ,   P u b l i c K e y T o k e n = b 7 7 a 5 c 5 6 1 9 3 4 e 0 8 9 "   o r d e r = " 9 9 9 "   k e y = " h e i g h t "   v a l u e = " 4 . 9 "   g r o u p = " S i z e "   g r o u p O r d e r = " - 1 " / >  
                             < p a r a m e t e r   i d = " 8 a b c 9 9 8 c - 1 8 b 3 - 4 2 8 1 - b b 8 0 - d 0 d d 6 9 b 2 b 8 2 c "   n a m e = " W i d t h "   t y p e = " S y s t e m . S i n g l e ,   m s c o r l i b ,   V e r s i o n = 4 . 0 . 0 . 0 ,   C u l t u r e = n e u t r a l ,   P u b l i c K e y T o k e n = b 7 7 a 5 c 5 6 1 9 3 4 e 0 8 9 "   o r d e r = " 9 9 9 "   k e y = " w i d t h "   v a l u e = " 9 . 8 "   g r o u p = " S i z e "   g r o u p O r d e r = " - 1 " / >  
                             < p a r a m e t e r   i d = " 1 4 7 9 4 8 5 8 - 3 c d a - 4 f d d - 8 0 c 9 - c 0 0 0 e 2 7 5 c e 3 e "   n a m e = " L o c k   a s p e c t   r a t i o "   t y p e = " S y s t e m . B o o l e a n ,   m s c o r l i b ,   V e r s i o n = 4 . 0 . 0 . 0 ,   C u l t u r e = n e u t r a l ,   P u b l i c K e y T o k e n = b 7 7 a 5 c 5 6 1 9 3 4 e 0 8 9 "   o r d e r = " 9 9 9 "   k e y = " l o c k A s p e c t R a t i o "   v a l u e = " T r u e "   g r o u p O r d e r = " - 1 " / >  
                             < p a r a m e t e r   i d = " b 1 4 b 5 c 5 c - d 0 3 8 - 4 1 7 9 - b 9 f a - b 2 5 e 2 a 8 0 b 5 d a "   n a m e = " F i e l d   i n d e x "   t y p e = " S y s t e m . I n t 3 2 ,   m s c o r l i b ,   V e r s i o n = 4 . 0 . 0 . 0 ,   C u l t u r e = n e u t r a l ,   P u b l i c K e y T o k e n = b 7 7 a 5 c 5 6 1 9 3 4 e 0 8 9 "   o r d e r = " 9 9 9 "   k e y = " i n d e x "   v a l u e = " "   g r o u p O r d e r = " - 1 " / >  
                             < p a r a m e t e r   i d = " d 0 5 f 2 9 6 7 - 4 4 c 9 - 4 3 9 8 - 9 5 e d - d 3 b d 9 5 d b 8 5 4 6 "   n a m e = " U n i t   t y p e "   t y p e = " "   o r d e r = " 1 "   k e y = " u n i t T y p e T y p e "   v a l u e = " C e n t i m e t e r s "   g r o u p = " S i z e "   g r o u p O r d e r = " - 1 " / >  
                             < p a r a m e t e r   i d = " 7 b 7 d 9 a 6 9 - 4 b 6 7 - 4 2 b 0 - b 4 5 9 - 7 b 6 3 d a f e 9 c 3 d "   n a m e = " Z   o r d e r "   t y p e = " I p h e l i o n . O u t l i n e . P o w e r P o i n t . R e n d e r e r s . Z O r d e r ,   I p h e l i o n . O u t l i n e . P o w e r P o i n t ,   V e r s i o n = 1 . 7 . 3 . 7 ,   C u l t u r e = n e u t r a l ,   P u b l i c K e y T o k e n = n u l l "   o r d e r = " 4 "   k e y = " z O r d e r "   v a l u e = " N o n e "   g r o u p = " P o s i t i o n "   g r o u p O r d e r = " - 1 " / >  
                             < p a r a m e t e r   i d = " 1 3 0 4 f f 6 1 - a 5 e 4 - 4 2 9 7 - 9 f 5 4 - 2 5 2 c b 8 3 b 7 2 6 8 "   n a m e = " D e l e t e   i f   e m p t y "   t y p e = " S y s t e m . B o o l e a n ,   m s c o r l i b ,   V e r s i o n = 4 . 0 . 0 . 0 ,   C u l t u r e = n e u t r a l ,   P u b l i c K e y T o k e n = b 7 7 a 5 c 5 6 1 9 3 4 e 0 8 9 "   o r d e r = " 9 9 9 "   k e y = " d e l e t e I f E m p t y "   v a l u e = " F a l s e "   g r o u p O r d e r = " - 1 " / >  
                         < / p a r a m e t e r s >  
                     < / c o n t e n t C o n t r o l >  
                     < c o n t e n t C o n t r o l   i d = " 1 9 8 0 f 9 8 1 - 8 d 2 6 - 4 e 8 a - 8 3 0 7 - a 8 1 9 3 a d e 3 2 f c "   n a m e = " g   s m a l l 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q u o t ; "   f o r m a t E v a l u a t o r T y p e = " e x p r e s s i o n "   t e x t C a s e = " i g n o r e C a s e "   r e m o v e C o n t r o l = " f a l s e "   i g n o r e F o r m a t I f E m p t y = " f a l s e " >  
                         < p a r a m e t e r s >  
                             < p a r a m e t e r   i d = " 4 7 9 e 6 0 6 9 - 9 1 a 5 - 4 6 e b - 8 6 5 5 - a 2 8 2 6 1 b 7 6 0 c 2 " 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            < p a r a m e t e r   i d = " 7 4 0 1 e 2 e f - 6 1 8 0 - 4 5 3 2 - b 7 c 7 - 1 8 5 e 5 e 8 9 7 e 9 1 "   n a m e = " S e t   s h a p e   s i z e "   t y p e = " S y s t e m . B o o l e a n ,   m s c o r l i b ,   V e r s i o n = 4 . 0 . 0 . 0 ,   C u l t u r e = n e u t r a l ,   P u b l i c K e y T o k e n = b 7 7 a 5 c 5 6 1 9 3 4 e 0 8 9 "   o r d e r = " 9 9 9 "   k e y = " s e t S i z e "   v a l u e = " F a l s e "   g r o u p O r d e r = " - 1 " / >  
                             < p a r a m e t e r   i d = " 7 3 6 e 8 c 0 1 - 4 3 5 6 - 4 e b 3 - 8 0 5 f - 6 a b f 6 a f e c b f 2 "   n a m e = " F i e l d   i n d e x "   t y p e = " S y s t e m . I n t 3 2 ,   m s c o r l i b ,   V e r s i o n = 4 . 0 . 0 . 0 ,   C u l t u r e = n e u t r a l ,   P u b l i c K e y T o k e n = b 7 7 a 5 c 5 6 1 9 3 4 e 0 8 9 "   o r d e r = " 9 9 9 "   k e y = " i n d e x "   v a l u e = " "   g r o u p O r d e r = " - 1 " / >  
                             < p a r a m e t e r   i d = " e 6 4 8 6 6 e 3 - c 5 d 3 - 4 d 6 b - 9 8 0 3 - f 4 8 e 7 4 e b 8 8 d 0 "   n a m e = " D e l e t e   i f   e m p t y "   t y p e = " S y s t e m . B o o l e a n ,   m s c o r l i b ,   V e r s i o n = 4 . 0 . 0 . 0 ,   C u l t u r e = n e u t r a l ,   P u b l i c K e y T o k e n = b 7 7 a 5 c 5 6 1 9 3 4 e 0 8 9 "   o r d e r = " 9 9 9 "   k e y = " d e l e t e I f E m p t y "   v a l u e = " F a l s e "   g r o u p O r d e r = " - 1 " / >  
                             < p a r a m e t e r   i d = " a 2 8 1 0 4 7 e - e 4 e 9 - 4 7 2 8 - a d a 1 - 1 6 d b d 3 2 d 3 f 2 5 "   n a m e = " U n g r o u p "   t y p e = " S y s t e m . B o o l e a n ,   m s c o r l i b ,   V e r s i o n = 4 . 0 . 0 . 0 ,   C u l t u r e = n e u t r a l ,   P u b l i c K e y T o k e n = b 7 7 a 5 c 5 6 1 9 3 4 e 0 8 9 "   o r d e r = " 9 9 9 "   k e y = " u n g r o u p "   v a l u e = " F a l s e "   g r o u p O r d e r = " - 1 " / >  
                         < / p a r a m e t e r s >  
                     < / c o n t e n t C o n t r o l >  
                     < c o n t e n t C o n t r o l   i d = " c e c 9 4 6 2 e - 4 5 7 4 - 4 4 9 a - 8 7 3 6 - 2 e 4 1 b 0 b e 4 c 7 f "   n a m e = " g   s m a l l   l i n e 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2 & q u o t ; "   f o r m a t E v a l u a t o r T y p e = " e x p r e s s i o n "   t e x t C a s e = " i g n o r e C a s e "   r e m o v e C o n t r o l = " f a l s e "   i g n o r e F o r m a t I f E m p t y = " f a l s e " >  
                         < p a r a m e t e r s >  
                             < p a r a m e t e r   i d = " c 1 5 7 1 5 3 f - b e 8 5 - 4 7 5 1 - 8 7 5 f - a a 7 b a c e 3 c a 2 8 " 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            < p a r a m e t e r   i d = " 5 a d c 2 d 3 f - 2 d 3 8 - 4 c d e - b 5 2 c - d 7 4 f 3 3 0 7 d d 1 d "   n a m e = " S e t   s h a p e   s i z e "   t y p e = " S y s t e m . B o o l e a n ,   m s c o r l i b ,   V e r s i o n = 4 . 0 . 0 . 0 ,   C u l t u r e = n e u t r a l ,   P u b l i c K e y T o k e n = b 7 7 a 5 c 5 6 1 9 3 4 e 0 8 9 "   o r d e r = " 9 9 9 "   k e y = " s e t S i z e "   v a l u e = " F a l s e "   g r o u p O r d e r = " - 1 " / >  
                             < p a r a m e t e r   i d = " d 5 0 7 c 3 e e - 2 4 f 1 - 4 e 5 3 - 9 5 c a - 6 b 3 3 9 4 b 2 c 0 4 8 "   n a m e = " F i e l d   i n d e x "   t y p e = " S y s t e m . I n t 3 2 ,   m s c o r l i b ,   V e r s i o n = 4 . 0 . 0 . 0 ,   C u l t u r e = n e u t r a l ,   P u b l i c K e y T o k e n = b 7 7 a 5 c 5 6 1 9 3 4 e 0 8 9 "   o r d e r = " 9 9 9 "   k e y = " i n d e x "   v a l u e = " "   g r o u p O r d e r = " - 1 " / >  
                             < p a r a m e t e r   i d = " 6 9 a 1 5 c 1 3 - a 5 6 7 - 4 d 3 c - a b 1 3 - e 8 9 7 a 4 e 9 5 d a a "   n a m e = " D e l e t e   i f   e m p t y "   t y p e = " S y s t e m . B o o l e a n ,   m s c o r l i b ,   V e r s i o n = 4 . 0 . 0 . 0 ,   C u l t u r e = n e u t r a l ,   P u b l i c K e y T o k e n = b 7 7 a 5 c 5 6 1 9 3 4 e 0 8 9 "   o r d e r = " 9 9 9 "   k e y = " d e l e t e I f E m p t y "   v a l u e = " F a l s e "   g r o u p O r d e r = " - 1 " / >  
                             < p a r a m e t e r   i d = " 7 e 9 3 f 6 b 6 - 4 a a 7 - 4 7 b 0 - 9 8 7 3 - 3 9 2 f 9 9 a a b 5 5 b "   n a m e = " U n g r o u p "   t y p e = " S y s t e m . B o o l e a n ,   m s c o r l i b ,   V e r s i o n = 4 . 0 . 0 . 0 ,   C u l t u r e = n e u t r a l ,   P u b l i c K e y T o k e n = b 7 7 a 5 c 5 6 1 9 3 4 e 0 8 9 "   o r d e r = " 9 9 9 "   k e y = " u n g r o u p "   v a l u e = " F a l s e "   g r o u p O r d e r = " - 1 " / >  
                         < / p a r a m e t e r s >  
                     < / c o n t e n t C o n t r o l >  
                     < c o n t e n t C o n t r o l   i d = " 0 1 a 9 b b 5 5 - d 8 f 5 - 4 1 d 2 - b 3 b 4 - 7 1 e 8 f 3 a a 2 4 3 f "   n a m e = " g   s m a l l   l i n e 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3 & q u o t ; "   f o r m a t E v a l u a t o r T y p e = " e x p r e s s i o n "   t e x t C a s e = " i g n o r e C a s e "   r e m o v e C o n t r o l = " f a l s e "   i g n o r e F o r m a t I f E m p t y = " f a l s e " >  
                         < p a r a m e t e r s >  
                             < p a r a m e t e r   i d = " 0 f 6 f 6 2 2 a - c c e 8 - 4 a e 0 - b e d 3 - 4 d 0 7 f 9 6 e e 8 a 3 " 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            < p a r a m e t e r   i d = " d 3 d 3 c 4 1 c - 4 9 4 7 - 4 e 1 1 - 9 6 d 2 - 5 1 d 4 f 2 7 1 2 1 e 8 "   n a m e = " S e t   s h a p e   s i z e "   t y p e = " S y s t e m . B o o l e a n ,   m s c o r l i b ,   V e r s i o n = 4 . 0 . 0 . 0 ,   C u l t u r e = n e u t r a l ,   P u b l i c K e y T o k e n = b 7 7 a 5 c 5 6 1 9 3 4 e 0 8 9 "   o r d e r = " 9 9 9 "   k e y = " s e t S i z e "   v a l u e = " F a l s e "   g r o u p O r d e r = " - 1 " / >  
                             < p a r a m e t e r   i d = " 4 2 0 5 c 2 c d - 7 8 d 0 - 4 2 5 2 - 9 f 4 8 - d 0 a d d 1 e 3 e 5 d 2 "   n a m e = " F i e l d   i n d e x "   t y p e = " S y s t e m . I n t 3 2 ,   m s c o r l i b ,   V e r s i o n = 4 . 0 . 0 . 0 ,   C u l t u r e = n e u t r a l ,   P u b l i c K e y T o k e n = b 7 7 a 5 c 5 6 1 9 3 4 e 0 8 9 "   o r d e r = " 9 9 9 "   k e y = " i n d e x "   v a l u e = " "   g r o u p O r d e r = " - 1 " / >  
                             < p a r a m e t e r   i d = " c 2 b 5 c 1 4 7 - 8 d 8 9 - 4 3 a 4 - 9 7 0 f - b d 5 a f 9 5 7 6 3 2 4 "   n a m e = " D e l e t e   i f   e m p t y "   t y p e = " S y s t e m . B o o l e a n ,   m s c o r l i b ,   V e r s i o n = 4 . 0 . 0 . 0 ,   C u l t u r e = n e u t r a l ,   P u b l i c K e y T o k e n = b 7 7 a 5 c 5 6 1 9 3 4 e 0 8 9 "   o r d e r = " 9 9 9 "   k e y = " d e l e t e I f E m p t y "   v a l u e = " F a l s e "   g r o u p O r d e r = " - 1 " / >  
                             < p a r a m e t e r   i d = " b 8 5 7 f 1 5 1 - 7 b 2 a - 4 b 4 3 - 9 c 8 5 - 5 d 6 5 4 8 a 1 1 9 9 5 "   n a m e = " U n g r o u p "   t y p e = " S y s t e m . B o o l e a n ,   m s c o r l i b ,   V e r s i o n = 4 . 0 . 0 . 0 ,   C u l t u r e = n e u t r a l ,   P u b l i c K e y T o k e n = b 7 7 a 5 c 5 6 1 9 3 4 e 0 8 9 "   o r d e r = " 9 9 9 "   k e y = " u n g r o u p "   v a l u e = " F a l s e "   g r o u p O r d e r = " - 1 " / >  
                         < / p a r a m e t e r s >  
                     < / c o n t e n t C o n t r o l >  
                 < / c o n t e n t C o n t r o l s >  
                 < q u e s t i o n s   x m l n s = " h t t p : / / i p h e l i o n . c o m / w o r d / o u t l i n e / " >  
                     < q u e s t i o n   i d = " e 0 8 0 0 2 b 0 - 5 1 0 1 - 4 4 6 f - a b 5 4 - 3 c 6 9 0 e 1 7 0 6 6 b "   n a m e = " I c o n   1 " 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1 1 3 1 8 3 f 2 - 9 a 5 c - 4 1 f 0 - 9 5 0 e - 0 d 6 0 c 4 0 b 6 2 3 6 " 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
                             < p a r a m e t e r   i d = " 0 1 f b 2 1 2 f - 1 4 4 7 - 4 e 6 6 - b 9 0 b - 6 1 a 3 7 a 1 e d 6 a 2 "   n a m e = " M a x   s e l e c t i o n s "   t y p e = " S y s t e m . I n t 3 2 ,   m s c o r l i b ,   V e r s i o n = 4 . 0 . 0 . 0 ,   C u l t u r e = n e u t r a l ,   P u b l i c K e y T o k e n = b 7 7 a 5 c 5 6 1 9 3 4 e 0 8 9 "   o r d e r = " 9 9 9 "   k e y = " m a x S e l e c t e d "   v a l u e = " 1 "   g r o u p O r d e r = " - 1 " / >  
                             < p a r a m e t e r   i d = " 2 d 9 0 1 1 8 5 - a 0 4 1 - 4 6 f f - 9 a e 7 - f 0 1 3 a c 6 3 4 b 1 d "   n a m e = " M i n   s e l e c t i o n s "   t y p e = " S y s t e m . I n t 3 2 ,   m s c o r l i b ,   V e r s i o n = 4 . 0 . 0 . 0 ,   C u l t u r e = n e u t r a l ,   P u b l i c K e y T o k e n = b 7 7 a 5 c 5 6 1 9 3 4 e 0 8 9 "   o r d e r = " 9 9 9 "   k e y = " m i n S e l e c t e d "   v a l u e = " 0 "   g r o u p O r d e r = " - 1 " / >  
                             < p a r a m e t e r   i d = " a d e b a 2 f a - 8 7 c 5 - 4 a 5 4 - b 7 e a - d c c e f 4 a 0 5 d 3 c " 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l t ; / t e x t & g t ; & # x A ; & l t ; / u i L o c a l i z e d S t r i n g & g t ; "   a r g u m e n t = " U I L o c a l i z e d S t r i n g "   g r o u p O r d e r = " - 1 " / >  
                             < p a r a m e t e r   i d = " 8 c 6 7 8 d a 9 - 1 9 3 b - 4 1 f 8 - 9 e 1 e - e c d 3 c 2 f 6 b a 7 2 "   n a m e = " H e i g h t "   t y p e = " S y s t e m . I n t 3 2 ,   m s c o r l i b ,   V e r s i o n = 4 . 0 . 0 . 0 ,   C u l t u r e = n e u t r a l ,   P u b l i c K e y T o k e n = b 7 7 a 5 c 5 6 1 9 3 4 e 0 8 9 "   o r d e r = " 9 9 9 "   k e y = " h e i g h t "   v a l u e = " 2 0 0 "   g r o u p O r d e r = " - 1 " / >  
                             < p a r a m e t e r   i d = " 8 0 2 9 3 3 0 9 - 7 7 c b - 4 3 9 4 - 8 c c 1 - 9 a 8 1 7 b 2 f 7 7 8 8 "   n a m e = " D e f a u l t   z o o m "   t y p e = " S y s t e m . I n t 3 2 ,   m s c o r l i b ,   V e r s i o n = 4 . 0 . 0 . 0 ,   C u l t u r e = n e u t r a l ,   P u b l i c K e y T o k e n = b 7 7 a 5 c 5 6 1 9 3 4 e 0 8 9 "   o r d e r = " 9 9 9 "   k e y = " z o o m "   v a l u e = " 0 "   g r o u p O r d e r = " - 1 " / >  
                             < p a r a m e t e r   i d = " 3 8 3 a 3 2 a 3 - 4 7 6 3 - 4 2 b 1 - a 7 c c - 3 d 8 4 c 5 d 9 0 5 4 0 "   n a m e = " A l l o w   u n s e l e c t   l a s t   i t e m "   t y p e = " S y s t e m . B o o l e a n ,   m s c o r l i b ,   V e r s i o n = 4 . 0 . 0 . 0 ,   C u l t u r e = n e u t r a l ,   P u b l i c K e y T o k e n = b 7 7 a 5 c 5 6 1 9 3 4 e 0 8 9 "   o r d e r = " 9 9 9 "   k e y = " u n s e l e c t L a s t "   v a l u e = " T r u e "   g r o u p O r d e r = " - 1 " / >  
                             < p a r a m e t e r   i d = " 6 1 7 7 a b 8 2 - 8 8 5 9 - 4 f c 1 - 8 9 2 1 - c 9 9 8 1 4 6 a a 7 6 3 "   n a m e = " H i d e   f i l e   e x t e n s i o n "   t y p e = " S y s t e m . B o o l e a n ,   m s c o r l i b ,   V e r s i o n = 4 . 0 . 0 . 0 ,   C u l t u r e = n e u t r a l ,   P u b l i c K e y T o k e n = b 7 7 a 5 c 5 6 1 9 3 4 e 0 8 9 "   o r d e r = " 9 9 9 "   k e y = " h i d e F i l e E x t "   v a l u e = " T r u e "   g r o u p O r d e r = " - 1 " / >  
                         < / p a r a m e t e r s >  
                     < / q u e s t i o n >  
                     < q u e s t i o n   i d = " d b 7 b 6 0 b 3 - c a f b - 4 4 0 4 - 8 e a a - f c b 8 d 9 0 e 6 c b 1 "   n a m e = " I c o n   2 "   a s s e m b l y = " I p h e l i o n . O u t l i n e . C o n t r o l s . d l l "   t y p e = " I p h e l i o n . O u t l i n e . C o n t r o l s . Q u e s t i o n C o n t r o l s . V i e w M o d e l s . I m a g e L i s t V i e w M o d e l "   o r d e r = " 1 "   a c t i v e = " t r u e "   g r o u p = " & l t ; D e f a u l t & g t ; "   r e s u l t T y p e = " s i n g l e "   d i s p l a y T y p e = " A l l "   p a g e C o l u m n S p a n = " c o l u m n S p a n 6 "   p a r e n t I d = " 0 0 0 0 0 0 0 0 - 0 0 0 0 - 0 0 0 0 - 0 0 0 0 - 0 0 0 0 0 0 0 0 0 0 0 0 " >  
                         < p a r a m e t e r s >  
                             < p a r a m e t e r   i d = " 3 5 8 e f 6 4 1 - a e a 0 - 4 0 1 2 - b 7 e b - 9 1 8 f 6 2 5 c 1 7 3 3 " 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
                             < p a r a m e t e r   i d = " 3 8 f 3 c b 4 a - 8 7 c 3 - 4 9 a 5 - a 8 2 a - 1 e 3 8 6 c e 1 8 b f e "   n a m e = " M a x   s e l e c t i o n s "   t y p e = " S y s t e m . I n t 3 2 ,   m s c o r l i b ,   V e r s i o n = 4 . 0 . 0 . 0 ,   C u l t u r e = n e u t r a l ,   P u b l i c K e y T o k e n = b 7 7 a 5 c 5 6 1 9 3 4 e 0 8 9 "   o r d e r = " 9 9 9 "   k e y = " m a x S e l e c t e d "   v a l u e = " 1 "   g r o u p O r d e r = " - 1 " / >  
                             < p a r a m e t e r   i d = " a 7 2 a 9 d 2 3 - 1 8 3 f - 4 e e f - b d 2 a - f c d f d 1 2 0 c 1 6 a "   n a m e = " M i n   s e l e c t i o n s "   t y p e = " S y s t e m . I n t 3 2 ,   m s c o r l i b ,   V e r s i o n = 4 . 0 . 0 . 0 ,   C u l t u r e = n e u t r a l ,   P u b l i c K e y T o k e n = b 7 7 a 5 c 5 6 1 9 3 4 e 0 8 9 "   o r d e r = " 9 9 9 "   k e y = " m i n S e l e c t e d "   v a l u e = " 0 "   g r o u p O r d e r = " - 1 " / >  
                             < p a r a m e t e r   i d = " e 7 2 f c 1 a a - f b f 3 - 4 c 5 f - 8 8 6 9 - 4 d 3 c 2 0 1 2 9 8 7 e " 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
                             < p a r a m e t e r   i d = " 7 e 5 c 4 e c e - b 8 0 a - 4 2 6 9 - 9 4 9 d - 4 b 3 8 f 5 8 d 9 7 6 8 "   n a m e = " H e i g h t "   t y p e = " S y s t e m . I n t 3 2 ,   m s c o r l i b ,   V e r s i o n = 4 . 0 . 0 . 0 ,   C u l t u r e = n e u t r a l ,   P u b l i c K e y T o k e n = b 7 7 a 5 c 5 6 1 9 3 4 e 0 8 9 "   o r d e r = " 9 9 9 "   k e y = " h e i g h t "   v a l u e = " 2 0 0 "   g r o u p O r d e r = " - 1 " / >  
                             < p a r a m e t e r   i d = " c 0 3 a 0 1 e 6 - f a d 3 - 4 5 3 5 - 8 f 7 7 - 2 0 5 7 2 4 5 5 7 5 c 8 "   n a m e = " D e f a u l t   z o o m "   t y p e = " S y s t e m . I n t 3 2 ,   m s c o r l i b ,   V e r s i o n = 4 . 0 . 0 . 0 ,   C u l t u r e = n e u t r a l ,   P u b l i c K e y T o k e n = b 7 7 a 5 c 5 6 1 9 3 4 e 0 8 9 "   o r d e r = " 9 9 9 "   k e y = " z o o m "   v a l u e = " 0 "   g r o u p O r d e r = " - 1 " / >  
                             < p a r a m e t e r   i d = " 5 7 8 0 8 c c a - 1 4 0 5 - 4 4 5 c - a b 9 c - 6 3 8 f 4 a 1 4 6 0 5 3 "   n a m e = " A l l o w   u n s e l e c t   l a s t   i t e m "   t y p e = " S y s t e m . B o o l e a n ,   m s c o r l i b ,   V e r s i o n = 4 . 0 . 0 . 0 ,   C u l t u r e = n e u t r a l ,   P u b l i c K e y T o k e n = b 7 7 a 5 c 5 6 1 9 3 4 e 0 8 9 "   o r d e r = " 9 9 9 "   k e y = " u n s e l e c t L a s t "   v a l u e = " T r u e "   g r o u p O r d e r = " - 1 " / >  
                             < p a r a m e t e r   i d = " 3 d 2 d f c 8 4 - 2 a 3 0 - 4 a 9 3 - b 0 8 e - a f a 2 7 5 9 2 8 1 a 7 "   n a m e = " H i d e   f i l e   e x t e n s i o n "   t y p e = " S y s t e m . B o o l e a n ,   m s c o r l i b ,   V e r s i o n = 4 . 0 . 0 . 0 ,   C u l t u r e = n e u t r a l ,   P u b l i c K e y T o k e n = b 7 7 a 5 c 5 6 1 9 3 4 e 0 8 9 "   o r d e r = " 9 9 9 "   k e y = " h i d e F i l e E x t "   v a l u e = " T r u e "   g r o u p O r d e r = " - 1 " / >  
                         < / p a r a m e t e r s >  
                     < / q u e s t i o n >  
                     < q u e s t i o n   i d = " 9 6 3 b 0 2 a d - 5 8 d b - 4 d 3 e - a b 2 5 - 0 1 d 9 3 f d 8 6 7 3 9 "   n a m e = " I c o n   3 "   a s s e m b l y = " I p h e l i o n . O u t l i n e . C o n t r o l s . d l l "   t y p e = " I p h e l i o n . O u t l i n e . C o n t r o l s . Q u e s t i o n C o n t r o l s . V i e w M o d e l s . I m a g e L i s t V i e w M o d e l "   o r d e r = " 2 "   a c t i v e = " t r u e "   g r o u p = " & l t ; D e f a u l t & g t ; "   r e s u l t T y p e = " s i n g l e "   d i s p l a y T y p e = " A l l "   p a g e C o l u m n S p a n = " c o l u m n S p a n 6 "   p a r e n t I d = " 0 0 0 0 0 0 0 0 - 0 0 0 0 - 0 0 0 0 - 0 0 0 0 - 0 0 0 0 0 0 0 0 0 0 0 0 " >  
                         < p a r a m e t e r s >  
                             < p a r a m e t e r   i d = " f 2 8 5 6 8 b 3 - 5 1 9 d - 4 7 0 a - b f 8 7 - 9 9 9 6 3 6 a c 3 2 5 4 " 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
                             < p a r a m e t e r   i d = " 0 9 3 f b 7 e 2 - a a 9 c - 4 4 e 2 - b 3 8 e - 9 2 0 2 7 e f b a 2 b c "   n a m e = " M a x   s e l e c t i o n s "   t y p e = " S y s t e m . I n t 3 2 ,   m s c o r l i b ,   V e r s i o n = 4 . 0 . 0 . 0 ,   C u l t u r e = n e u t r a l ,   P u b l i c K e y T o k e n = b 7 7 a 5 c 5 6 1 9 3 4 e 0 8 9 "   o r d e r = " 9 9 9 "   k e y = " m a x S e l e c t e d "   v a l u e = " 1 "   g r o u p O r d e r = " - 1 " / >  
                             < p a r a m e t e r   i d = " 8 5 c 3 4 d 1 f - c 7 f 6 - 4 1 7 8 - 8 3 c 3 - f 4 7 5 c a a f c a 1 7 "   n a m e = " M i n   s e l e c t i o n s "   t y p e = " S y s t e m . I n t 3 2 ,   m s c o r l i b ,   V e r s i o n = 4 . 0 . 0 . 0 ,   C u l t u r e = n e u t r a l ,   P u b l i c K e y T o k e n = b 7 7 a 5 c 5 6 1 9 3 4 e 0 8 9 "   o r d e r = " 9 9 9 "   k e y = " m i n S e l e c t e d "   v a l u e = " 0 "   g r o u p O r d e r = " - 1 " / >  
                             < p a r a m e t e r   i d = " 6 3 b 5 0 d e 7 - d c a 5 - 4 5 2 0 - b 6 e 3 - a 8 b c 2 d b c 6 0 0 1 " 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
                             < p a r a m e t e r   i d = " 7 6 9 9 a 3 4 f - 8 8 2 9 - 4 9 9 4 - 9 9 e 8 - 2 8 8 e 4 f 5 b 9 3 e 6 "   n a m e = " H e i g h t "   t y p e = " S y s t e m . I n t 3 2 ,   m s c o r l i b ,   V e r s i o n = 4 . 0 . 0 . 0 ,   C u l t u r e = n e u t r a l ,   P u b l i c K e y T o k e n = b 7 7 a 5 c 5 6 1 9 3 4 e 0 8 9 "   o r d e r = " 9 9 9 "   k e y = " h e i g h t "   v a l u e = " 2 0 0 "   g r o u p O r d e r = " - 1 " / >  
                             < p a r a m e t e r   i d = " 0 0 8 d 6 0 a 5 - 8 7 d 0 - 4 8 a e - 9 6 0 c - a 1 0 e c 7 8 d 9 c 0 0 "   n a m e = " D e f a u l t   z o o m "   t y p e = " S y s t e m . I n t 3 2 ,   m s c o r l i b ,   V e r s i o n = 4 . 0 . 0 . 0 ,   C u l t u r e = n e u t r a l ,   P u b l i c K e y T o k e n = b 7 7 a 5 c 5 6 1 9 3 4 e 0 8 9 "   o r d e r = " 9 9 9 "   k e y = " z o o m "   v a l u e = " 0 "   g r o u p O r d e r = " - 1 " / >  
                             < p a r a m e t e r   i d = " b 2 8 6 7 f 4 1 - 1 8 6 8 - 4 b e 5 - b 9 0 6 - f 2 7 3 f 8 3 d 0 3 a 8 "   n a m e = " A l l o w   u n s e l e c t   l a s t   i t e m "   t y p e = " S y s t e m . B o o l e a n ,   m s c o r l i b ,   V e r s i o n = 4 . 0 . 0 . 0 ,   C u l t u r e = n e u t r a l ,   P u b l i c K e y T o k e n = b 7 7 a 5 c 5 6 1 9 3 4 e 0 8 9 "   o r d e r = " 9 9 9 "   k e y = " u n s e l e c t L a s t "   v a l u e = " T r u e "   g r o u p O r d e r = " - 1 " / >  
                             < p a r a m e t e r   i d = " d 1 a 7 2 e f 3 - e 7 c 0 - 4 5 d 3 - b 7 d 5 - 2 5 e d 7 2 1 c 0 e 2 4 "   n a m e = " H i d e   f i l e   e x t e n s i o n "   t y p e = " S y s t e m . B o o l e a n ,   m s c o r l i b ,   V e r s i o n = 4 . 0 . 0 . 0 ,   C u l t u r e = n e u t r a l ,   P u b l i c K e y T o k e n = b 7 7 a 5 c 5 6 1 9 3 4 e 0 8 9 "   o r d e r = " 9 9 9 "   k e y = " h i d e F i l e E x t "   v a l u e = " T r u e "   g r o u p O r d e r = " - 1 " / > 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3 . 7 ,   C u l t u r e = n e u t r a l ,   P u b l i c K e y T o k e n = n u l l "   o r d e r = " 0 "   k e y = " f o r m T y p e "   v a l u e = " 0 "   g r o u p O r d e r = " - 1 " / >  
                             < p a r a m e t e r   i d = " 5 a d b 1 d c a - b 5 2 e - 4 7 0 3 - b 7 d 0 - d c b b 9 a 8 8 5 f b 2 "   n a m e = " A s s e m b l y   n a m e "   t y p e = " S y s t e m . S t r i n g ,   m s c o r l i b ,   V e r s i o n = 4 . 0 . 0 . 0 ,   C u l t u r e = n e u t r a l ,   P u b l i c K e y T o k e n = b 7 7 a 5 c 5 6 1 9 3 4 e 0 8 9 "   o r d e r = " 1 "   k e y = " a s s e m b l y "   v a l u e = " I p h e l i o n . O u t l i n e . C o n t r o l s . d l l "   g r o u p O r d e r = " - 1 " / >  
                             < p a r a m e t e r   i d = " 4 d 1 7 5 c a a - 6 5 8 9 - 4 8 5 4 - 9 0 2 8 - 8 c a a 0 6 9 9 1 0 d b "   n a m e = " T y p e   n a m e "   t y p e = " S y s t e m . S t r i n g ,   m s c o r l i b ,   V e r s i o n = 4 . 0 . 0 . 0 ,   C u l t u r e = n e u t r a l ,   P u b l i c K e y T o k e n = b 7 7 a 5 c 5 6 1 9 3 4 e 0 8 9 "   o r d e r = " 2 "   k e y = " t y p e "   v a l u e = " I p h e l i o n . O u t l i n e . C o n t r o l s . Q u e s t i o n F o r m "   g r o u p O r d e r = " - 1 " / >  
                             < p a r a m e t e r   i d = " 6 3 8 0 8 b f f - b 9 c a - 4 c 5 e - 9 2 a f - 9 f 7 0 f 6 6 5 9 e 0 7 "   n a m e = " H i d e   q u i c k   f i l l "   t y p e = " S y s t e m . B o o l e a n ,   m s c o r l i b ,   V e r s i o n = 4 . 0 . 0 . 0 ,   C u l t u r e = n e u t r a l ,   P u b l i c K e y T o k e n = b 7 7 a 5 c 5 6 1 9 3 4 e 0 8 9 "   o r d e r = " 3 "   k e y = " h i d e Q u i c k F i l l "   v a l u e = " F a l s e "   g r o u p O r d e r = " - 1 " / > 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f 0 2 0 c 1 a - f 8 2 6 - 4 9 4 c - b b a a - 2 1 0 0 b 3 9 7 7 0 a 7 "   n a m e = " C l i e n t "   t y p e = " "   o r d e r = " 9 9 9 "   e n t i t y I d = " 1 e b f a c 2 7 - 7 c 3 8 - 4 3 9 2 - 9 b a 2 - e 9 e 5 7 4 f 8 d 2 d 0 "   l i n k e d E n t i t y I d = " 0 0 0 0 0 0 0 0 - 0 0 0 0 - 0 0 0 0 - 0 0 0 0 - 0 0 0 0 0 0 0 0 0 0 0 0 "   l i n k e d F i e l d I d = " 0 0 0 0 0 0 0 0 - 0 0 0 0 - 0 0 0 0 - 0 0 0 0 - 0 0 0 0 0 0 0 0 0 0 0 0 "   l i n k e d F i e l d I n d e x = " 0 "   i n d e x = " 0 "   f i e l d T y p e = " q u e s t i o n "   f o r m a t E v a l u a t o r T y p e = " f o r m a t S t r i n g "   c o i D o c u m e n t F i e l d = " C l i e n t "   h i d d e n = " f a l s e " > P G C _ N E W Y O R K < / f i e l d >  
                     < f i e l d   i d = " d 1 a 0 c 0 3 d - 0 2 5 8 - 4 7 a c - b b 6 d - 4 5 8 a 7 8 e 5 6 4 7 4 "   n a m e = " C l i e n t N a m e "   t y p e = " "   o r d e r = " 9 9 9 "   e n t i t y I d = " 1 e b f a c 2 7 - 7 c 3 8 - 4 3 9 2 - 9 b a 2 - e 9 e 5 7 4 f 8 d 2 d 0 "   l i n k e d E n t i t y I d = " 0 0 0 0 0 0 0 0 - 0 0 0 0 - 0 0 0 0 - 0 0 0 0 - 0 0 0 0 0 0 0 0 0 0 0 0 "   l i n k e d F i e l d I d = " 0 0 0 0 0 0 0 0 - 0 0 0 0 - 0 0 0 0 - 0 0 0 0 - 0 0 0 0 0 0 0 0 0 0 0 0 "   l i n k e d F i e l d I n d e x = " 0 "   i n d e x = " 0 "   f i e l d T y p e = " q u e s t i o n "   f o r m a t E v a l u a t o r T y p e = " f o r m a t S t r i n g "   c o i D o c u m e n t F i e l d = " C l i e n t N a m e "   h i d d e n = " f a l s e " > P G C _ N E W Y O R K < / f i e l d >  
                     < f i e l d   i d = " 3 6 2 d d c e b - 8 f c 2 - 4 e a d - b 5 3 5 - e d 9 e 8 3 5 9 8 3 8 4 "   n a m e = " M a t t e r "   t y p e = " "   o r d e r = " 9 9 9 "   e n t i t y I d = " 1 e b f a c 2 7 - 7 c 3 8 - 4 3 9 2 - 9 b a 2 - e 9 e 5 7 4 f 8 d 2 d 0 "   l i n k e d E n t i t y I d = " 0 0 0 0 0 0 0 0 - 0 0 0 0 - 0 0 0 0 - 0 0 0 0 - 0 0 0 0 0 0 0 0 0 0 0 0 "   l i n k e d F i e l d I d = " 0 0 0 0 0 0 0 0 - 0 0 0 0 - 0 0 0 0 - 0 0 0 0 - 0 0 0 0 0 0 0 0 0 0 0 0 "   l i n k e d F i e l d I n d e x = " 0 "   i n d e x = " 0 "   f i e l d T y p e = " q u e s t i o n "   f o r m a t E v a l u a t o r T y p e = " f o r m a t S t r i n g "   c o i D o c u m e n t F i e l d = " M a t t e r "   h i d d e n = " f a l s e " > A D M I N _ N Y _ O F F I C E < / f i e l d >  
                     < f i e l d   i d = " a 3 e e f 5 1 4 - 2 4 7 f - 4 2 8 1 - b 6 a 2 - 3 b 4 d 3 4 b c 6 8 c f "   n a m e = " M a t t e r N a m e "   t y p e = " "   o r d e r = " 9 9 9 "   e n t i t y I d = " 1 e b f a c 2 7 - 7 c 3 8 - 4 3 9 2 - 9 b a 2 - e 9 e 5 7 4 f 8 d 2 d 0 "   l i n k e d E n t i t y I d = " 0 0 0 0 0 0 0 0 - 0 0 0 0 - 0 0 0 0 - 0 0 0 0 - 0 0 0 0 0 0 0 0 0 0 0 0 "   l i n k e d F i e l d I d = " 0 0 0 0 0 0 0 0 - 0 0 0 0 - 0 0 0 0 - 0 0 0 0 - 0 0 0 0 0 0 0 0 0 0 0 0 "   l i n k e d F i e l d I n d e x = " 0 "   i n d e x = " 0 "   f i e l d T y p e = " q u e s t i o n "   f o r m a t E v a l u a t o r T y p e = " f o r m a t S t r i n g "   c o i D o c u m e n t F i e l d = " M a t t e r N a m e "   h i d d e n = " f a l s e " > A D M I N _ N Y _ O F F I C E < / f i e l d >  
                     < f i e l d   i d = " 9 a 9 2 6 9 a e - 1 d 5 b - 4 3 6 5 - 9 d a 1 - 6 3 7 c 5 f 3 3 0 a 8 f "   n a m e = " A u t h o r "   t y p e = " "   o r d e r = " 9 9 9 "   e n t i t y I d = " 1 e b f a c 2 7 - 7 c 3 8 - 4 3 9 2 - 9 b a 2 - e 9 e 5 7 4 f 8 d 2 d 0 "   l i n k e d E n t i t y I d = " 0 0 0 0 0 0 0 0 - 0 0 0 0 - 0 0 0 0 - 0 0 0 0 - 0 0 0 0 0 0 0 0 0 0 0 0 "   l i n k e d F i e l d I d = " 0 0 0 0 0 0 0 0 - 0 0 0 0 - 0 0 0 0 - 0 0 0 0 - 0 0 0 0 0 0 0 0 0 0 0 0 "   l i n k e d F i e l d I n d e x = " 0 "   i n d e x = " 0 "   f i e l d T y p e = " q u e s t i o n "   f o r m a t E v a l u a t o r T y p e = " f o r m a t S t r i n g "   h i d d e n = " f a l s e " > E M I L Y . B A R W E L L < / f i e l d >  
                     < f i e l d   i d = " a 0 0 2 e 7 8 a - 8 e 1 8 - 4 3 7 5 - b e f 7 - 9 f 6 8 7 e 9 3 1 f 6 5 "   n a m e = " T i t l e "   t y p e = " "   o r d e r = " 9 9 9 "   e n t i t y I d = " 1 e b f a c 2 7 - 7 c 3 8 - 4 3 9 2 - 9 b a 2 - e 9 e 5 7 4 f 8 d 2 d 0 "   l i n k e d E n t i t y I d = " 0 0 0 0 0 0 0 0 - 0 0 0 0 - 0 0 0 0 - 0 0 0 0 - 0 0 0 0 0 0 0 0 0 0 0 0 "   l i n k e d F i e l d I d = " 0 0 0 0 0 0 0 0 - 0 0 0 0 - 0 0 0 0 - 0 0 0 0 - 0 0 0 0 0 0 0 0 0 0 0 0 "   l i n k e d F i e l d I n d e x = " 0 "   i n d e x = " 0 "   f i e l d T y p e = " q u e s t i o n "   f o r m a t E v a l u a t o r T y p e = " f o r m a t S t r i n g "   h i d d e n = " f a l s e " > T h e   A I   R a d a r   -   A u g u s t   2 0 2 2 < / f i e l d >  
                     < f i e l d   i d = " 6 4 f f 0 0 3 6 - a 6 a f - 4 b 1 1 - a 4 e a - 4 0 2 a 2 f 2 7 3 e 2 1 "   n a m e = " D o c T y p e "   t y p e = " "   o r d e r = " 9 9 9 "   e n t i t y I d = " 1 e b f a c 2 7 - 7 c 3 8 - 4 3 9 2 - 9 b a 2 - e 9 e 5 7 4 f 8 d 2 d 0 "   l i n k e d E n t i t y I d = " 0 0 0 0 0 0 0 0 - 0 0 0 0 - 0 0 0 0 - 0 0 0 0 - 0 0 0 0 0 0 0 0 0 0 0 0 "   l i n k e d F i e l d I d = " 0 0 0 0 0 0 0 0 - 0 0 0 0 - 0 0 0 0 - 0 0 0 0 - 0 0 0 0 0 0 0 0 0 0 0 0 "   l i n k e d F i e l d I n d e x = " 0 "   i n d e x = " 0 "   f i e l d T y p e = " q u e s t i o n "   f o r m a t E v a l u a t o r T y p e = " f o r m a t S t r i n g "   h i d d e n = " f a l s e " > P R E S < / f i e l d >  
                     < f i e l d   i d = " 7 a b e a 0 f 8 - 4 6 b 7 - 4 9 6 8 - b b 1 2 - 0 4 a 8 9 9 f 0 d 7 7 8 "   n a m e = " D o c S u b T y p e "   t y p e = " "   o r d e r = " 9 9 9 "   e n t i t y I d = " 1 e b f a c 2 7 - 7 c 3 8 - 4 3 9 2 - 9 b a 2 - e 9 e 5 7 4 f 8 d 2 d 0 "   l i n k e d E n t i t y I d = " 0 0 0 0 0 0 0 0 - 0 0 0 0 - 0 0 0 0 - 0 0 0 0 - 0 0 0 0 0 0 0 0 0 0 0 0 "   l i n k e d F i e l d I d = " 0 0 0 0 0 0 0 0 - 0 0 0 0 - 0 0 0 0 - 0 0 0 0 - 0 0 0 0 0 0 0 0 0 0 0 0 "   l i n k e d F i e l d I n d e x = " 0 "   i n d e x = " 0 "   f i e l d T y p e = " q u e s t i o n "   f o r m a t E v a l u a t o r T y p e = " f o r m a t S t r i n g "   h i d d e n = " f a l s e " / >  
                     < f i e l d   i d = " 0 1 a 5 9 1 9 e - 9 f 8 0 - 4 7 f 4 - 9 3 c 4 - a 9 7 8 7 8 0 8 8 c 9 c "   n a m e = " S e r v e r "   t y p e = " "   o r d e r = " 9 9 9 "   e n t i t y I d = " 1 e b f a c 2 7 - 7 c 3 8 - 4 3 9 2 - 9 b a 2 - e 9 e 5 7 4 f 8 d 2 d 0 "   l i n k e d E n t i t y I d = " 0 0 0 0 0 0 0 0 - 0 0 0 0 - 0 0 0 0 - 0 0 0 0 - 0 0 0 0 0 0 0 0 0 0 0 0 "   l i n k e d F i e l d I d = " 0 0 0 0 0 0 0 0 - 0 0 0 0 - 0 0 0 0 - 0 0 0 0 - 0 0 0 0 0 0 0 0 0 0 0 0 "   l i n k e d F i e l d I n d e x = " 0 "   i n d e x = " 0 "   f i e l d T y p e = " q u e s t i o n "   f o r m a t E v a l u a t o r T y p e = " f o r m a t S t r i n g "   h i d d e n = " f a l s e " > W O R K . O S B O R N E C L A R K E . C O M < / f i e l d >  
                     < f i e l d   i d = " 2 f e f 3 f 1 9 - 2 3 2 d - 4 1 4 2 - b 5 2 5 - 1 1 d 8 a 7 6 a 6 e 9 b "   n a m e = " L i b r a r y "   t y p e = " "   o r d e r = " 9 9 9 "   e n t i t y I d = " 1 e b f a c 2 7 - 7 c 3 8 - 4 3 9 2 - 9 b a 2 - e 9 e 5 7 4 f 8 d 2 d 0 "   l i n k e d E n t i t y I d = " 0 0 0 0 0 0 0 0 - 0 0 0 0 - 0 0 0 0 - 0 0 0 0 - 0 0 0 0 0 0 0 0 0 0 0 0 "   l i n k e d F i e l d I d = " 0 0 0 0 0 0 0 0 - 0 0 0 0 - 0 0 0 0 - 0 0 0 0 - 0 0 0 0 0 0 0 0 0 0 0 0 "   l i n k e d F i e l d I n d e x = " 0 "   i n d e x = " 0 "   f i e l d T y p e = " q u e s t i o n "   f o r m a t E v a l u a t o r T y p e = " f o r m a t S t r i n g "   h i d d e n = " f a l s e " > O C _ U K < / f i e l d >  
                     < f i e l d   i d = " 3 8 8 a 1 e 1 3 - 9 9 7 8 - 4 5 4 7 - 8 c 3 9 - 2 9 b 8 9 a 1 1 d 7 2 a "   n a m e = " W o r k s p a c e I d "   t y p e = " "   o r d e r = " 9 9 9 "   e n t i t y I d = " 1 e b f a c 2 7 - 7 c 3 8 - 4 3 9 2 - 9 b a 2 - e 9 e 5 7 4 f 8 d 2 d 0 "   l i n k e d E n t i t y I d = " 0 0 0 0 0 0 0 0 - 0 0 0 0 - 0 0 0 0 - 0 0 0 0 - 0 0 0 0 0 0 0 0 0 0 0 0 "   l i n k e d F i e l d I d = " 0 0 0 0 0 0 0 0 - 0 0 0 0 - 0 0 0 0 - 0 0 0 0 - 0 0 0 0 0 0 0 0 0 0 0 0 "   l i n k e d F i e l d I n d e x = " 0 "   i n d e x = " 0 "   f i e l d T y p e = " q u e s t i o n "   f o r m a t E v a l u a t o r T y p e = " f o r m a t S t r i n g "   h i d d e n = " f a l s e " > O C _ U K ! 3 7 3 5 7 8 6 < / f i e l d >  
                     < f i e l d   i d = " d 8 d 8 a 1 b 7 - 2 9 f 2 - 4 1 8 4 - b 4 b b - 9 4 e 8 6 8 1 1 b 1 d c "   n a m e = " D o c F o l d e r I d "   t y p e = " "   o r d e r = " 9 9 9 "   e n t i t y I d = " 1 e b f a c 2 7 - 7 c 3 8 - 4 3 9 2 - 9 b a 2 - e 9 e 5 7 4 f 8 d 2 d 0 "   l i n k e d E n t i t y I d = " 0 0 0 0 0 0 0 0 - 0 0 0 0 - 0 0 0 0 - 0 0 0 0 - 0 0 0 0 0 0 0 0 0 0 0 0 "   l i n k e d F i e l d I d = " 0 0 0 0 0 0 0 0 - 0 0 0 0 - 0 0 0 0 - 0 0 0 0 - 0 0 0 0 0 0 0 0 0 0 0 0 "   l i n k e d F i e l d I n d e x = " 0 "   i n d e x = " 0 "   f i e l d T y p e = " q u e s t i o n "   f o r m a t E v a l u a t o r T y p e = " f o r m a t S t r i n g "   h i d d e n = " f a l s e " > O C _ U K ! 4 7 4 6 7 9 2 < / f i e l d >  
                     < f i e l d   i d = " a 1 f 2 3 1 e a - a 0 0 f - 4 6 0 6 - 9 f a b - d 2 a c d 8 5 9 d 3 a d "   n a m e = " D o c N u m b e r "   t y p e = " "   o r d e r = " 9 9 9 "   e n t i t y I d = " 1 e b f a c 2 7 - 7 c 3 8 - 4 3 9 2 - 9 b a 2 - e 9 e 5 7 4 f 8 d 2 d 0 "   l i n k e d E n t i t y I d = " 0 0 0 0 0 0 0 0 - 0 0 0 0 - 0 0 0 0 - 0 0 0 0 - 0 0 0 0 0 0 0 0 0 0 0 0 "   l i n k e d F i e l d I d = " 0 0 0 0 0 0 0 0 - 0 0 0 0 - 0 0 0 0 - 0 0 0 0 - 0 0 0 0 0 0 0 0 0 0 0 0 "   l i n k e d F i e l d I n d e x = " 0 "   i n d e x = " 0 "   f i e l d T y p e = " q u e s t i o n "   f o r m a t E v a l u a t o r T y p e = " f o r m a t S t r i n g "   h i d d e n = " f a l s e " > 1 1 9 7 7 0 6 4 1 < / f i e l d >  
                     < f i e l d   i d = " c 9 0 9 4 b 9 c - 5 2 f d - 4 4 0 3 - b b 8 3 - 9 b b 3 a b 5 3 6 8 a d "   n a m e = " D o c V e r s i o n "   t y p e = " "   o r d e r = " 9 9 9 "   e n t i t y I d = " 1 e b f a c 2 7 - 7 c 3 8 - 4 3 9 2 - 9 b a 2 - e 9 e 5 7 4 f 8 d 2 d 0 "   l i n k e d E n t i t y I d = " 0 0 0 0 0 0 0 0 - 0 0 0 0 - 0 0 0 0 - 0 0 0 0 - 0 0 0 0 0 0 0 0 0 0 0 0 "   l i n k e d F i e l d I d = " 0 0 0 0 0 0 0 0 - 0 0 0 0 - 0 0 0 0 - 0 0 0 0 - 0 0 0 0 0 0 0 0 0 0 0 0 "   l i n k e d F i e l d I n d e x = " 0 "   i n d e x = " 0 "   f i e l d T y p e = " q u e s t i o n "   f o r m a t E v a l u a t o r T y p e = " f o r m a t S t r i n g "   h i d d e n = " f a l s e " > 2 < / f i e l d >  
                     < f i e l d   i d = " 7 2 9 0 4 a 4 7 - 5 7 8 0 - 4 5 9 c - b e 7 a - 4 4 8 f 9 a d 8 d 6 b 4 "   n a m e = " D o c I d F o r m a t "   t y p e = " "   o r d e r = " 9 9 9 "   e n t i t y I d = " 1 e b f a c 2 7 - 7 c 3 8 - 4 3 9 2 - 9 b a 2 - e 9 e 5 7 4 f 8 d 2 d 0 "   l i n k e d E n t i t y I d = " 1 e b f a c 2 7 - 7 c 3 8 - 4 3 9 2 - 9 b a 2 - e 9 e 5 7 4 f 8 d 2 d 0 "   l i n k e d F i e l d I d = " 0 0 0 0 0 0 0 0 - 0 0 0 0 - 0 0 0 0 - 0 0 0 0 - 0 0 0 0 0 0 0 0 0 0 0 0 "   l i n k e d F i e l d I n d e x = " 0 "   i n d e x = " 0 "   f i e l d T y p e = " q u e s t i o n "   f o r m a t E v a l u a t o r T y p e = " e x p r e s s i o n "   h i d d e n = " f a l s e " / >  
                     < f i e l d   i d = " 9 0 1 6 3 5 3 d - 0 a b 3 - 4 5 1 f - 9 8 2 8 - 3 f e e 9 6 c f 6 8 b a "   n a m e = " C o n n e c t e d " 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 T r u e < / f i e l d >  
                     < f i e l d   i d = " 2 4 0 3 d 3 4 2 - 5 3 3 b - 4 5 e 7 - 8 4 b 2 - 6 2 d 6 8 1 2 9 0 4 8 5 "   n a m e = " C r e a t e   n e w   v e r s i o n " 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 F a l s e < / f i e l d >  
                     < f i e l d   i d = " 0 a c 0 d 9 8 3 - 7 d 0 f - 4 0 b 2 - a e 0 2 - c 4 6 9 a d 3 7 b 7 f e "   n a m e = " R e f r e s h T r i g g e r F i e l d "   t y p e = " "   o r d e r = " 9 9 9 "   e n t i t y I d = " 1 e b f a c 2 7 - 7 c 3 8 - 4 3 9 2 - 9 b a 2 - e 9 e 5 7 4 f 8 d 2 d 0 "   l i n k e d E n t i t y I d = " 0 0 0 0 0 0 0 0 - 0 0 0 0 - 0 0 0 0 - 0 0 0 0 - 0 0 0 0 0 0 0 0 0 0 0 0 "   l i n k e d F i e l d I d = " 0 0 0 0 0 0 0 0 - 0 0 0 0 - 0 0 0 0 - 0 0 0 0 - 0 0 0 0 0 0 0 0 0 0 0 0 "   l i n k e d F i e l d I n d e x = " 0 "   i n d e x = " 0 "   f i e l d T y p e = " q u e s t i o n "   f o r m a t E v a l u a t o r T y p e = " f o r m a t S t r i n g "   h i d d e n = " f a l s e " / >  
                     < f i e l d   i d = " a 0 6 3 5 d f 7 - 3 c 7 1 - 4 e b c - 9 b 8 6 - 0 d d d f e a 3 d 5 3 6 "   n a m e = " R e f r e s h O n S a v e A s "   t y p e = " "   o r d e r = " 9 9 9 "   e n t i t y I d = " 1 e b f a c 2 7 - 7 c 3 8 - 4 3 9 2 - 9 b a 2 - e 9 e 5 7 4 f 8 d 2 d 0 "   l i n k e d E n t i t y I d = " 0 0 0 0 0 0 0 0 - 0 0 0 0 - 0 0 0 0 - 0 0 0 0 - 0 0 0 0 0 0 0 0 0 0 0 0 "   l i n k e d F i e l d I d = " 0 0 0 0 0 0 0 0 - 0 0 0 0 - 0 0 0 0 - 0 0 0 0 - 0 0 0 0 0 0 0 0 0 0 0 0 "   l i n k e d F i e l d I n d e x = " 0 "   i n d e x = " 0 "   f i e l d T y p e = " q u e s t i o n "   f o r m a t E v a l u a t o r T y p e = " f o r m a t S t r i n g "   h i d d e n = " f a l s e " / >  
                     < f i e l d   i d = " 8 e 8 b 5 8 3 6 - 3 9 1 1 - 4 b a 7 - a 8 c b - 6 5 a 2 4 1 a 1 c 8 7 e "   n a m e = " P r o f i l e F i e l d 1 "   t y p e = " "   o r d e r = " 9 9 9 "   e n t i t y I d = " 1 e b f a c 2 7 - 7 c 3 8 - 4 3 9 2 - 9 b a 2 - e 9 e 5 7 4 f 8 d 2 d 0 "   l i n k e d E n t i t y I d = " 0 0 0 0 0 0 0 0 - 0 0 0 0 - 0 0 0 0 - 0 0 0 0 - 0 0 0 0 0 0 0 0 0 0 0 0 "   l i n k e d F i e l d I d = " 0 0 0 0 0 0 0 0 - 0 0 0 0 - 0 0 0 0 - 0 0 0 0 - 0 0 0 0 0 0 0 0 0 0 0 0 "   l i n k e d F i e l d I n d e x = " 0 "   i n d e x = " 0 "   f i e l d T y p e = " q u e s t i o n "   f o r m a t E v a l u a t o r T y p e = " f o r m a t S t r i n g "   h i d d e n = " f a l s e " / >  
                     < f i e l d   i d = " 5 6 3 d b a 8 1 - 2 9 2 6 - 4 7 c 2 - a 4 3 0 - b 4 f 6 2 a 1 e 2 8 1 7 "   n a m e = " P r o f i l e F i e l d 1 D e s c r i p t i o n "   t y p e = " "   o r d e r = " 9 9 9 "   e n t i t y I d = " 1 e b f a c 2 7 - 7 c 3 8 - 4 3 9 2 - 9 b a 2 - e 9 e 5 7 4 f 8 d 2 d 0 "   l i n k e d E n t i t y I d = " 0 0 0 0 0 0 0 0 - 0 0 0 0 - 0 0 0 0 - 0 0 0 0 - 0 0 0 0 0 0 0 0 0 0 0 0 "   l i n k e d F i e l d I d = " 0 0 0 0 0 0 0 0 - 0 0 0 0 - 0 0 0 0 - 0 0 0 0 - 0 0 0 0 0 0 0 0 0 0 0 0 "   l i n k e d F i e l d I n d e x = " 0 "   i n d e x = " 0 "   f i e l d T y p e = " q u e s t i o n "   f o r m a t E v a l u a t o r T y p e = " f o r m a t S t r i n g "   h i d d e n = " f a l s e " / >  
                     < f i e l d   i d = " c c b 4 a b 0 1 - c c f 4 - 4 5 1 3 - 8 b b c - 6 e f 2 1 4 5 b 1 6 a 6 "   n a m e = " P r o f i l e F i e l d 2 "   t y p e = " "   o r d e r = " 9 9 9 "   e n t i t y I d = " 1 e b f a c 2 7 - 7 c 3 8 - 4 3 9 2 - 9 b a 2 - e 9 e 5 7 4 f 8 d 2 d 0 "   l i n k e d E n t i t y I d = " 0 0 0 0 0 0 0 0 - 0 0 0 0 - 0 0 0 0 - 0 0 0 0 - 0 0 0 0 0 0 0 0 0 0 0 0 "   l i n k e d F i e l d I d = " 0 0 0 0 0 0 0 0 - 0 0 0 0 - 0 0 0 0 - 0 0 0 0 - 0 0 0 0 0 0 0 0 0 0 0 0 "   l i n k e d F i e l d I n d e x = " 0 "   i n d e x = " 0 "   f i e l d T y p e = " q u e s t i o n "   f o r m a t E v a l u a t o r T y p e = " f o r m a t S t r i n g "   h i d d e n = " f a l s e " / >  
                     < f i e l d   i d = " c 0 4 7 b 3 6 9 - 4 d f e - 4 4 6 0 - 8 9 6 1 - 5 e d b 5 3 4 4 7 c f f "   n a m e = " P r o f i l e F i e l d 2 D e s c r i p t i o n "   t y p e = " "   o r d e r = " 9 9 9 "   e n t i t y I d = " 1 e b f a c 2 7 - 7 c 3 8 - 4 3 9 2 - 9 b a 2 - e 9 e 5 7 4 f 8 d 2 d 0 "   l i n k e d E n t i t y I d = " 0 0 0 0 0 0 0 0 - 0 0 0 0 - 0 0 0 0 - 0 0 0 0 - 0 0 0 0 0 0 0 0 0 0 0 0 "   l i n k e d F i e l d I d = " 0 0 0 0 0 0 0 0 - 0 0 0 0 - 0 0 0 0 - 0 0 0 0 - 0 0 0 0 0 0 0 0 0 0 0 0 "   l i n k e d F i e l d I n d e x = " 0 "   i n d e x = " 0 "   f i e l d T y p e = " q u e s t i o n "   f o r m a t E v a l u a t o r T y p e = " f o r m a t S t r i n g "   h i d d e n = " f a l s e " / >  
                     < f i e l d   i d = " 7 5 3 2 7 c a 1 - c 6 c b - 4 7 8 0 - 8 a 2 2 - 2 1 8 1 7 3 d 5 2 c 3 7 "   n a m e = " T y p i s t "   t y p e = " "   o r d e r = " 9 9 9 "   e n t i t y I d = " 1 e b f a c 2 7 - 7 c 3 8 - 4 3 9 2 - 9 b a 2 - e 9 e 5 7 4 f 8 d 2 d 0 "   l i n k e d E n t i t y I d = " 0 0 0 0 0 0 0 0 - 0 0 0 0 - 0 0 0 0 - 0 0 0 0 - 0 0 0 0 0 0 0 0 0 0 0 0 "   l i n k e d F i e l d I d = " 0 0 0 0 0 0 0 0 - 0 0 0 0 - 0 0 0 0 - 0 0 0 0 - 0 0 0 0 0 0 0 0 0 0 0 0 "   l i n k e d F i e l d I n d e x = " 0 "   i n d e x = " 0 "   f i e l d T y p e = " q u e s t i o n "   f o r m a t E v a l u a t o r T y p e = " f o r m a t S t r i n g "   h i d d e n = " f a l s e " > F E L I X . H I L G E R T < / f i e l d >  
                     < f i e l d   i d = " 8 1 e 9 2 d 9 c - b 5 8 3 - 4 e 1 1 - a c a 5 - 6 4 2 d 8 c a e 8 1 5 7 "   n a m e = " S e l e c t e d V a l u e " 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a 8 1 9 4 3 5 9 - 0 f 2 9 - 4 7 5 e - 9 1 b 9 - a f 1 6 6 8 4 c 7 e b c "   n a m e = " S e l e c t e d K e y " 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0 8 3 d 5 a 5 f - 7 a 4 6 - 4 9 2 7 - a d 1 b - 2 e 7 1 0 3 f 3 6 8 b 1 "   n a m e = " L o g i n "   t y p e = " "   o r d e r = " 9 9 9 "   e n t i t y I d = " f 2 9 4 b 1 d 2 - 1 b 4 5 - 4 e 5 f - 9 4 c 4 - 2 9 5 3 e 5 1 5 0 1 3 7 "   l i n k e d E n t i t y I d = " 0 0 0 0 0 0 0 0 - 0 0 0 0 - 0 0 0 0 - 0 0 0 0 - 0 0 0 0 0 0 0 0 0 0 0 0 "   l i n k e d F i e l d I d = " 0 0 0 0 0 0 0 0 - 0 0 0 0 - 0 0 0 0 - 0 0 0 0 - 0 0 0 0 0 0 0 0 0 0 0 0 "   l i n k e d F i e l d I n d e x = " 0 "   i n d e x = " 0 "   f i e l d T y p e = " c o i "   f o r m a t E v a l u a t o r T y p e = " f o r m a t S t r i n g "   h i d d e n = " f a l s e " > e m i l y . b a r w e l l < / f i e l d >  
                     < f i e l d   i d = " 5 5 3 e 7 7 1 7 - c 2 8 a - 4 f d c - 9 0 d 4 - 4 a 8 2 3 8 d 3 c f d 7 "   n a m e = " T O C 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 T O C   O n s c r e e n < / f i e l d >  
                     < f i e l d   i d = " 1 e 0 4 3 4 f 4 - c 2 f 0 - 4 f d 1 - b 5 0 a - 9 b c b 2 e 3 f 3 5 e 0 "   n a m e = " O C   U R L " 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 o s b o r n e c l a r k e . c o m < / f i e l d >  
                     < f i e l d   i d = " e 3 1 3 9 d f 6 - 5 c a 5 - 4 9 0 2 - 9 b 9 5 - c 2 b c a 6 9 9 7 b 9 b "   n a m e = " P a g e   N u m b e r " 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 P a g e   N u m b e r < / f i e l d >  
                     < f i e l d   i d = " 2 c 9 c 7 3 5 f - e e 6 a - 4 b 7 9 - b 3 0 2 - d f d b 7 a 7 1 0 d 6 6 "   n a m e = " O r a n g e   C " 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 O r a n g e   C < / f i e l d >  
                     < f i e l d   i d = " 1 4 d 1 1 d 4 a - 8 b 7 2 - 4 1 5 7 - 9 4 5 8 - e a b a 6 1 7 4 e 4 e c "   n a m e = " O n s c r e e n   D o t s   W i t h   M a r g 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  W i t h   M a r g i n < / f i e l d >  
                     < f i e l d   i d = " 4 b 6 6 5 0 7 9 - 5 a e 9 - 4 7 3 1 - b 1 5 e - c d 8 0 b f 9 e f 5 f b "   n a m e = " O n s c r e e n   D o t 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f i e l d >  
                     < f i e l d   i d = " 6 2 3 a d d 9 4 - 3 4 c a - 4 5 f 7 - b e d 7 - 4 6 6 e 0 6 4 9 3 7 7 5 "   n a m e = " T h a n k   y o u " 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 T h a n k   y o u < / f i e l d >  
                     < f i e l d   i d = " 0 2 c 9 5 6 1 2 - f 0 4 f - 4 a 4 e - a 3 8 2 - c 0 b b a b 8 a 6 8 b f "   n a m e = " N o   o f 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 2 6 < / f i e l d >  
                     < f i e l d   i d = " 6 3 5 3 2 6 e a - 4 6 4 2 - 4 b d 8 - b 8 8 7 - 2 4 9 9 8 3 7 a 6 d 0 e "   n a m e = " N o   o f   E m p l o y e e 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 2 , 2 2 0 < / f i e l d >  
                     < f i e l d   i d = " f 9 c 0 3 c 1 e - e 1 8 f - 4 e d 4 - 8 0 2 3 - e 4 e 3 1 e f 4 7 1 9 8 "   n a m e = " L o c a t i o n s   B o l d 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 L o c a t i o n s   B o l d   O n s c r e e n < / f i e l d >  
                     < f i e l d   i d = " b e d b 1 7 e 1 - 5 f 0 d - 4 3 9 5 - b a 4 0 - c 8 f 3 a 3 0 2 4 a b 3 "   n a m e = " O C   B u s i n e s s   N a m 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  C l a r k e   i s   t h e   b u s i n e s s   n a m e   f o r   a n   i n t e r n a t i o n a l   l e g a l   p r a c t i c e   a n d   i t s   a s s o c i a t e d   b u s i n e s s e s . < / f i e l d >  
                     < f i e l d   i d = " b f f b 3 e 4 8 - 3 2 2 2 - 4 d f 5 - a a d 5 - 6 4 4 7 5 8 b 1 6 6 a 7 "   n a m e = " R e l a t i o n s h i p   F i r m " 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 * S e r v i c e s   i n   I n d i a   a r e   p r o v i d e d   b y   a   r e l a t i o n s h i p   f i r m < / f i e l d >  
                     < f i e l d   i d = " 5 e 4 3 d b 3 1 - 6 d 0 3 - 4 8 9 b - 8 a d 6 - 1 6 2 f 4 7 e f e e 6 a "   n a m e = " O C 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 O C   C h a r t < / f i e l d >  
                     < f i e l d   i d = " 6 c 8 9 3 6 0 0 - c 2 5 d - 4 4 c 2 - b 6 6 7 - 5 8 0 f 9 8 4 e f d d b "   n a m e = " F l a g 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 F l a g s   A 4 . p n g < / f i e l d >  
                     < f i e l d   i d = " 3 5 2 c 7 e e a - 3 1 8 f - 4 8 6 3 - 9 7 0 0 - 9 5 6 1 f 2 6 9 5 d 6 8 "   n a m e = " A b o u t   O s b o r n e   C l a r k 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 A b o u t   O s b o r n e   C l a r k e < / f i e l d >  
                     < f i e l d   i d = " d 8 2 d c 3 f b - 3 5 2 d - 4 d 3 5 - a 0 5 9 - 0 c 0 a a 2 7 5 d 9 e 5 "   n a m e = " N a m e "   t y p e = " "   o r d e r = " 9 9 9 "   e n t i t y I d = " e 5 f f d 1 4 b - 9 f 8 1 - 4 e 6 1 - 9 5 0 0 - 3 e 6 9 3 3 1 0 1 4 e 4 "   l i n k e d E n t i t y I d = " 0 0 0 0 0 0 0 0 - 0 0 0 0 - 0 0 0 0 - 0 0 0 0 - 0 0 0 0 0 0 0 0 0 0 0 0 "   l i n k e d F i e l d I d = " 0 0 0 0 0 0 0 0 - 0 0 0 0 - 0 0 0 0 - 0 0 0 0 - 0 0 0 0 0 0 0 0 0 0 0 0 "   l i n k e d F i e l d I n d e x = " 0 "   i n d e x = " 0 "   f i e l d T y p e = " c o i "   f o r m a t E v a l u a t o r T y p e = " f o r m a t S t r i n g "   h i d d e n = " f a l s e " > E n g l i s h   ( U S A ) < / f i e l d >  
                     < f i e l d   i d = " 3 c 6 e 9 b c 2 - c c 0 7 - 4 6 3 d - a 9 2 5 - a 7 d d 8 5 0 c 1 7 3 1 "   n a m e = " N o   o f   P a r t n 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 
 e x p e r t  
 P a r t n e r s < / f i e l d >  
                     < f i e l d   i d = " 1 3 e 0 9 c 1 8 - f 0 3 9 - 4 1 a 2 - 8 8 7 f - 3 2 d 1 1 9 2 f d b 0 4 "   n a m e = " N o   o f   B u s i n e s s   S u p p o r t   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 8 2 0 +  
 b u s i n e s s  
 s u p p o r t < / f i e l d >  
                     < f i e l d   i d = " a b 0 b 8 0 8 f - 7 6 d 0 - 4 8 2 b - 9 7 6 7 - 6 8 1 e 3 1 8 f 5 b 7 a "   n a m e = " N o   o f   L a y w 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 
 t a l e n t e d  
 l a w y e r s < / f i e l d >  
                     < f i e l d   i d = " c a f 4 d d 1 7 - 7 9 4 c - 4 3 d 4 - 8 5 7 3 - f 5 3 6 4 3 a e c 4 0 3 "   n a m e = " 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 E u r o p e < / f i e l d >  
                     < f i e l d   i d = " 5 1 5 4 d 7 2 8 - 0 5 f 8 - 4 e 6 2 - b 8 4 3 - 8 6 f e 8 e 6 6 e c f a "   n a m e = " o f f i c e s   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 B e l g i u m :   B r u s s e l s  
 F r a n c e :   P a r i s  
 G e r m a n y :   B e r l i n ,   C o l o g n e ,   H a m b u r g ,   M u n i c h  
 I t a l y :   B u s t o   A r s i z i o ,   M i l a n ,   R o m e  
 T h e   N e t h e r l a n d s :   A m s t e r d a m  
 P o l a n d :   W a r s a w  
 S p a i n :   B a r c e l o n a ,   M a d r i d ,   Z a r a g o z a  
 S w e d e n :   S t o c k h o l m  
 U K :   B r i s t o l ,   L o n d o n ,   R e a d i n g < / f i e l d >  
                     < f i e l d   i d = " d 6 a 6 6 0 c 2 - 4 1 4 9 - 4 e 4 a - 9 0 3 2 - 1 6 3 6 6 e 6 0 1 3 0 8 "   n a m e = " 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 A s i a < / f i e l d >  
                     < f i e l d   i d = " 3 9 2 b 9 f 3 c - 7 b 2 3 - 4 3 d 8 - 8 8 5 e - 4 5 7 7 2 9 a 1 3 5 f 1 "   n a m e = " o f f i c e s   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 C h i n a :   S h a n g h a i  
 I n d i a * :   B a n g a l o r e ,   M u m b a i ,   N e w   D e l h i  
 S i n g a p o r e < / f i e l d >  
                     < f i e l d   i d = " 9 9 a d 6 e 3 1 - 3 2 7 e - 4 2 e 6 - b e 8 5 - b e 8 a 5 7 0 5 7 8 8 6 "   n a m e = " 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 U S A < / f i e l d >  
                     < f i e l d   i d = " 0 e 3 4 8 7 c 6 - 1 6 f b - 4 5 a 2 - b d 2 2 - 1 c 1 f 6 6 d a 2 5 5 6 "   n a m e = " o f f i c e s   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 N e w   Y o r k ,   S a n   F r a n c i s c o ,   S i l i c o n   V a l l e y < / f i e l d >  
                     < f i e l d   i d = " 7 b 4 e 0 4 c d - 1 e 4 c - 4 3 e c - 9 2 6 3 - 8 c e 1 a f 5 9 2 0 8 1 "   n a m e = " i n t e r n a t i o n a l 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 i n t e r n a t i o n a l   l o c a t i o n s * < / f i e l d >  
                     < f i e l d   i d = " 1 2 d 5 8 f 2 c - 2 0 4 5 - 4 a a 1 - b 2 9 1 - 1 1 a 9 3 0 8 7 6 b d 0 "   n a m e = " e m p l o y e e s   a n d   c o u n t 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 e m p l o y e e s   a n d   c o u n t i n g < / f i e l d >  
                     < f i e l d   i d = " 1 f 9 a f f f f - 7 3 3 9 - 4 7 7 4 - 9 9 b 5 - 1 0 9 d f 8 e 4 b a d 3 "   n a m e = " N o   o f   L a y w 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f i e l d >  
                     < f i e l d   i d = " 8 0 9 9 3 8 0 2 - 5 2 7 a - 4 a 9 c - b 4 2 2 - 4 7 a 1 f a c b 3 a 9 3 "   n a m e = " N o   o f 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f i e l d >  
                     < f i e l d   i d = " 5 2 e 8 f 6 e b - 1 b d d - 4 c 3 3 - 8 9 a 2 - a 7 a c 7 e 0 5 d 2 1 6 "   n a m e = " N o   o f 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f i e l d >  
                     < f i e l d   i d = " 9 d b 2 5 3 e 0 - 3 a 3 d - 4 f 1 4 - a b 1 3 - 1 2 4 2 3 8 3 c b 8 d 6 "   n a m e = " F r i e n d s   H e a d 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 O u r   g l o b a l   c o n n e c t i o n s   a n d   ' b e s t   f r i e n d s ' < / f i e l d >  
                     < f i e l d   i d = " 8 d 6 f f 8 7 b - c a 9 e - 4 6 f c - 9 a d f - 9 2 c a a d 7 8 9 6 e 1 "   n a m e = " F r i e n d s   T e x 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 T h r o u g h   a   n e t w o r k   o f   ' b e s t   f r i e n d s '   w e   e x t e n d   o u r   r e a c h   a c r o s s   t h e   g l o b e ,   p a r t i c u l a r l y   i n   N o r t h   A m e r i c a ,   E M E A   & a m p ;   A s i a   P a c i f i c .   W e   h a v e   w o r k e d   c l o s e l y   w i t h   l i k e - m i n d e d   f i r m s   i n   o v e r   1 0 0   c o u n t r i e s .   W e ' l l   f i n d   t h e   r i g h t   l o c a l   p a r t n e r   f o r   y o u   a n d   w h e r e v e r   t h a t   m a y   b e ,   w e   w i l l   m a k e   s u r e   t h a t   y o u   r e c e i v e   t h e   O s b o r n e   C l a r k e   l e v e l   o f   s e r v i c e . < / f i e l d >  
                     < f i e l d   i d = " 0 b 6 8 2 e 9 a - 2 8 8 4 - 4 7 e e - 8 5 b f - 9 5 e 7 3 8 e b f 9 0 8 "   n a m e = " t a l e n t e d   l a w y 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 t a l e n t e d   l a w y e r s < / f i e l d >  
                     < f i e l d   i d = " 7 5 a 4 d 2 1 8 - 2 7 7 e - 4 7 e f - b 5 9 b - b c 8 b d 8 d 7 9 3 7 d "   n a m e = " w o r k i n g   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 w o r k i n g   w i t h < / f i e l d >  
                     < f i e l d   i d = " c f 1 5 a b 4 1 - 6 1 8 a - 4 4 1 5 - a 0 6 0 - 3 b 5 2 0 1 d 4 1 5 8 3 "   n a m e = " 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f i e l d >  
                     < f i e l d   i d = " 0 9 f c 6 f d f - 4 8 b 5 - 4 c f 3 - a 6 c b - 6 5 3 f 3 d 6 0 e d 4 9 "   n a m e = " a d v i s i n g   a c r o s 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 a d v i s i n g   a c r o s s < / f i e l d >  
                     < f i e l d   i d = " 6 f 5 1 6 d b b - 4 c 4 4 - 4 0 3 5 - 8 2 8 1 - 7 c 5 2 1 d 5 2 4 c 1 0 "   n a m e = " e x p e r t 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 e x p e r t   P a r t n e r s < / f i e l d >  
                     < f i e l d   i d = " 3 9 e 7 0 f 6 e - 8 5 a b - 4 1 9 b - a 5 c d - b 6 7 c 7 9 8 5 4 f e 7 "   n a m e = " c o r e 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 c o r e   s e c t o r s < / f i e l d >  
                     < f i e l d   i d = " f d f 6 8 3 e c - 8 6 d d - 4 d 2 7 - a f 4 8 - a 4 2 b 3 7 b 1 2 f d f "   n a m e = " 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 w i t h < / f i e l d >  
                     < f i e l d   i d = " e 3 c d f 2 e c - 0 e 0 6 - 4 9 1 5 - 8 1 6 2 - e 9 4 8 b d a 5 3 7 1 a "   n a m e = " c l i e n t - c e n t r e d   a p p r o a c 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 c l i e n t - c e n t r e d   a p p r o a c h < / f i e l d >  
                     < f i e l d   i d = " a 8 9 2 6 b a 1 - 7 2 1 c - 4 0 c 7 - b 5 1 2 - 8 6 f 2 f 6 e b 9 b 5 5 "   n a m e = " I m a g e P a t h "   t y p e = " "   o r d e r = " 9 9 9 "   e n t i t y I d = " e 0 8 0 0 2 b 0 - 5 1 0 1 - 4 4 6 f - a b 5 4 - 3 c 6 9 0 e 1 7 0 6 6 b "   l i n k e d E n t i t y I d = " 0 0 0 0 0 0 0 0 - 0 0 0 0 - 0 0 0 0 - 0 0 0 0 - 0 0 0 0 0 0 0 0 0 0 0 0 "   l i n k e d F i e l d I d = " 0 0 0 0 0 0 0 0 - 0 0 0 0 - 0 0 0 0 - 0 0 0 0 - 0 0 0 0 0 0 0 0 0 0 0 0 "   l i n k e d F i e l d I n d e x = " 0 "   i n d e x = " 0 "   f i e l d T y p e = " q u e s t i o n "   f o r m a t E v a l u a t o r T y p e = " f o r m a t S t r i n g "   h i d d e n = " f a l s e " > C : \ P r o g r a m D a t a \ I p h e l i o n \ O u t l i n e \ I m a g e s \ P o w e r p o i n t \ I c o n s \ T e c h ,   M e d i a   a n d   C o m m s \ T M C _ c l o u d _ p a d l o c k . p n g < / f i e l d >  
                     < f i e l d   i d = " a 8 9 2 6 b a 1 - 7 2 1 c - 4 0 c 7 - b 5 1 2 - 8 6 f 2 f 6 e b 9 b 5 5 "   n a m e = " I m a g e P a t h "   t y p e = " "   o r d e r = " 9 9 9 "   e n t i t y I d = " d b 7 b 6 0 b 3 - c a f b - 4 4 0 4 - 8 e a a - f c b 8 d 9 0 e 6 c b 1 "   l i n k e d E n t i t y I d = " 0 0 0 0 0 0 0 0 - 0 0 0 0 - 0 0 0 0 - 0 0 0 0 - 0 0 0 0 0 0 0 0 0 0 0 0 "   l i n k e d F i e l d I d = " 0 0 0 0 0 0 0 0 - 0 0 0 0 - 0 0 0 0 - 0 0 0 0 - 0 0 0 0 0 0 0 0 0 0 0 0 "   l i n k e d F i e l d I n d e x = " 0 "   i n d e x = " 0 "   f i e l d T y p e = " q u e s t i o n "   f o r m a t E v a l u a t o r T y p e = " f o r m a t S t r i n g "   h i d d e n = " f a l s e " > C : \ P r o g r a m D a t a \ I p h e l i o n \ O u t l i n e \ I m a g e s \ P o w e r p o i n t \ I c o n s \ T e c h ,   M e d i a   a n d   C o m m s \ T M C _ c o m p u t e r _ e y e _ p e r s o n . p n g < / f i e l d >  
                     < f i e l d   i d = " a 8 9 2 6 b a 1 - 7 2 1 c - 4 0 c 7 - b 5 1 2 - 8 6 f 2 f 6 e b 9 b 5 5 "   n a m e = " I m a g e P a t h "   t y p e = " "   o r d e r = " 9 9 9 "   e n t i t y I d = " 9 6 3 b 0 2 a d - 5 8 d b - 4 d 3 e - a b 2 5 - 0 1 d 9 3 f d 8 6 7 3 9 "   l i n k e d E n t i t y I d = " 0 0 0 0 0 0 0 0 - 0 0 0 0 - 0 0 0 0 - 0 0 0 0 - 0 0 0 0 0 0 0 0 0 0 0 0 "   l i n k e d F i e l d I d = " 0 0 0 0 0 0 0 0 - 0 0 0 0 - 0 0 0 0 - 0 0 0 0 - 0 0 0 0 0 0 0 0 0 0 0 0 "   l i n k e d F i e l d I n d e x = " 0 "   i n d e x = " 0 "   f i e l d T y p e = " q u e s t i o n "   f o r m a t E v a l u a t o r T y p e = " f o r m a t S t r i n g "   h i d d e n = " f a l s e " > C : \ P r o g r a m D a t a \ I p h e l i o n \ O u t l i n e \ I m a g e s \ P o w e r p o i n t \ I c o n s \ T e c h ,   M e d i a   a n d   C o m m s \ T M C _ c o m p u t e r _ m o b i l e _ e y e . p n g < / f i e l d > 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d o c u m e n t F r a g m e n t >  
         < d o c u m e n t F r a g m e n t   d i s p l a y N a m e = " & l t ; ? x m l   v e r s i o n = & q u o t ; 1 . 0 & q u o t ;   e n c o d i n g = & q u o t ; u t f - 1 6 & q u o t ; ? & g t ; & # x A ; & l t ; u i L o c a l i z e d S t r i n g   x m l n s : x s i = & q u o t ; h t t p : / / w w w . w 3 . o r g / 2 0 0 1 / X M L S c h e m a - i n s t a n c e & q u o t ;   x m l n s : x s d = & q u o t ; h t t p : / / w w w . w 3 . o r g / 2 0 0 1 / X M L S c h e m a & q u o t ; & g t ; & # x A ;     & l t ; t y p e & g t ; f i x e d & l t ; / t y p e & g t ; & # x A ; & l t ; / u i L o c a l i z e d S t r i n g & g t ; "   t a g = " 0 9 5 A D 8 3 E 2 A 4 9 4 2 6 F B 1 0 4 3 F D 9 9 1 1 B A C 6 0 "   n a m e = " O C   i n   n u m b e r s   +   g l o b a l   r e a c h "   c a t e g o r y = " O C   1 6 : 9 " >  
             < t e m p l a t e   i d = " 1 1 0 b 7 b 8 8 - f 4 3 9 - 4 0 6 d - 8 0 9 9 - 1 5 7 a e 1 3 2 1 8 4 a " 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e n - U S "   o f f i c e I d = " 6 f a c 1 6 5 d - 1 7 c 6 - 4 f 5 f - b 0 d 7 - d 2 1 1 5 1 e 2 3 4 4 2 " 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m l n s = " h t t p : / / i p h e l i o n . c o m / w o r d / o u t l i n e / " >  
                     < l o c a l i z e d P r o f i l e s / >  
                     < f r o m S e a r c h C o n t a c t > t r u e < / f r o m S e a r c h C o n t a c t >  
                     < i d > a 7 c 4 3 3 5 8 - a 3 a e - 4 4 4 d - 8 7 0 9 - e b e 9 d 7 b 0 f 2 1 4 < / i d >  
                     < n a m e > E m i l y   B a r w e l l < / n a m e >  
                     < i n i t i a l s > E Y B < / i n i t i a l s >  
                     < p r i m a r y O f f i c e > N e w   Y o r k < / p r i m a r y O f f i c e >  
                     < p r i m a r y O f f i c e I d > 6 f a c 1 6 5 d - 1 7 c 6 - 4 f 5 f - b 0 d 7 - d 2 1 1 5 1 e 2 3 4 4 2 < / p r i m a r y O f f i c e I d >  
                     < p r i m a r y L a n g u a g e I s o > e n - G B < / p r i m a r y L a n g u a g e I s o >  
                     < p h o n e N u m b e r F o r m a t > + 1   9 1 7   5 4 5   X X X X < / p h o n e N u m b e r F o r m a t >  
                     < f a x N u m b e r F o r m a t / >  
                     < m o b i l e N u m b e r F o r m a t / >  
                     < j o b D e s c r i p t i o n > A s s o c i a t e < / j o b D e s c r i p t i o n >  
                     < d e p a r t m e n t > U S   -   O p e r a t i o n s < / d e p a r t m e n t >  
                     < e m a i l > e m i l y . b a r w e l l @ o s b o r n e c l a r k e . c o m < / e m a i l >  
                     < r a w D i r e c t L i n e > 1 9 1 7 5 4 5 4 1 0 3 < / r a w D i r e c t L i n e >  
                     < r a w D i r e c t F a x / >  
                     < m o b i l e / >  
                     < l o g i n > e m i l y . b a r w e l l < / l o g i n >  
                     < e m p l y e e I d / >  
                 < / a u t h o r >  
                 < c o n t e n t C o n t r o l s   x m l n s = " h t t p : / / i p h e l i o n . c o m / w o r d / o u t l i n e / " >  
                     < c o n t e n t C o n t r o l   i d = " a f b c 9 3 2 6 - 1 d 7 8 - 4 4 2 7 - b e f 9 - 4 c 9 6 b 6 2 1 e 6 e 6 "   n a m e = " N o   o f   L a y w e r s "   a s s e m b l y = " I p h e l i o n . O u t l i n e . W o r d . d l l "   t y p e = " I p h e l i o n . O u t l i n e . W o r d . R e n d e r e r s . T e x t R e n d e r e r "   o r d e r = " 2 "   a c t i v e = " t r u e "   e n t i t y I d = " f 9 5 d c 5 f a - 6 e 9 d - 4 b e 9 - 9 d 2 3 - e 0 a d a 2 0 d 8 4 3 8 "   f i e l d I d = " 1 f 9 a f f f f - 7 3 3 9 - 4 7 7 4 - 9 9 b 5 - 1 0 9 d f 8 e 4 b a d 3 "   p a r e n t I d = " 0 0 0 0 0 0 0 0 - 0 0 0 0 - 0 0 0 0 - 0 0 0 0 - 0 0 0 0 0 0 0 0 0 0 0 0 "   l e v e l O r d e r = " 1 0 0 "   c o n t r o l T y p e = " p l a i n T e x t "   c o n t r o l E d i t T y p e = " i n l i n e "   e n c l o s i n g B o o k m a r k = " f a l s e "   f o r m a t E v a l u a t o r T y p e = " e x p r e s s i o n "   t e x t C a s e = " i g n o r e C a s e "   r e m o v e C o n t r o l = " f a l s e "   i g n o r e F o r m a t I f E m p t y = " f a l s e " >  
                         < p a r a m e t e r s >  
                             < p a r a m e t e r   i d = " 1 2 8 c b 9 b b - 3 2 3 a - 4 8 a 6 - a a c a - 7 a 7 b 1 e c 8 a b 5 3 "   n a m e = " F i e l d   i n d e x "   t y p e = " S y s t e m . I n t 3 2 ,   m s c o r l i b ,   V e r s i o n = 4 . 0 . 0 . 0 ,   C u l t u r e = n e u t r a l ,   P u b l i c K e y T o k e n = b 7 7 a 5 c 5 6 1 9 3 4 e 0 8 9 "   o r d e r = " 9 9 9 "   k e y = " i n d e x "   v a l u e = " "   g r o u p O r d e r = " - 1 " / >  
                             < p a r a m e t e r   i d = " 2 3 5 a a 1 a 5 - f b f 5 - 4 7 f 1 - a 7 c 0 - d 0 9 6 3 9 c 0 8 4 2 a "   n a m e = " P a r e n t   f i e l d   i n d e x "   t y p e = " S y s t e m . I n t 3 2 ,   m s c o r l i b ,   V e r s i o n = 4 . 0 . 0 . 0 ,   C u l t u r e = n e u t r a l ,   P u b l i c K e y T o k e n = b 7 7 a 5 c 5 6 1 9 3 4 e 0 8 9 "   o r d e r = " 9 9 9 "   k e y = " p a r e n t I n d e x "   v a l u e = " "   g r o u p O r d e r = " - 1 " / >  
                             < p a r a m e t e r   i d = " 9 e 4 2 1 9 b d - 9 d 7 9 - 4 9 e 0 - 8 b b c - 5 7 8 8 6 1 7 4 f 4 1 3 "   n a m e = " D e l e t e   i f   e m p t y "   t y p e = " S y s t e m . B o o l e a n ,   m s c o r l i b ,   V e r s i o n = 4 . 0 . 0 . 0 ,   C u l t u r e = n e u t r a l ,   P u b l i c K e y T o k e n = b 7 7 a 5 c 5 6 1 9 3 4 e 0 8 9 "   o r d e r = " 9 9 9 "   k e y = " d e l e t e I f E m p t y "   v a l u e = " F a l s e "   g r o u p O r d e r = " - 1 " / >  
                             < p a r a m e t e r   i d = " f a 3 a 7 f a b - 1 0 5 8 - 4 d a 3 - b 5 0 3 - 7 2 4 5 a b f 7 9 b 6 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e 9 7 6 e f 0 a - 9 a 9 4 - 4 8 1 8 - b c a 1 - 0 2 4 f e b d d 4 9 6 0 "   n a m e = " N o   o f   P a r t n e r s "   a s s e m b l y = " I p h e l i o n . O u t l i n e . W o r d . d l l "   t y p e = " I p h e l i o n . O u t l i n e . W o r d . R e n d e r e r s . T e x t R e n d e r e r "   o r d e r = " 2 "   a c t i v e = " t r u e "   e n t i t y I d = " f 9 5 d c 5 f a - 6 e 9 d - 4 b e 9 - 9 d 2 3 - e 0 a d a 2 0 d 8 4 3 8 "   f i e l d I d = " 8 0 9 9 3 8 0 2 - 5 2 7 a - 4 a 9 c - b 4 2 2 - 4 7 a 1 f a c b 3 a 9 3 "   p a r e n t I d = " 0 0 0 0 0 0 0 0 - 0 0 0 0 - 0 0 0 0 - 0 0 0 0 - 0 0 0 0 0 0 0 0 0 0 0 0 "   l e v e l O r d e r = " 1 0 0 "   c o n t r o l T y p e = " p l a i n T e x t "   c o n t r o l E d i t T y p e = " i n l i n e "   e n c l o s i n g B o o k m a r k = " f a l s e "   f o r m a t E v a l u a t o r T y p e = " e x p r e s s i o n "   t e x t C a s e = " i g n o r e C a s e "   r e m o v e C o n t r o l = " f a l s e "   i g n o r e F o r m a t I f E m p t y = " f a l s e " >  
                         < p a r a m e t e r s >  
                             < p a r a m e t e r   i d = " 4 a 5 a c f f b - 4 a 0 b - 4 6 0 0 - 8 4 9 a - 7 8 9 a d 4 e 6 5 f 4 4 "   n a m e = " F i e l d   i n d e x "   t y p e = " S y s t e m . I n t 3 2 ,   m s c o r l i b ,   V e r s i o n = 4 . 0 . 0 . 0 ,   C u l t u r e = n e u t r a l ,   P u b l i c K e y T o k e n = b 7 7 a 5 c 5 6 1 9 3 4 e 0 8 9 "   o r d e r = " 9 9 9 "   k e y = " i n d e x "   v a l u e = " "   g r o u p O r d e r = " - 1 " / >  
                             < p a r a m e t e r   i d = " d 6 3 f 8 4 4 e - b 8 b 6 - 4 e 0 5 - 8 b 7 3 - a 7 5 f 2 8 3 f d e b b "   n a m e = " P a r e n t   f i e l d   i n d e x "   t y p e = " S y s t e m . I n t 3 2 ,   m s c o r l i b ,   V e r s i o n = 4 . 0 . 0 . 0 ,   C u l t u r e = n e u t r a l ,   P u b l i c K e y T o k e n = b 7 7 a 5 c 5 6 1 9 3 4 e 0 8 9 "   o r d e r = " 9 9 9 "   k e y = " p a r e n t I n d e x "   v a l u e = " "   g r o u p O r d e r = " - 1 " / >  
                             < p a r a m e t e r   i d = " 9 d a d b 1 3 e - 7 9 1 b - 4 7 e 9 - b 4 6 4 - 0 1 2 e d 9 4 d 4 7 e 8 "   n a m e = " D e l e t e   i f   e m p t y "   t y p e = " S y s t e m . B o o l e a n ,   m s c o r l i b ,   V e r s i o n = 4 . 0 . 0 . 0 ,   C u l t u r e = n e u t r a l ,   P u b l i c K e y T o k e n = b 7 7 a 5 c 5 6 1 9 3 4 e 0 8 9 "   o r d e r = " 9 9 9 "   k e y = " d e l e t e I f E m p t y "   v a l u e = " F a l s e "   g r o u p O r d e r = " - 1 " / >  
                             < p a r a m e t e r   i d = " f d 0 a a 8 f c - 9 5 5 b - 4 a d 5 - 8 4 e 7 - 5 4 0 b 1 c 5 4 9 8 2 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3 7 3 7 8 b d d - e a 0 f - 4 3 d 0 - 8 0 7 8 - 8 b 4 c 7 2 c c a f a d "   n a m e = " N o   o f   L o c a t i o n s "   a s s e m b l y = " I p h e l i o n . O u t l i n e . W o r d . d l l "   t y p e = " I p h e l i o n . O u t l i n e . W o r d . R e n d e r e r s . T e x t R e n d e r e r "   o r d e r = " 2 "   a c t i v e = " t r u e "   e n t i t y I d = " f 9 5 d c 5 f a - 6 e 9 d - 4 b e 9 - 9 d 2 3 - e 0 a d a 2 0 d 8 4 3 8 "   f i e l d I d = " 0 2 c 9 5 6 1 2 - f 0 4 f - 4 a 4 e - a 3 8 2 - c 0 b b a b 8 a 6 8 b f "   p a r e n t I d = " 0 0 0 0 0 0 0 0 - 0 0 0 0 - 0 0 0 0 - 0 0 0 0 - 0 0 0 0 0 0 0 0 0 0 0 0 "   l e v e l O r d e r = " 1 0 0 "   c o n t r o l T y p e = " p l a i n T e x t "   c o n t r o l E d i t T y p e = " i n l i n e "   e n c l o s i n g B o o k m a r k = " f a l s e "   f o r m a t E v a l u a t o r T y p e = " e x p r e s s i o n "   t e x t C a s e = " i g n o r e C a s e "   r e m o v e C o n t r o l = " f a l s e "   i g n o r e F o r m a t I f E m p t y = " f a l s e " >  
                         < p a r a m e t e r s >  
                             < p a r a m e t e r   i d = " 1 9 4 e b 8 6 b - 2 6 8 2 - 4 0 d a - 9 1 f f - d f 4 2 6 1 9 6 1 b f c "   n a m e = " F i e l d   i n d e x "   t y p e = " S y s t e m . I n t 3 2 ,   m s c o r l i b ,   V e r s i o n = 4 . 0 . 0 . 0 ,   C u l t u r e = n e u t r a l ,   P u b l i c K e y T o k e n = b 7 7 a 5 c 5 6 1 9 3 4 e 0 8 9 "   o r d e r = " 9 9 9 "   k e y = " i n d e x "   v a l u e = " "   g r o u p O r d e r = " - 1 " / >  
                             < p a r a m e t e r   i d = " 9 5 9 1 b 9 9 7 - b f 4 0 - 4 b 0 0 - 8 3 4 4 - 3 c a 3 2 d d a 5 9 b b "   n a m e = " P a r e n t   f i e l d   i n d e x "   t y p e = " S y s t e m . I n t 3 2 ,   m s c o r l i b ,   V e r s i o n = 4 . 0 . 0 . 0 ,   C u l t u r e = n e u t r a l ,   P u b l i c K e y T o k e n = b 7 7 a 5 c 5 6 1 9 3 4 e 0 8 9 "   o r d e r = " 9 9 9 "   k e y = " p a r e n t I n d e x "   v a l u e = " "   g r o u p O r d e r = " - 1 " / >  
                             < p a r a m e t e r   i d = " 1 3 6 4 5 e 5 7 - 7 4 e 7 - 4 4 2 c - a c f 3 - b e 2 9 4 9 d 5 b c 9 7 "   n a m e = " D e l e t e   i f   e m p t y "   t y p e = " S y s t e m . B o o l e a n ,   m s c o r l i b ,   V e r s i o n = 4 . 0 . 0 . 0 ,   C u l t u r e = n e u t r a l ,   P u b l i c K e y T o k e n = b 7 7 a 5 c 5 6 1 9 3 4 e 0 8 9 "   o r d e r = " 9 9 9 "   k e y = " d e l e t e I f E m p t y "   v a l u e = " F a l s e "   g r o u p O r d e r = " - 1 " / >  
                             < p a r a m e t e r   i d = " 7 d f f f 5 d 1 - 0 8 2 c - 4 d e 5 - 8 d 1 5 - c 0 8 7 8 9 6 b 3 6 7 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c 6 5 6 e 3 8 7 - c 8 b 2 - 4 a f 2 - 9 a a b - 0 3 e c 8 4 2 4 6 1 7 b "   n a m e = " N o   o f   S e c t o r s "   a s s e m b l y = " I p h e l i o n . O u t l i n e . W o r d . d l l "   t y p e = " I p h e l i o n . O u t l i n e . W o r d . R e n d e r e r s . T e x t R e n d e r e r "   o r d e r = " 2 "   a c t i v e = " t r u e "   e n t i t y I d = " f 9 5 d c 5 f a - 6 e 9 d - 4 b e 9 - 9 d 2 3 - e 0 a d a 2 0 d 8 4 3 8 "   f i e l d I d = " 5 2 e 8 f 6 e b - 1 b d d - 4 c 3 3 - 8 9 a 2 - a 7 a c 7 e 0 5 d 2 1 6 "   p a r e n t I d = " 0 0 0 0 0 0 0 0 - 0 0 0 0 - 0 0 0 0 - 0 0 0 0 - 0 0 0 0 0 0 0 0 0 0 0 0 "   l e v e l O r d e r = " 1 0 0 "   c o n t r o l T y p e = " p l a i n T e x t "   c o n t r o l E d i t T y p e = " i n l i n e "   e n c l o s i n g B o o k m a r k = " f a l s e "   f o r m a t E v a l u a t o r T y p e = " e x p r e s s i o n "   t e x t C a s e = " i g n o r e C a s e "   r e m o v e C o n t r o l = " f a l s e "   i g n o r e F o r m a t I f E m p t y = " f a l s e " >  
                         < p a r a m e t e r s >  
                             < p a r a m e t e r   i d = " 6 4 e b 8 4 0 9 - 3 b 0 5 - 4 4 2 e - b 7 8 3 - 6 3 a a d d 8 f 7 0 5 1 "   n a m e = " F i e l d   i n d e x "   t y p e = " S y s t e m . I n t 3 2 ,   m s c o r l i b ,   V e r s i o n = 4 . 0 . 0 . 0 ,   C u l t u r e = n e u t r a l ,   P u b l i c K e y T o k e n = b 7 7 a 5 c 5 6 1 9 3 4 e 0 8 9 "   o r d e r = " 9 9 9 "   k e y = " i n d e x "   v a l u e = " "   g r o u p O r d e r = " - 1 " / >  
                             < p a r a m e t e r   i d = " d 8 4 a a 3 7 1 - e 2 5 b - 4 c 6 d - 9 4 4 8 - 4 8 3 9 4 d 2 7 4 f b 4 "   n a m e = " P a r e n t   f i e l d   i n d e x "   t y p e = " S y s t e m . I n t 3 2 ,   m s c o r l i b ,   V e r s i o n = 4 . 0 . 0 . 0 ,   C u l t u r e = n e u t r a l ,   P u b l i c K e y T o k e n = b 7 7 a 5 c 5 6 1 9 3 4 e 0 8 9 "   o r d e r = " 9 9 9 "   k e y = " p a r e n t I n d e x "   v a l u e = " "   g r o u p O r d e r = " - 1 " / >  
                             < p a r a m e t e r   i d = " d b 0 d e 1 7 2 - 1 a 8 f - 4 1 9 f - 8 3 9 3 - f 0 2 8 c 6 6 d 7 8 f f "   n a m e = " D e l e t e   i f   e m p t y "   t y p e = " S y s t e m . B o o l e a n ,   m s c o r l i b ,   V e r s i o n = 4 . 0 . 0 . 0 ,   C u l t u r e = n e u t r a l ,   P u b l i c K e y T o k e n = b 7 7 a 5 c 5 6 1 9 3 4 e 0 8 9 "   o r d e r = " 9 9 9 "   k e y = " d e l e t e I f E m p t y "   v a l u e = " F a l s e "   g r o u p O r d e r = " - 1 " / >  
                             < p a r a m e t e r   i d = " a 8 e 1 3 1 6 5 - 1 7 1 1 - 4 3 c 5 - a 4 4 b - 2 2 4 e f e 4 9 1 1 a b " 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2 1 2 f a c 1 7 - 5 3 e b - 4 1 b f - 8 f 7 7 - f a 0 8 2 f 6 f d a b 4 "   n a m e = " F r i e n d s   H e a d i n g "   a s s e m b l y = " I p h e l i o n . O u t l i n e . W o r d . d l l "   t y p e = " I p h e l i o n . O u t l i n e . W o r d . R e n d e r e r s . T e x t R e n d e r e r "   o r d e r = " 2 "   a c t i v e = " t r u e "   e n t i t y I d = " f 9 5 d c 5 f a - 6 e 9 d - 4 b e 9 - 9 d 2 3 - e 0 a d a 2 0 d 8 4 3 8 "   f i e l d I d = " 9 d b 2 5 3 e 0 - 3 a 3 d - 4 f 1 4 - a b 1 3 - 1 2 4 2 3 8 3 c b 8 d 6 "   p a r e n t I d = " 0 0 0 0 0 0 0 0 - 0 0 0 0 - 0 0 0 0 - 0 0 0 0 - 0 0 0 0 0 0 0 0 0 0 0 0 "   l e v e l O r d e r = " 1 0 0 "   c o n t r o l T y p e = " p l a i n T e x t "   c o n t r o l E d i t T y p e = " i n l i n e "   e n c l o s i n g B o o k m a r k = " f a l s e "   f o r m a t E v a l u a t o r T y p e = " e x p r e s s i o n "   t e x t C a s e = " i g n o r e C a s e "   r e m o v e C o n t r o l = " f a l s e "   i g n o r e F o r m a t I f E m p t y = " f a l s e " >  
                         < p a r a m e t e r s >  
                             < p a r a m e t e r   i d = " d 5 4 e 5 b 2 7 - a c 7 c - 4 1 b 6 - a d 5 b - 0 e 6 9 9 6 c c b 0 e 9 "   n a m e = " F i e l d   i n d e x "   t y p e = " S y s t e m . I n t 3 2 ,   m s c o r l i b ,   V e r s i o n = 4 . 0 . 0 . 0 ,   C u l t u r e = n e u t r a l ,   P u b l i c K e y T o k e n = b 7 7 a 5 c 5 6 1 9 3 4 e 0 8 9 "   o r d e r = " 9 9 9 "   k e y = " i n d e x "   v a l u e = " "   g r o u p O r d e r = " - 1 " / >  
                             < p a r a m e t e r   i d = " c 7 f 5 1 b f d - 2 c 3 e - 4 5 f f - a 1 6 c - e 6 1 e 0 8 e 1 f 5 c 9 "   n a m e = " P a r e n t   f i e l d   i n d e x "   t y p e = " S y s t e m . I n t 3 2 ,   m s c o r l i b ,   V e r s i o n = 4 . 0 . 0 . 0 ,   C u l t u r e = n e u t r a l ,   P u b l i c K e y T o k e n = b 7 7 a 5 c 5 6 1 9 3 4 e 0 8 9 "   o r d e r = " 9 9 9 "   k e y = " p a r e n t I n d e x "   v a l u e = " "   g r o u p O r d e r = " - 1 " / >  
                             < p a r a m e t e r   i d = " 3 4 9 3 6 6 9 1 - e f 3 4 - 4 2 e c - b 4 c 9 - b 8 0 9 a 1 c 6 5 9 9 4 "   n a m e = " D e l e t e   i f   e m p t y "   t y p e = " S y s t e m . B o o l e a n ,   m s c o r l i b ,   V e r s i o n = 4 . 0 . 0 . 0 ,   C u l t u r e = n e u t r a l ,   P u b l i c K e y T o k e n = b 7 7 a 5 c 5 6 1 9 3 4 e 0 8 9 "   o r d e r = " 9 9 9 "   k e y = " d e l e t e I f E m p t y "   v a l u e = " F a l s e "   g r o u p O r d e r = " - 1 " / >  
                             < p a r a m e t e r   i d = " f 3 e d 1 d b 8 - e 3 6 5 - 4 7 7 0 - 8 9 d 7 - 5 e 0 4 9 d 2 c 5 4 7 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1 0 6 8 c 5 1 7 - 7 9 d b - 4 1 8 d - 8 3 3 0 - 3 c 6 a c f 4 1 1 0 e 1 "   n a m e = " F r i e n d s   T e x t "   a s s e m b l y = " I p h e l i o n . O u t l i n e . W o r d . d l l "   t y p e = " I p h e l i o n . O u t l i n e . W o r d . R e n d e r e r s . T e x t R e n d e r e r "   o r d e r = " 2 "   a c t i v e = " t r u e "   e n t i t y I d = " f 9 5 d c 5 f a - 6 e 9 d - 4 b e 9 - 9 d 2 3 - e 0 a d a 2 0 d 8 4 3 8 "   f i e l d I d = " 8 d 6 f f 8 7 b - c a 9 e - 4 6 f c - 9 a d f - 9 2 c a a d 7 8 9 6 e 1 "   p a r e n t I d = " 0 0 0 0 0 0 0 0 - 0 0 0 0 - 0 0 0 0 - 0 0 0 0 - 0 0 0 0 0 0 0 0 0 0 0 0 "   l e v e l O r d e r = " 1 0 0 "   c o n t r o l T y p e = " p l a i n T e x t "   c o n t r o l E d i t T y p e = " i n l i n e "   e n c l o s i n g B o o k m a r k = " f a l s e "   f o r m a t E v a l u a t o r T y p e = " e x p r e s s i o n "   t e x t C a s e = " i g n o r e C a s e "   r e m o v e C o n t r o l = " f a l s e "   i g n o r e F o r m a t I f E m p t y = " f a l s e " >  
                         < p a r a m e t e r s >  
                             < p a r a m e t e r   i d = " a a 4 7 0 9 8 3 - 3 6 d 1 - 4 7 8 d - a a 0 f - f 6 6 9 f f 3 3 6 2 9 1 "   n a m e = " F i e l d   i n d e x "   t y p e = " S y s t e m . I n t 3 2 ,   m s c o r l i b ,   V e r s i o n = 4 . 0 . 0 . 0 ,   C u l t u r e = n e u t r a l ,   P u b l i c K e y T o k e n = b 7 7 a 5 c 5 6 1 9 3 4 e 0 8 9 "   o r d e r = " 9 9 9 "   k e y = " i n d e x "   v a l u e = " "   g r o u p O r d e r = " - 1 " / >  
                             < p a r a m e t e r   i d = " b 0 4 0 6 e 4 c - c b d 7 - 4 7 1 4 - b a f 0 - b 4 1 0 a 9 0 0 a c 1 6 "   n a m e = " P a r e n t   f i e l d   i n d e x "   t y p e = " S y s t e m . I n t 3 2 ,   m s c o r l i b ,   V e r s i o n = 4 . 0 . 0 . 0 ,   C u l t u r e = n e u t r a l ,   P u b l i c K e y T o k e n = b 7 7 a 5 c 5 6 1 9 3 4 e 0 8 9 "   o r d e r = " 9 9 9 "   k e y = " p a r e n t I n d e x "   v a l u e = " "   g r o u p O r d e r = " - 1 " / >  
                             < p a r a m e t e r   i d = " e b 5 8 7 3 f 8 - 6 0 f a - 4 1 c 9 - a 7 7 3 - 4 1 2 0 b a 2 f 9 b b c "   n a m e = " D e l e t e   i f   e m p t y "   t y p e = " S y s t e m . B o o l e a n ,   m s c o r l i b ,   V e r s i o n = 4 . 0 . 0 . 0 ,   C u l t u r e = n e u t r a l ,   P u b l i c K e y T o k e n = b 7 7 a 5 c 5 6 1 9 3 4 e 0 8 9 "   o r d e r = " 9 9 9 "   k e y = " d e l e t e I f E m p t y "   v a l u e = " F a l s e "   g r o u p O r d e r = " - 1 " / >  
                             < p a r a m e t e r   i d = " 9 1 1 0 8 9 5 8 - 1 1 9 2 - 4 a 6 1 - b 3 e 0 - c e 9 4 3 0 0 5 9 f f d " 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6 0 7 9 2 7 2 3 - a f 0 1 - 4 8 2 c - b 0 9 8 - 5 9 0 c b b 8 b 7 4 9 0 "   n a m e = " O C   B u s i n e s s   N a m e "   a s s e m b l y = " I p h e l i o n . O u t l i n e . W o r d . d l l "   t y p e = " I p h e l i o n . O u t l i n e . W o r d . R e n d e r e r s . T e x t R e n d e r e r "   o r d e r = " 2 "   a c t i v e = " t r u e "   e n t i t y I d = " f 9 5 d c 5 f a - 6 e 9 d - 4 b e 9 - 9 d 2 3 - e 0 a d a 2 0 d 8 4 3 8 "   f i e l d I d = " b e d b 1 7 e 1 - 5 f 0 d - 4 3 9 5 - b a 4 0 - c 8 f 3 a 3 0 2 4 a b 3 "   p a r e n t I d = " 0 0 0 0 0 0 0 0 - 0 0 0 0 - 0 0 0 0 - 0 0 0 0 - 0 0 0 0 0 0 0 0 0 0 0 0 "   l e v e l O r d e r = " 1 0 0 "   c o n t r o l T y p e = " p l a i n T e x t "   c o n t r o l E d i t T y p e = " i n l i n e "   e n c l o s i n g B o o k m a r k = " f a l s e "   f o r m a t = " { L a b e l s . O C   B u s i n e s s   N a m e }   & a m p ;   C h a r ( 1 3 )   & a m p ;   { L a b e l s . F u l l   D e t a i l s }   & a m p ;   C h a r ( 1 3 )   & a m p ;   { L a b e l s . R e l a t i o n s h i p   F i r m } "   f o r m a t E v a l u a t o r T y p e = " e x p r e s s i o n "   t e x t C a s e = " i g n o r e C a s e "   r e m o v e C o n t r o l = " f a l s e "   i g n o r e F o r m a t I f E m p t y = " f a l s e " >  
                         < p a r a m e t e r s >  
                             < p a r a m e t e r   i d = " f 0 f 7 3 d 8 9 - 4 5 0 c - 4 c 0 8 - 9 d 8 0 - f 5 b b f 9 7 9 a 3 0 8 "   n a m e = " F i e l d   i n d e x "   t y p e = " S y s t e m . I n t 3 2 ,   m s c o r l i b ,   V e r s i o n = 4 . 0 . 0 . 0 ,   C u l t u r e = n e u t r a l ,   P u b l i c K e y T o k e n = b 7 7 a 5 c 5 6 1 9 3 4 e 0 8 9 "   o r d e r = " 9 9 9 "   k e y = " i n d e x "   v a l u e = " "   g r o u p O r d e r = " - 1 " / >  
                             < p a r a m e t e r   i d = " 3 c d d e b 6 4 - 0 7 2 c - 4 7 a 4 - b 1 2 d - 3 8 4 8 e 8 2 2 1 1 a 1 "   n a m e = " P a r e n t   f i e l d   i n d e x "   t y p e = " S y s t e m . I n t 3 2 ,   m s c o r l i b ,   V e r s i o n = 4 . 0 . 0 . 0 ,   C u l t u r e = n e u t r a l ,   P u b l i c K e y T o k e n = b 7 7 a 5 c 5 6 1 9 3 4 e 0 8 9 "   o r d e r = " 9 9 9 "   k e y = " p a r e n t I n d e x "   v a l u e = " "   g r o u p O r d e r = " - 1 " / >  
                             < p a r a m e t e r   i d = " 5 b 9 a d 7 c a - 0 0 f a - 4 e 5 3 - a e c 3 - 4 1 2 7 0 f 9 d 8 9 b 5 "   n a m e = " D e l e t e   i f   e m p t y "   t y p e = " S y s t e m . B o o l e a n ,   m s c o r l i b ,   V e r s i o n = 4 . 0 . 0 . 0 ,   C u l t u r e = n e u t r a l ,   P u b l i c K e y T o k e n = b 7 7 a 5 c 5 6 1 9 3 4 e 0 8 9 "   o r d e r = " 9 9 9 "   k e y = " d e l e t e I f E m p t y "   v a l u e = " F a l s e "   g r o u p O r d e r = " - 1 " / >  
                             < p a r a m e t e r   i d = " b 7 9 b c 5 0 2 - 9 5 3 4 - 4 3 2 f - b 9 3 3 - 2 2 b 8 7 b d 3 4 f 9 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1 0 a 9 3 f e f - 3 5 6 9 - 4 e 9 3 - 9 a 5 d - 0 4 e c f 3 4 9 c c 9 f "   n a m e = " A b o u t   O C "   a s s e m b l y = " I p h e l i o n . O u t l i n e . W o r d . d l l "   t y p e = " I p h e l i o n . O u t l i n e . W o r d . R e n d e r e r s . T e x t R e n d e r e r "   o r d e r = " 2 "   a c t i v e = " t r u e "   e n t i t y I d = " f 9 5 d c 5 f a - 6 e 9 d - 4 b e 9 - 9 d 2 3 - e 0 a d a 2 0 d 8 4 3 8 "   f i e l d I d = " 3 5 2 c 7 e e a - 3 1 8 f - 4 8 6 3 - 9 7 0 0 - 9 5 6 1 f 2 6 9 5 d 6 8 "   p a r e n t I d = " 0 0 0 0 0 0 0 0 - 0 0 0 0 - 0 0 0 0 - 0 0 0 0 - 0 0 0 0 0 0 0 0 0 0 0 0 "   l e v e l O r d e r = " 1 0 0 "   c o n t r o l T y p e = " p l a i n T e x t "   c o n t r o l E d i t T y p e = " i n l i n e "   e n c l o s i n g B o o k m a r k = " f a l s e "   f o r m a t E v a l u a t o r T y p e = " e x p r e s s i o n "   t e x t C a s e = " i g n o r e C a s e "   r e m o v e C o n t r o l = " f a l s e "   i g n o r e F o r m a t I f E m p t y = " f a l s e " >  
                         < p a r a m e t e r s >  
                             < p a r a m e t e r   i d = " 4 0 f 3 9 1 3 0 - 2 2 2 d - 4 e c 1 - a 3 0 f - e b 3 0 b 3 e 5 f 8 7 6 "   n a m e = " F i e l d   i n d e x "   t y p e = " S y s t e m . I n t 3 2 ,   m s c o r l i b ,   V e r s i o n = 4 . 0 . 0 . 0 ,   C u l t u r e = n e u t r a l ,   P u b l i c K e y T o k e n = b 7 7 a 5 c 5 6 1 9 3 4 e 0 8 9 "   o r d e r = " 9 9 9 "   k e y = " i n d e x "   v a l u e = " "   g r o u p O r d e r = " - 1 " / >  
                             < p a r a m e t e r   i d = " 5 9 e d 3 f c 0 - b 8 d 4 - 4 f 0 d - a 9 c d - b 0 b 2 5 e 4 f c 5 b 9 "   n a m e = " P a r e n t   f i e l d   i n d e x "   t y p e = " S y s t e m . I n t 3 2 ,   m s c o r l i b ,   V e r s i o n = 4 . 0 . 0 . 0 ,   C u l t u r e = n e u t r a l ,   P u b l i c K e y T o k e n = b 7 7 a 5 c 5 6 1 9 3 4 e 0 8 9 "   o r d e r = " 9 9 9 "   k e y = " p a r e n t I n d e x "   v a l u e = " "   g r o u p O r d e r = " - 1 " / >  
                             < p a r a m e t e r   i d = " c f 4 9 2 b 7 f - 8 7 c e - 4 2 5 c - b a a c - 8 2 a 9 4 0 2 a 5 1 3 e "   n a m e = " D e l e t e   i f   e m p t y "   t y p e = " S y s t e m . B o o l e a n ,   m s c o r l i b ,   V e r s i o n = 4 . 0 . 0 . 0 ,   C u l t u r e = n e u t r a l ,   P u b l i c K e y T o k e n = b 7 7 a 5 c 5 6 1 9 3 4 e 0 8 9 "   o r d e r = " 9 9 9 "   k e y = " d e l e t e I f E m p t y "   v a l u e = " F a l s e "   g r o u p O r d e r = " - 1 " / >  
                             < p a r a m e t e r   i d = " 2 5 0 d b a c e - 3 1 8 2 - 4 5 5 6 - 9 5 d b - 2 f 0 8 0 a 9 7 9 0 d 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2 1 b 4 7 5 0 5 - c b f 1 - 4 a 0 1 - 9 f c 1 - 3 4 0 e 9 4 5 5 2 1 f 5 "   n a m e = " L a b e l s . t a l e n t e d   l a w y e r s "   a s s e m b l y = " I p h e l i o n . O u t l i n e . W o r d . d l l "   t y p e = " I p h e l i o n . O u t l i n e . W o r d . R e n d e r e r s . T e x t R e n d e r e r "   o r d e r = " 2 "   a c t i v e = " t r u e "   e n t i t y I d = " f 9 5 d c 5 f a - 6 e 9 d - 4 b e 9 - 9 d 2 3 - e 0 a d a 2 0 d 8 4 3 8 "   f i e l d I d = " 0 b 6 8 2 e 9 a - 2 8 8 4 - 4 7 e e - 8 5 b f - 9 5 e 7 3 8 e b f 9 0 8 "   p a r e n t I d = " 0 0 0 0 0 0 0 0 - 0 0 0 0 - 0 0 0 0 - 0 0 0 0 - 0 0 0 0 0 0 0 0 0 0 0 0 "   l e v e l O r d e r = " 1 0 0 "   c o n t r o l T y p e = " p l a i n T e x t "   c o n t r o l E d i t T y p e = " i n l i n e "   e n c l o s i n g B o o k m a r k = " f a l s e "   f o r m a t E v a l u a t o r T y p e = " e x p r e s s i o n "   t e x t C a s e = " i g n o r e C a s e "   r e m o v e C o n t r o l = " f a l s e "   i g n o r e F o r m a t I f E m p t y = " f a l s e " >  
                         < p a r a m e t e r s >  
                             < p a r a m e t e r   i d = " 4 d 0 a 7 b b 7 - 9 1 e 7 - 4 7 1 f - 9 1 8 3 - 5 d c d b 4 a 5 4 c 4 e "   n a m e = " F i e l d   i n d e x "   t y p e = " S y s t e m . I n t 3 2 ,   m s c o r l i b ,   V e r s i o n = 4 . 0 . 0 . 0 ,   C u l t u r e = n e u t r a l ,   P u b l i c K e y T o k e n = b 7 7 a 5 c 5 6 1 9 3 4 e 0 8 9 "   o r d e r = " 9 9 9 "   k e y = " i n d e x "   v a l u e = " "   g r o u p O r d e r = " - 1 " / >  
                             < p a r a m e t e r   i d = " 1 4 5 5 c 0 c c - f a f b - 4 7 f 0 - 9 b 8 d - f 9 e b d b d 7 d 3 9 b "   n a m e = " P a r e n t   f i e l d   i n d e x "   t y p e = " S y s t e m . I n t 3 2 ,   m s c o r l i b ,   V e r s i o n = 4 . 0 . 0 . 0 ,   C u l t u r e = n e u t r a l ,   P u b l i c K e y T o k e n = b 7 7 a 5 c 5 6 1 9 3 4 e 0 8 9 "   o r d e r = " 9 9 9 "   k e y = " p a r e n t I n d e x "   v a l u e = " "   g r o u p O r d e r = " - 1 " / >  
                             < p a r a m e t e r   i d = " c 3 b e 1 7 b 7 - 7 c a 9 - 4 f 0 f - 8 2 7 6 - 2 8 f f 1 f 5 6 2 9 c 1 "   n a m e = " D e l e t e   i f   e m p t y "   t y p e = " S y s t e m . B o o l e a n ,   m s c o r l i b ,   V e r s i o n = 4 . 0 . 0 . 0 ,   C u l t u r e = n e u t r a l ,   P u b l i c K e y T o k e n = b 7 7 a 5 c 5 6 1 9 3 4 e 0 8 9 "   o r d e r = " 9 9 9 "   k e y = " d e l e t e I f E m p t y "   v a l u e = " F a l s e "   g r o u p O r d e r = " - 1 " / >  
                             < p a r a m e t e r   i d = " e 6 5 3 7 d e 1 - c 0 8 2 - 4 c 9 a - a f 7 b - 6 0 7 f 7 2 3 6 d f 7 b " 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0 0 a 3 6 3 3 3 - b c f 7 - 4 5 3 1 - b d a 9 - f 8 d 0 3 b 5 5 2 8 8 4 "   n a m e = " L a b e l s . w o r k i n g   w i t h "   a s s e m b l y = " I p h e l i o n . O u t l i n e . W o r d . d l l "   t y p e = " I p h e l i o n . O u t l i n e . W o r d . R e n d e r e r s . T e x t R e n d e r e r "   o r d e r = " 2 "   a c t i v e = " t r u e "   e n t i t y I d = " f 9 5 d c 5 f a - 6 e 9 d - 4 b e 9 - 9 d 2 3 - e 0 a d a 2 0 d 8 4 3 8 "   f i e l d I d = " 7 5 a 4 d 2 1 8 - 2 7 7 e - 4 7 e f - b 5 9 b - b c 8 b d 8 d 7 9 3 7 d "   p a r e n t I d = " 0 0 0 0 0 0 0 0 - 0 0 0 0 - 0 0 0 0 - 0 0 0 0 - 0 0 0 0 0 0 0 0 0 0 0 0 "   l e v e l O r d e r = " 1 0 0 "   c o n t r o l T y p e = " p l a i n T e x t "   c o n t r o l E d i t T y p e = " i n l i n e "   e n c l o s i n g B o o k m a r k = " f a l s e "   f o r m a t E v a l u a t o r T y p e = " e x p r e s s i o n "   t e x t C a s e = " i g n o r e C a s e "   r e m o v e C o n t r o l = " f a l s e "   i g n o r e F o r m a t I f E m p t y = " f a l s e " >  
                         < p a r a m e t e r s >  
                             < p a r a m e t e r   i d = " a c 6 6 c 1 2 0 - a 0 4 a - 4 f 5 7 - 9 4 0 9 - 6 8 e 5 b 7 f d 5 6 2 1 "   n a m e = " F i e l d   i n d e x "   t y p e = " S y s t e m . I n t 3 2 ,   m s c o r l i b ,   V e r s i o n = 4 . 0 . 0 . 0 ,   C u l t u r e = n e u t r a l ,   P u b l i c K e y T o k e n = b 7 7 a 5 c 5 6 1 9 3 4 e 0 8 9 "   o r d e r = " 9 9 9 "   k e y = " i n d e x "   v a l u e = " "   g r o u p O r d e r = " - 1 " / >  
                             < p a r a m e t e r   i d = " 4 c d f 7 5 f 6 - 1 2 6 9 - 4 7 1 2 - b 6 3 0 - 1 4 2 1 a 2 b e 7 5 4 c "   n a m e = " P a r e n t   f i e l d   i n d e x "   t y p e = " S y s t e m . I n t 3 2 ,   m s c o r l i b ,   V e r s i o n = 4 . 0 . 0 . 0 ,   C u l t u r e = n e u t r a l ,   P u b l i c K e y T o k e n = b 7 7 a 5 c 5 6 1 9 3 4 e 0 8 9 "   o r d e r = " 9 9 9 "   k e y = " p a r e n t I n d e x "   v a l u e = " "   g r o u p O r d e r = " - 1 " / >  
                             < p a r a m e t e r   i d = " b e b 9 4 2 c 6 - c 6 6 7 - 4 9 7 9 - a 4 7 a - 8 2 c 0 5 d 5 0 b c c d "   n a m e = " D e l e t e   i f   e m p t y "   t y p e = " S y s t e m . B o o l e a n ,   m s c o r l i b ,   V e r s i o n = 4 . 0 . 0 . 0 ,   C u l t u r e = n e u t r a l ,   P u b l i c K e y T o k e n = b 7 7 a 5 c 5 6 1 9 3 4 e 0 8 9 "   o r d e r = " 9 9 9 "   k e y = " d e l e t e I f E m p t y "   v a l u e = " F a l s e "   g r o u p O r d e r = " - 1 " / >  
                             < p a r a m e t e r   i d = " 6 9 0 4 a 4 0 4 - f f 9 f - 4 0 c f - b 3 9 c - b c a e 8 9 1 6 1 3 1 1 " 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a f e f 0 6 9 c - 1 4 4 a - 4 9 6 d - 8 2 e 5 - 6 3 0 7 b 1 7 5 1 b 8 d "   n a m e = " L a b e l s . i n "   a s s e m b l y = " I p h e l i o n . O u t l i n e . W o r d . d l l "   t y p e = " I p h e l i o n . O u t l i n e . W o r d . R e n d e r e r s . T e x t R e n d e r e r "   o r d e r = " 2 "   a c t i v e = " t r u e "   e n t i t y I d = " f 9 5 d c 5 f a - 6 e 9 d - 4 b e 9 - 9 d 2 3 - e 0 a d a 2 0 d 8 4 3 8 "   f i e l d I d = " c f 1 5 a b 4 1 - 6 1 8 a - 4 4 1 5 - a 0 6 0 - 3 b 5 2 0 1 d 4 1 5 8 3 "   p a r e n t I d = " 0 0 0 0 0 0 0 0 - 0 0 0 0 - 0 0 0 0 - 0 0 0 0 - 0 0 0 0 0 0 0 0 0 0 0 0 "   l e v e l O r d e r = " 1 0 0 "   c o n t r o l T y p e = " p l a i n T e x t "   c o n t r o l E d i t T y p e = " i n l i n e "   e n c l o s i n g B o o k m a r k = " f a l s e "   f o r m a t E v a l u a t o r T y p e = " e x p r e s s i o n "   t e x t C a s e = " i g n o r e C a s e "   r e m o v e C o n t r o l = " f a l s e "   i g n o r e F o r m a t I f E m p t y = " f a l s e " >  
                         < p a r a m e t e r s >  
                             < p a r a m e t e r   i d = " 2 c 4 1 4 5 b 8 - 3 9 7 c - 4 c d 1 - 8 7 8 2 - 0 9 6 f d e 2 3 0 8 7 7 "   n a m e = " F i e l d   i n d e x "   t y p e = " S y s t e m . I n t 3 2 ,   m s c o r l i b ,   V e r s i o n = 4 . 0 . 0 . 0 ,   C u l t u r e = n e u t r a l ,   P u b l i c K e y T o k e n = b 7 7 a 5 c 5 6 1 9 3 4 e 0 8 9 "   o r d e r = " 9 9 9 "   k e y = " i n d e x "   v a l u e = " "   g r o u p O r d e r = " - 1 " / >  
                             < p a r a m e t e r   i d = " 3 8 b 2 6 c 8 a - 9 4 6 6 - 4 4 c c - a a d 2 - b 6 9 8 7 7 7 b 0 c b 4 "   n a m e = " P a r e n t   f i e l d   i n d e x "   t y p e = " S y s t e m . I n t 3 2 ,   m s c o r l i b ,   V e r s i o n = 4 . 0 . 0 . 0 ,   C u l t u r e = n e u t r a l ,   P u b l i c K e y T o k e n = b 7 7 a 5 c 5 6 1 9 3 4 e 0 8 9 "   o r d e r = " 9 9 9 "   k e y = " p a r e n t I n d e x "   v a l u e = " "   g r o u p O r d e r = " - 1 " / >  
                             < p a r a m e t e r   i d = " f e f 3 d 8 7 b - 3 0 8 c - 4 d 7 d - 9 9 5 e - 8 a a e 1 6 c d 3 7 f 6 "   n a m e = " D e l e t e   i f   e m p t y "   t y p e = " S y s t e m . B o o l e a n ,   m s c o r l i b ,   V e r s i o n = 4 . 0 . 0 . 0 ,   C u l t u r e = n e u t r a l ,   P u b l i c K e y T o k e n = b 7 7 a 5 c 5 6 1 9 3 4 e 0 8 9 "   o r d e r = " 9 9 9 "   k e y = " d e l e t e I f E m p t y "   v a l u e = " F a l s e "   g r o u p O r d e r = " - 1 " / >  
                             < p a r a m e t e r   i d = " 2 4 c 8 8 2 d 0 - 1 0 f 9 - 4 c 6 1 - 8 9 a d - 1 4 b 0 3 3 4 b c 2 5 0 " 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7 3 9 6 4 9 b d - 1 8 3 6 - 4 0 3 b - b 1 2 e - f e 8 2 6 b 8 e 7 6 6 d "   n a m e = " L a b e l s . a d v i s i n g   a c r o s s "   a s s e m b l y = " I p h e l i o n . O u t l i n e . W o r d . d l l "   t y p e = " I p h e l i o n . O u t l i n e . W o r d . R e n d e r e r s . T e x t R e n d e r e r "   o r d e r = " 2 "   a c t i v e = " t r u e "   e n t i t y I d = " f 9 5 d c 5 f a - 6 e 9 d - 4 b e 9 - 9 d 2 3 - e 0 a d a 2 0 d 8 4 3 8 "   f i e l d I d = " 0 9 f c 6 f d f - 4 8 b 5 - 4 c f 3 - a 6 c b - 6 5 3 f 3 d 6 0 e d 4 9 "   p a r e n t I d = " 0 0 0 0 0 0 0 0 - 0 0 0 0 - 0 0 0 0 - 0 0 0 0 - 0 0 0 0 0 0 0 0 0 0 0 0 "   l e v e l O r d e r = " 1 0 0 "   c o n t r o l T y p e = " p l a i n T e x t "   c o n t r o l E d i t T y p e = " i n l i n e "   e n c l o s i n g B o o k m a r k = " f a l s e "   f o r m a t E v a l u a t o r T y p e = " e x p r e s s i o n "   t e x t C a s e = " i g n o r e C a s e "   r e m o v e C o n t r o l = " f a l s e "   i g n o r e F o r m a t I f E m p t y = " f a l s e " >  
                         < p a r a m e t e r s >  
                             < p a r a m e t e r   i d = " 4 1 4 0 a a 2 8 - 3 2 9 6 - 4 d c 7 - b 4 5 f - 9 e 0 0 f 9 b f 4 2 e 2 "   n a m e = " F i e l d   i n d e x "   t y p e = " S y s t e m . I n t 3 2 ,   m s c o r l i b ,   V e r s i o n = 4 . 0 . 0 . 0 ,   C u l t u r e = n e u t r a l ,   P u b l i c K e y T o k e n = b 7 7 a 5 c 5 6 1 9 3 4 e 0 8 9 "   o r d e r = " 9 9 9 "   k e y = " i n d e x "   v a l u e = " "   g r o u p O r d e r = " - 1 " / >  
                             < p a r a m e t e r   i d = " 8 5 f 3 e 8 6 c - f d 1 a - 4 6 4 1 - 8 2 5 c - 1 d 0 c 0 b 1 4 6 f 8 a "   n a m e = " P a r e n t   f i e l d   i n d e x "   t y p e = " S y s t e m . I n t 3 2 ,   m s c o r l i b ,   V e r s i o n = 4 . 0 . 0 . 0 ,   C u l t u r e = n e u t r a l ,   P u b l i c K e y T o k e n = b 7 7 a 5 c 5 6 1 9 3 4 e 0 8 9 "   o r d e r = " 9 9 9 "   k e y = " p a r e n t I n d e x "   v a l u e = " "   g r o u p O r d e r = " - 1 " / >  
                             < p a r a m e t e r   i d = " 3 c 6 0 6 5 c 2 - 0 5 7 8 - 4 b d 6 - b 8 c 2 - 1 d 0 e 4 7 0 9 5 e d 6 "   n a m e = " D e l e t e   i f   e m p t y "   t y p e = " S y s t e m . B o o l e a n ,   m s c o r l i b ,   V e r s i o n = 4 . 0 . 0 . 0 ,   C u l t u r e = n e u t r a l ,   P u b l i c K e y T o k e n = b 7 7 a 5 c 5 6 1 9 3 4 e 0 8 9 "   o r d e r = " 9 9 9 "   k e y = " d e l e t e I f E m p t y "   v a l u e = " F a l s e "   g r o u p O r d e r = " - 1 " / >  
                             < p a r a m e t e r   i d = " e 7 9 5 d d 2 d - 3 a 9 8 - 4 1 e 2 - 9 8 6 2 - 8 3 0 3 9 0 2 8 e 2 2 6 " 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d a 1 b 7 5 4 8 - d 4 5 d - 4 7 8 6 - 9 8 0 3 - b b 9 a 8 e 2 3 d c 9 9 "   n a m e = " L a b e l s . i n t e r n a t i o n a l   l o c a t i o n s "   a s s e m b l y = " I p h e l i o n . O u t l i n e . W o r d . d l l "   t y p e = " I p h e l i o n . O u t l i n e . W o r d . R e n d e r e r s . T e x t R e n d e r e r "   o r d e r = " 2 "   a c t i v e = " t r u e "   e n t i t y I d = " f 9 5 d c 5 f a - 6 e 9 d - 4 b e 9 - 9 d 2 3 - e 0 a d a 2 0 d 8 4 3 8 "   f i e l d I d = " 7 b 4 e 0 4 c d - 1 e 4 c - 4 3 e c - 9 2 6 3 - 8 c e 1 a f 5 9 2 0 8 1 "   p a r e n t I d = " 0 0 0 0 0 0 0 0 - 0 0 0 0 - 0 0 0 0 - 0 0 0 0 - 0 0 0 0 0 0 0 0 0 0 0 0 "   l e v e l O r d e r = " 1 0 0 "   c o n t r o l T y p e = " p l a i n T e x t "   c o n t r o l E d i t T y p e = " i n l i n e "   e n c l o s i n g B o o k m a r k = " f a l s e "   f o r m a t E v a l u a t o r T y p e = " e x p r e s s i o n "   t e x t C a s e = " i g n o r e C a s e "   r e m o v e C o n t r o l = " f a l s e "   i g n o r e F o r m a t I f E m p t y = " f a l s e " >  
                         < p a r a m e t e r s >  
                             < p a r a m e t e r   i d = " 0 d b 2 7 a b 2 - e 7 2 f - 4 c 7 0 - b e 5 2 - e 7 2 6 c 5 2 d b 6 3 2 "   n a m e = " F i e l d   i n d e x "   t y p e = " S y s t e m . I n t 3 2 ,   m s c o r l i b ,   V e r s i o n = 4 . 0 . 0 . 0 ,   C u l t u r e = n e u t r a l ,   P u b l i c K e y T o k e n = b 7 7 a 5 c 5 6 1 9 3 4 e 0 8 9 "   o r d e r = " 9 9 9 "   k e y = " i n d e x "   v a l u e = " "   g r o u p O r d e r = " - 1 " / >  
                             < p a r a m e t e r   i d = " 0 4 1 4 1 c 5 1 - a 6 b d - 4 e 9 7 - b 2 5 2 - 9 4 1 7 f a e c 4 9 4 4 "   n a m e = " P a r e n t   f i e l d   i n d e x "   t y p e = " S y s t e m . I n t 3 2 ,   m s c o r l i b ,   V e r s i o n = 4 . 0 . 0 . 0 ,   C u l t u r e = n e u t r a l ,   P u b l i c K e y T o k e n = b 7 7 a 5 c 5 6 1 9 3 4 e 0 8 9 "   o r d e r = " 9 9 9 "   k e y = " p a r e n t I n d e x "   v a l u e = " "   g r o u p O r d e r = " - 1 " / >  
                             < p a r a m e t e r   i d = " 0 5 2 0 e 8 a a - 3 d 9 1 - 4 4 d c - a e c 6 - f 7 7 a 8 f 0 9 0 6 1 7 "   n a m e = " D e l e t e   i f   e m p t y "   t y p e = " S y s t e m . B o o l e a n ,   m s c o r l i b ,   V e r s i o n = 4 . 0 . 0 . 0 ,   C u l t u r e = n e u t r a l ,   P u b l i c K e y T o k e n = b 7 7 a 5 c 5 6 1 9 3 4 e 0 8 9 "   o r d e r = " 9 9 9 "   k e y = " d e l e t e I f E m p t y "   v a l u e = " F a l s e "   g r o u p O r d e r = " - 1 " / >  
                             < p a r a m e t e r   i d = " 5 3 b d 1 5 b 3 - b 6 8 d - 4 4 1 6 - 8 c 5 3 - e 1 0 2 8 6 3 5 b e 6 2 " 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2 8 b d 6 1 2 7 - 5 5 4 1 - 4 1 f 3 - a 3 c f - 9 e 5 f 8 8 a 0 0 9 9 5 "   n a m e = " L a b e l s . e x p e r t   p a r t n e r s "   a s s e m b l y = " I p h e l i o n . O u t l i n e . W o r d . d l l "   t y p e = " I p h e l i o n . O u t l i n e . W o r d . R e n d e r e r s . T e x t R e n d e r e r "   o r d e r = " 2 "   a c t i v e = " t r u e "   e n t i t y I d = " f 9 5 d c 5 f a - 6 e 9 d - 4 b e 9 - 9 d 2 3 - e 0 a d a 2 0 d 8 4 3 8 "   f i e l d I d = " 6 f 5 1 6 d b b - 4 c 4 4 - 4 0 3 5 - 8 2 8 1 - 7 c 5 2 1 d 5 2 4 c 1 0 "   p a r e n t I d = " 0 0 0 0 0 0 0 0 - 0 0 0 0 - 0 0 0 0 - 0 0 0 0 - 0 0 0 0 0 0 0 0 0 0 0 0 "   l e v e l O r d e r = " 1 0 0 "   c o n t r o l T y p e = " p l a i n T e x t "   c o n t r o l E d i t T y p e = " i n l i n e "   e n c l o s i n g B o o k m a r k = " f a l s e "   f o r m a t E v a l u a t o r T y p e = " e x p r e s s i o n "   t e x t C a s e = " i g n o r e C a s e "   r e m o v e C o n t r o l = " f a l s e "   i g n o r e F o r m a t I f E m p t y = " f a l s e " >  
                         < p a r a m e t e r s >  
                             < p a r a m e t e r   i d = " c 4 3 7 f a e 6 - a 9 8 1 - 4 5 8 a - 9 c b 3 - f d 7 1 2 a 0 3 5 5 5 d "   n a m e = " F i e l d   i n d e x "   t y p e = " S y s t e m . I n t 3 2 ,   m s c o r l i b ,   V e r s i o n = 4 . 0 . 0 . 0 ,   C u l t u r e = n e u t r a l ,   P u b l i c K e y T o k e n = b 7 7 a 5 c 5 6 1 9 3 4 e 0 8 9 "   o r d e r = " 9 9 9 "   k e y = " i n d e x "   v a l u e = " "   g r o u p O r d e r = " - 1 " / >  
                             < p a r a m e t e r   i d = " 6 6 f a 2 d 5 4 - e 3 d c - 4 1 2 3 - 9 b 1 9 - 3 3 5 5 d 6 b 6 0 5 5 3 "   n a m e = " P a r e n t   f i e l d   i n d e x "   t y p e = " S y s t e m . I n t 3 2 ,   m s c o r l i b ,   V e r s i o n = 4 . 0 . 0 . 0 ,   C u l t u r e = n e u t r a l ,   P u b l i c K e y T o k e n = b 7 7 a 5 c 5 6 1 9 3 4 e 0 8 9 "   o r d e r = " 9 9 9 "   k e y = " p a r e n t I n d e x "   v a l u e = " "   g r o u p O r d e r = " - 1 " / >  
                             < p a r a m e t e r   i d = " 7 f 5 0 8 5 f a - 1 5 1 6 - 4 b f f - b c b 6 - 8 0 c f 2 e 7 4 b a d a "   n a m e = " D e l e t e   i f   e m p t y "   t y p e = " S y s t e m . B o o l e a n ,   m s c o r l i b ,   V e r s i o n = 4 . 0 . 0 . 0 ,   C u l t u r e = n e u t r a l ,   P u b l i c K e y T o k e n = b 7 7 a 5 c 5 6 1 9 3 4 e 0 8 9 "   o r d e r = " 9 9 9 "   k e y = " d e l e t e I f E m p t y "   v a l u e = " F a l s e "   g r o u p O r d e r = " - 1 " / >  
                             < p a r a m e t e r   i d = " 3 8 0 b d b b 2 - 1 0 c 4 - 4 e 8 5 - 9 5 d 9 - 8 e b d 6 e e 5 2 8 9 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b 4 2 e 9 8 d 9 - 8 f 1 c - 4 0 3 9 - 8 9 e a - c 6 f 7 c b 9 7 9 7 b 6 "   n a m e = " L a b e l s . c o r e   s e c t o r s "   a s s e m b l y = " I p h e l i o n . O u t l i n e . W o r d . d l l "   t y p e = " I p h e l i o n . O u t l i n e . W o r d . R e n d e r e r s . T e x t R e n d e r e r "   o r d e r = " 2 "   a c t i v e = " t r u e "   e n t i t y I d = " f 9 5 d c 5 f a - 6 e 9 d - 4 b e 9 - 9 d 2 3 - e 0 a d a 2 0 d 8 4 3 8 "   f i e l d I d = " 3 9 e 7 0 f 6 e - 8 5 a b - 4 1 9 b - a 5 c d - b 6 7 c 7 9 8 5 4 f e 7 "   p a r e n t I d = " 0 0 0 0 0 0 0 0 - 0 0 0 0 - 0 0 0 0 - 0 0 0 0 - 0 0 0 0 0 0 0 0 0 0 0 0 "   l e v e l O r d e r = " 1 0 0 "   c o n t r o l T y p e = " p l a i n T e x t "   c o n t r o l E d i t T y p e = " i n l i n e "   e n c l o s i n g B o o k m a r k = " f a l s e "   f o r m a t E v a l u a t o r T y p e = " e x p r e s s i o n "   t e x t C a s e = " i g n o r e C a s e "   r e m o v e C o n t r o l = " f a l s e "   i g n o r e F o r m a t I f E m p t y = " f a l s e " >  
                         < p a r a m e t e r s >  
                             < p a r a m e t e r   i d = " 4 d a 0 3 e 4 c - 5 9 f 2 - 4 b 0 6 - 9 6 1 a - 8 f 1 8 2 7 f 2 c 3 7 d "   n a m e = " F i e l d   i n d e x "   t y p e = " S y s t e m . I n t 3 2 ,   m s c o r l i b ,   V e r s i o n = 4 . 0 . 0 . 0 ,   C u l t u r e = n e u t r a l ,   P u b l i c K e y T o k e n = b 7 7 a 5 c 5 6 1 9 3 4 e 0 8 9 "   o r d e r = " 9 9 9 "   k e y = " i n d e x "   v a l u e = " "   g r o u p O r d e r = " - 1 " / >  
                             < p a r a m e t e r   i d = " 6 d d c 6 5 6 4 - 5 b 4 2 - 4 2 3 c - b d b a - 3 8 7 0 5 2 7 c f 3 7 4 "   n a m e = " P a r e n t   f i e l d   i n d e x "   t y p e = " S y s t e m . I n t 3 2 ,   m s c o r l i b ,   V e r s i o n = 4 . 0 . 0 . 0 ,   C u l t u r e = n e u t r a l ,   P u b l i c K e y T o k e n = b 7 7 a 5 c 5 6 1 9 3 4 e 0 8 9 "   o r d e r = " 9 9 9 "   k e y = " p a r e n t I n d e x "   v a l u e = " "   g r o u p O r d e r = " - 1 " / >  
                             < p a r a m e t e r   i d = " a 4 5 7 5 a d f - 2 1 4 8 - 4 8 3 0 - 8 d b f - d b 8 3 a 8 c 0 f d d 3 "   n a m e = " D e l e t e   i f   e m p t y "   t y p e = " S y s t e m . B o o l e a n ,   m s c o r l i b ,   V e r s i o n = 4 . 0 . 0 . 0 ,   C u l t u r e = n e u t r a l ,   P u b l i c K e y T o k e n = b 7 7 a 5 c 5 6 1 9 3 4 e 0 8 9 "   o r d e r = " 9 9 9 "   k e y = " d e l e t e I f E m p t y "   v a l u e = " F a l s e "   g r o u p O r d e r = " - 1 " / >  
                             < p a r a m e t e r   i d = " 0 1 f a a 5 2 6 - b d 5 8 - 4 b c 2 - b 0 2 b - f e f 3 a 1 b 3 4 b 0 8 " 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8 5 3 a 3 7 9 2 - 6 5 4 7 - 4 c 6 0 - 9 a 1 a - 1 1 4 c 5 3 6 f c 8 b a "   n a m e = " L a b e l s . w i t h "   a s s e m b l y = " I p h e l i o n . O u t l i n e . W o r d . d l l "   t y p e = " I p h e l i o n . O u t l i n e . W o r d . R e n d e r e r s . T e x t R e n d e r e r "   o r d e r = " 2 "   a c t i v e = " t r u e "   e n t i t y I d = " f 9 5 d c 5 f a - 6 e 9 d - 4 b e 9 - 9 d 2 3 - e 0 a d a 2 0 d 8 4 3 8 "   f i e l d I d = " f d f 6 8 3 e c - 8 6 d d - 4 d 2 7 - a f 4 8 - a 4 2 b 3 7 b 1 2 f d f "   p a r e n t I d = " 0 0 0 0 0 0 0 0 - 0 0 0 0 - 0 0 0 0 - 0 0 0 0 - 0 0 0 0 0 0 0 0 0 0 0 0 "   l e v e l O r d e r = " 1 0 0 "   c o n t r o l T y p e = " p l a i n T e x t "   c o n t r o l E d i t T y p e = " i n l i n e "   e n c l o s i n g B o o k m a r k = " f a l s e "   f o r m a t E v a l u a t o r T y p e = " e x p r e s s i o n "   t e x t C a s e = " i g n o r e C a s e "   r e m o v e C o n t r o l = " f a l s e "   i g n o r e F o r m a t I f E m p t y = " f a l s e " >  
                         < p a r a m e t e r s >  
                             < p a r a m e t e r   i d = " 6 3 c 6 4 5 a 2 - 1 0 5 c - 4 8 4 9 - b 2 6 7 - a d a 6 7 8 5 2 e d a f "   n a m e = " F i e l d   i n d e x "   t y p e = " S y s t e m . I n t 3 2 ,   m s c o r l i b ,   V e r s i o n = 4 . 0 . 0 . 0 ,   C u l t u r e = n e u t r a l ,   P u b l i c K e y T o k e n = b 7 7 a 5 c 5 6 1 9 3 4 e 0 8 9 "   o r d e r = " 9 9 9 "   k e y = " i n d e x "   v a l u e = " "   g r o u p O r d e r = " - 1 " / >  
                             < p a r a m e t e r   i d = " 5 5 7 a d 2 6 c - 7 3 6 5 - 4 b a 7 - 9 5 3 0 - a 2 9 b 4 f 3 0 5 8 1 9 "   n a m e = " P a r e n t   f i e l d   i n d e x "   t y p e = " S y s t e m . I n t 3 2 ,   m s c o r l i b ,   V e r s i o n = 4 . 0 . 0 . 0 ,   C u l t u r e = n e u t r a l ,   P u b l i c K e y T o k e n = b 7 7 a 5 c 5 6 1 9 3 4 e 0 8 9 "   o r d e r = " 9 9 9 "   k e y = " p a r e n t I n d e x "   v a l u e = " "   g r o u p O r d e r = " - 1 " / >  
                             < p a r a m e t e r   i d = " 6 6 2 3 e c c e - 4 3 0 6 - 4 7 6 d - a 3 4 c - 8 5 a 1 d d f 3 d 0 3 8 "   n a m e = " D e l e t e   i f   e m p t y "   t y p e = " S y s t e m . B o o l e a n ,   m s c o r l i b ,   V e r s i o n = 4 . 0 . 0 . 0 ,   C u l t u r e = n e u t r a l ,   P u b l i c K e y T o k e n = b 7 7 a 5 c 5 6 1 9 3 4 e 0 8 9 "   o r d e r = " 9 9 9 "   k e y = " d e l e t e I f E m p t y "   v a l u e = " F a l s e "   g r o u p O r d e r = " - 1 " / >  
                             < p a r a m e t e r   i d = " 0 1 e 4 5 0 c d - 1 4 a d - 4 7 3 7 - b f 0 f - 7 8 d e 2 f a c 0 c 6 c " 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7 7 e 7 d 6 f 9 - b 1 0 4 - 4 e a e - a 2 f 1 - f f a 8 c f a c 3 2 f 1 "   n a m e = " L a b e l s . c l i e n t - c e n t r e d   a p p r o a c h "   a s s e m b l y = " I p h e l i o n . O u t l i n e . W o r d . d l l "   t y p e = " I p h e l i o n . O u t l i n e . W o r d . R e n d e r e r s . T e x t R e n d e r e r "   o r d e r = " 2 "   a c t i v e = " t r u e "   e n t i t y I d = " f 9 5 d c 5 f a - 6 e 9 d - 4 b e 9 - 9 d 2 3 - e 0 a d a 2 0 d 8 4 3 8 "   f i e l d I d = " e 3 c d f 2 e c - 0 e 0 6 - 4 9 1 5 - 8 1 6 2 - e 9 4 8 b d a 5 3 7 1 a "   p a r e n t I d = " 0 0 0 0 0 0 0 0 - 0 0 0 0 - 0 0 0 0 - 0 0 0 0 - 0 0 0 0 0 0 0 0 0 0 0 0 "   l e v e l O r d e r = " 1 0 0 "   c o n t r o l T y p e = " p l a i n T e x t "   c o n t r o l E d i t T y p e = " i n l i n e "   e n c l o s i n g B o o k m a r k = " f a l s e "   f o r m a t E v a l u a t o r T y p e = " e x p r e s s i o n "   t e x t C a s e = " i g n o r e C a s e "   r e m o v e C o n t r o l = " f a l s e "   i g n o r e F o r m a t I f E m p t y = " f a l s e " >  
                         < p a r a m e t e r s >  
                             < p a r a m e t e r   i d = " 6 b 9 a 0 f 5 e - a b 4 8 - 4 a 5 d - b 7 5 a - 8 8 2 5 e f 9 9 e a f 4 "   n a m e = " F i e l d   i n d e x "   t y p e = " S y s t e m . I n t 3 2 ,   m s c o r l i b ,   V e r s i o n = 4 . 0 . 0 . 0 ,   C u l t u r e = n e u t r a l ,   P u b l i c K e y T o k e n = b 7 7 a 5 c 5 6 1 9 3 4 e 0 8 9 "   o r d e r = " 9 9 9 "   k e y = " i n d e x "   v a l u e = " "   g r o u p O r d e r = " - 1 " / >  
                             < p a r a m e t e r   i d = " 9 a 9 9 a e a 2 - 8 c b c - 4 a a 4 - 8 a 4 5 - 0 c 4 d e c 7 7 1 b d a "   n a m e = " P a r e n t   f i e l d   i n d e x "   t y p e = " S y s t e m . I n t 3 2 ,   m s c o r l i b ,   V e r s i o n = 4 . 0 . 0 . 0 ,   C u l t u r e = n e u t r a l ,   P u b l i c K e y T o k e n = b 7 7 a 5 c 5 6 1 9 3 4 e 0 8 9 "   o r d e r = " 9 9 9 "   k e y = " p a r e n t I n d e x "   v a l u e = " "   g r o u p O r d e r = " - 1 " / >  
                             < p a r a m e t e r   i d = " b e b 4 3 e c 1 - 0 2 2 8 - 4 0 c f - 8 a 0 e - 4 0 d e e 5 0 d 9 2 c c "   n a m e = " D e l e t e   i f   e m p t y "   t y p e = " S y s t e m . B o o l e a n ,   m s c o r l i b ,   V e r s i o n = 4 . 0 . 0 . 0 ,   C u l t u r e = n e u t r a l ,   P u b l i c K e y T o k e n = b 7 7 a 5 c 5 6 1 9 3 4 e 0 8 9 "   o r d e r = " 9 9 9 "   k e y = " d e l e t e I f E m p t y "   v a l u e = " F a l s e "   g r o u p O r d e r = " - 1 " / >  
                             < p a r a m e t e r   i d = " a 4 7 9 f f 5 1 - 9 a b e - 4 d c 4 - 8 c 7 9 - a 2 b 9 3 a 3 8 a 6 0 c " 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f 5 6 3 4 9 f f - 8 a a e - 4 a e 2 - a d 4 3 - 3 b a 2 7 a 2 1 1 0 f c "   n a m e = " L a b e l s . E u r o p e "   a s s e m b l y = " I p h e l i o n . O u t l i n e . W o r d . d l l "   t y p e = " I p h e l i o n . O u t l i n e . W o r d . R e n d e r e r s . T e x t R e n d e r e r "   o r d e r = " 2 "   a c t i v e = " t r u e "   e n t i t y I d = " f 9 5 d c 5 f a - 6 e 9 d - 4 b e 9 - 9 d 2 3 - e 0 a d a 2 0 d 8 4 3 8 "   f i e l d I d = " c a f 4 d d 1 7 - 7 9 4 c - 4 3 d 4 - 8 5 7 3 - f 5 3 6 4 3 a e c 4 0 3 "   p a r e n t I d = " 0 0 0 0 0 0 0 0 - 0 0 0 0 - 0 0 0 0 - 0 0 0 0 - 0 0 0 0 0 0 0 0 0 0 0 0 "   l e v e l O r d e r = " 1 0 0 "   c o n t r o l T y p e = " p l a i n T e x t "   c o n t r o l E d i t T y p e = " i n l i n e "   e n c l o s i n g B o o k m a r k = " f a l s e "   f o r m a t E v a l u a t o r T y p e = " e x p r e s s i o n "   t e x t C a s e = " i g n o r e C a s e "   r e m o v e C o n t r o l = " f a l s e "   i g n o r e F o r m a t I f E m p t y = " f a l s e " >  
                         < p a r a m e t e r s >  
                             < p a r a m e t e r   i d = " 5 a 5 7 9 b 4 2 - 8 7 3 4 - 4 6 c d - 9 0 2 0 - f 5 f 7 d 8 a 8 c 8 f 3 "   n a m e = " F i e l d   i n d e x "   t y p e = " S y s t e m . I n t 3 2 ,   m s c o r l i b ,   V e r s i o n = 4 . 0 . 0 . 0 ,   C u l t u r e = n e u t r a l ,   P u b l i c K e y T o k e n = b 7 7 a 5 c 5 6 1 9 3 4 e 0 8 9 "   o r d e r = " 9 9 9 "   k e y = " i n d e x "   v a l u e = " "   g r o u p O r d e r = " - 1 " / >  
                             < p a r a m e t e r   i d = " f d 8 d e b f 9 - 6 3 6 c - 4 0 e c - b c 5 f - 1 0 2 0 4 6 b 8 b 1 2 3 "   n a m e = " P a r e n t   f i e l d   i n d e x "   t y p e = " S y s t e m . I n t 3 2 ,   m s c o r l i b ,   V e r s i o n = 4 . 0 . 0 . 0 ,   C u l t u r e = n e u t r a l ,   P u b l i c K e y T o k e n = b 7 7 a 5 c 5 6 1 9 3 4 e 0 8 9 "   o r d e r = " 9 9 9 "   k e y = " p a r e n t I n d e x "   v a l u e = " "   g r o u p O r d e r = " - 1 " / >  
                             < p a r a m e t e r   i d = " 4 b 2 8 c 8 2 8 - 8 6 4 7 - 4 1 7 2 - a 2 1 d - b 6 6 9 f 8 1 9 c 8 c 7 "   n a m e = " D e l e t e   i f   e m p t y "   t y p e = " S y s t e m . B o o l e a n ,   m s c o r l i b ,   V e r s i o n = 4 . 0 . 0 . 0 ,   C u l t u r e = n e u t r a l ,   P u b l i c K e y T o k e n = b 7 7 a 5 c 5 6 1 9 3 4 e 0 8 9 "   o r d e r = " 9 9 9 "   k e y = " d e l e t e I f E m p t y "   v a l u e = " F a l s e "   g r o u p O r d e r = " - 1 " / >  
                             < p a r a m e t e r   i d = " 6 f 7 b 7 6 f a - f 6 f d - 4 5 8 2 - a e b f - b b 1 9 9 5 a c d 6 d 4 " 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6 f 6 b e c 6 f - 7 9 0 3 - 4 4 8 5 - 9 3 1 b - c 9 2 f 1 e 7 3 b 8 f e "   n a m e = " L a b e l s . o f f i c e s   e u r o p e "   a s s e m b l y = " I p h e l i o n . O u t l i n e . W o r d . d l l "   t y p e = " I p h e l i o n . O u t l i n e . W o r d . R e n d e r e r s . T e x t R e n d e r e r "   o r d e r = " 2 "   a c t i v e = " t r u e "   e n t i t y I d = " f 9 5 d c 5 f a - 6 e 9 d - 4 b e 9 - 9 d 2 3 - e 0 a d a 2 0 d 8 4 3 8 "   f i e l d I d = " 5 1 5 4 d 7 2 8 - 0 5 f 8 - 4 e 6 2 - b 8 4 3 - 8 6 f e 8 e 6 6 e c f a "   p a r e n t I d = " 0 0 0 0 0 0 0 0 - 0 0 0 0 - 0 0 0 0 - 0 0 0 0 - 0 0 0 0 0 0 0 0 0 0 0 0 "   l e v e l O r d e r = " 1 0 0 "   c o n t r o l T y p e = " p l a i n T e x t "   c o n t r o l E d i t T y p e = " i n l i n e "   e n c l o s i n g B o o k m a r k = " f a l s e "   f o r m a t E v a l u a t o r T y p e = " e x p r e s s i o n "   t e x t C a s e = " i g n o r e C a s e "   r e m o v e C o n t r o l = " f a l s e "   i g n o r e F o r m a t I f E m p t y = " f a l s e " >  
                         < p a r a m e t e r s >  
                             < p a r a m e t e r   i d = " 1 5 1 f b a f 5 - 0 0 e f - 4 3 a 2 - 9 2 d d - 4 2 9 0 c 2 6 a 2 0 f 8 "   n a m e = " F i e l d   i n d e x "   t y p e = " S y s t e m . I n t 3 2 ,   m s c o r l i b ,   V e r s i o n = 4 . 0 . 0 . 0 ,   C u l t u r e = n e u t r a l ,   P u b l i c K e y T o k e n = b 7 7 a 5 c 5 6 1 9 3 4 e 0 8 9 "   o r d e r = " 9 9 9 "   k e y = " i n d e x "   v a l u e = " "   g r o u p O r d e r = " - 1 " / >  
                             < p a r a m e t e r   i d = " e 7 7 2 2 a 0 b - 5 e c 8 - 4 3 6 a - b 4 0 e - 7 1 7 1 5 f 1 0 6 d 0 a "   n a m e = " P a r e n t   f i e l d   i n d e x "   t y p e = " S y s t e m . I n t 3 2 ,   m s c o r l i b ,   V e r s i o n = 4 . 0 . 0 . 0 ,   C u l t u r e = n e u t r a l ,   P u b l i c K e y T o k e n = b 7 7 a 5 c 5 6 1 9 3 4 e 0 8 9 "   o r d e r = " 9 9 9 "   k e y = " p a r e n t I n d e x "   v a l u e = " "   g r o u p O r d e r = " - 1 " / >  
                             < p a r a m e t e r   i d = " 6 e 7 0 e b 5 7 - e c 1 6 - 4 e 9 0 - 9 d 8 a - c 9 1 3 5 2 5 1 2 9 6 6 "   n a m e = " D e l e t e   i f   e m p t y "   t y p e = " S y s t e m . B o o l e a n ,   m s c o r l i b ,   V e r s i o n = 4 . 0 . 0 . 0 ,   C u l t u r e = n e u t r a l ,   P u b l i c K e y T o k e n = b 7 7 a 5 c 5 6 1 9 3 4 e 0 8 9 "   o r d e r = " 9 9 9 "   k e y = " d e l e t e I f E m p t y "   v a l u e = " F a l s e "   g r o u p O r d e r = " - 1 " / >  
                             < p a r a m e t e r   i d = " 8 6 1 0 a 7 f 2 - f c 9 b - 4 8 b f - 9 a 4 8 - 3 c 2 c 3 e d 9 a e a 7 " 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b 7 1 4 3 f 8 b - 1 2 a 6 - 4 f e b - a 5 c c - 9 6 0 f 7 e 8 7 7 c 1 2 "   n a m e = " L a b e l s . U S A "   a s s e m b l y = " I p h e l i o n . O u t l i n e . W o r d . d l l "   t y p e = " I p h e l i o n . O u t l i n e . W o r d . R e n d e r e r s . T e x t R e n d e r e r "   o r d e r = " 2 "   a c t i v e = " t r u e "   e n t i t y I d = " f 9 5 d c 5 f a - 6 e 9 d - 4 b e 9 - 9 d 2 3 - e 0 a d a 2 0 d 8 4 3 8 "   f i e l d I d = " 9 9 a d 6 e 3 1 - 3 2 7 e - 4 2 e 6 - b e 8 5 - b e 8 a 5 7 0 5 7 8 8 6 "   p a r e n t I d = " 0 0 0 0 0 0 0 0 - 0 0 0 0 - 0 0 0 0 - 0 0 0 0 - 0 0 0 0 0 0 0 0 0 0 0 0 "   l e v e l O r d e r = " 1 0 0 "   c o n t r o l T y p e = " p l a i n T e x t "   c o n t r o l E d i t T y p e = " i n l i n e "   e n c l o s i n g B o o k m a r k = " f a l s e "   f o r m a t E v a l u a t o r T y p e = " e x p r e s s i o n "   t e x t C a s e = " i g n o r e C a s e "   r e m o v e C o n t r o l = " f a l s e "   i g n o r e F o r m a t I f E m p t y = " f a l s e " >  
                         < p a r a m e t e r s >  
                             < p a r a m e t e r   i d = " e 7 6 d 3 9 d e - a 7 c 9 - 4 d c e - 8 d 1 b - 1 e 0 1 b d f 0 3 b 4 0 "   n a m e = " F i e l d   i n d e x "   t y p e = " S y s t e m . I n t 3 2 ,   m s c o r l i b ,   V e r s i o n = 4 . 0 . 0 . 0 ,   C u l t u r e = n e u t r a l ,   P u b l i c K e y T o k e n = b 7 7 a 5 c 5 6 1 9 3 4 e 0 8 9 "   o r d e r = " 9 9 9 "   k e y = " i n d e x "   v a l u e = " "   g r o u p O r d e r = " - 1 " / >  
                             < p a r a m e t e r   i d = " 9 9 0 4 1 f 7 7 - 1 c a 0 - 4 f f d - 9 4 0 8 - 1 e d 1 6 5 6 e b b d 0 "   n a m e = " P a r e n t   f i e l d   i n d e x "   t y p e = " S y s t e m . I n t 3 2 ,   m s c o r l i b ,   V e r s i o n = 4 . 0 . 0 . 0 ,   C u l t u r e = n e u t r a l ,   P u b l i c K e y T o k e n = b 7 7 a 5 c 5 6 1 9 3 4 e 0 8 9 "   o r d e r = " 9 9 9 "   k e y = " p a r e n t I n d e x "   v a l u e = " "   g r o u p O r d e r = " - 1 " / >  
                             < p a r a m e t e r   i d = " b f 8 c e f f 3 - d e 8 e - 4 2 f a - 9 d 1 7 - 4 8 a 2 1 7 a 0 2 c 7 1 "   n a m e = " D e l e t e   i f   e m p t y "   t y p e = " S y s t e m . B o o l e a n ,   m s c o r l i b ,   V e r s i o n = 4 . 0 . 0 . 0 ,   C u l t u r e = n e u t r a l ,   P u b l i c K e y T o k e n = b 7 7 a 5 c 5 6 1 9 3 4 e 0 8 9 "   o r d e r = " 9 9 9 "   k e y = " d e l e t e I f E m p t y "   v a l u e = " F a l s e "   g r o u p O r d e r = " - 1 " / >  
                             < p a r a m e t e r   i d = " 3 9 c 6 0 5 f 9 - e 1 f 8 - 4 b 9 d - a 5 f 8 - e 8 8 e 3 f 9 3 e 0 c d " 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8 2 1 f 8 8 0 2 - 4 a 1 f - 4 5 e 2 - b a 8 b - 1 4 e e a 7 a d f d 2 b "   n a m e = " L a b e l s . o f f i c e s   u s a "   a s s e m b l y = " I p h e l i o n . O u t l i n e . W o r d . d l l "   t y p e = " I p h e l i o n . O u t l i n e . W o r d . R e n d e r e r s . T e x t R e n d e r e r "   o r d e r = " 2 "   a c t i v e = " t r u e "   e n t i t y I d = " f 9 5 d c 5 f a - 6 e 9 d - 4 b e 9 - 9 d 2 3 - e 0 a d a 2 0 d 8 4 3 8 "   f i e l d I d = " 0 e 3 4 8 7 c 6 - 1 6 f b - 4 5 a 2 - b d 2 2 - 1 c 1 f 6 6 d a 2 5 5 6 "   p a r e n t I d = " 0 0 0 0 0 0 0 0 - 0 0 0 0 - 0 0 0 0 - 0 0 0 0 - 0 0 0 0 0 0 0 0 0 0 0 0 "   l e v e l O r d e r = " 1 0 0 "   c o n t r o l T y p e = " p l a i n T e x t "   c o n t r o l E d i t T y p e = " i n l i n e "   e n c l o s i n g B o o k m a r k = " f a l s e "   f o r m a t E v a l u a t o r T y p e = " e x p r e s s i o n "   t e x t C a s e = " i g n o r e C a s e "   r e m o v e C o n t r o l = " f a l s e "   i g n o r e F o r m a t I f E m p t y = " f a l s e " >  
                         < p a r a m e t e r s >  
                             < p a r a m e t e r   i d = " 1 a b 0 3 e e b - 2 2 a 4 - 4 6 4 5 - a d 2 7 - 4 2 b d 8 b 1 e 2 f 0 c "   n a m e = " F i e l d   i n d e x "   t y p e = " S y s t e m . I n t 3 2 ,   m s c o r l i b ,   V e r s i o n = 4 . 0 . 0 . 0 ,   C u l t u r e = n e u t r a l ,   P u b l i c K e y T o k e n = b 7 7 a 5 c 5 6 1 9 3 4 e 0 8 9 "   o r d e r = " 9 9 9 "   k e y = " i n d e x "   v a l u e = " "   g r o u p O r d e r = " - 1 " / >  
                             < p a r a m e t e r   i d = " 1 7 d 1 2 1 6 a - b a b 2 - 4 9 f 8 - b 1 0 9 - f 8 b 6 1 b 8 a 5 f f 3 "   n a m e = " P a r e n t   f i e l d   i n d e x "   t y p e = " S y s t e m . I n t 3 2 ,   m s c o r l i b ,   V e r s i o n = 4 . 0 . 0 . 0 ,   C u l t u r e = n e u t r a l ,   P u b l i c K e y T o k e n = b 7 7 a 5 c 5 6 1 9 3 4 e 0 8 9 "   o r d e r = " 9 9 9 "   k e y = " p a r e n t I n d e x "   v a l u e = " "   g r o u p O r d e r = " - 1 " / >  
                             < p a r a m e t e r   i d = " c f e 6 b 8 7 9 - 4 e 0 d - 4 1 b a - 9 8 c c - 7 9 2 9 3 5 2 4 2 9 f 4 "   n a m e = " D e l e t e   i f   e m p t y "   t y p e = " S y s t e m . B o o l e a n ,   m s c o r l i b ,   V e r s i o n = 4 . 0 . 0 . 0 ,   C u l t u r e = n e u t r a l ,   P u b l i c K e y T o k e n = b 7 7 a 5 c 5 6 1 9 3 4 e 0 8 9 "   o r d e r = " 9 9 9 "   k e y = " d e l e t e I f E m p t y "   v a l u e = " F a l s e "   g r o u p O r d e r = " - 1 " / >  
                             < p a r a m e t e r   i d = " a b 9 e 2 3 1 7 - 7 9 7 6 - 4 3 9 9 - 8 2 1 8 - d a 3 5 c 6 1 e 7 3 9 e " 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6 d 4 6 2 7 3 6 - 8 6 7 f - 4 d 5 2 - 8 0 8 b - 2 2 d e 1 1 2 1 d 8 6 6 "   n a m e = " L a b e l s . A s i a "   a s s e m b l y = " I p h e l i o n . O u t l i n e . W o r d . d l l "   t y p e = " I p h e l i o n . O u t l i n e . W o r d . R e n d e r e r s . T e x t R e n d e r e r "   o r d e r = " 2 "   a c t i v e = " t r u e "   e n t i t y I d = " f 9 5 d c 5 f a - 6 e 9 d - 4 b e 9 - 9 d 2 3 - e 0 a d a 2 0 d 8 4 3 8 "   f i e l d I d = " d 6 a 6 6 0 c 2 - 4 1 4 9 - 4 e 4 a - 9 0 3 2 - 1 6 3 6 6 e 6 0 1 3 0 8 "   p a r e n t I d = " 0 0 0 0 0 0 0 0 - 0 0 0 0 - 0 0 0 0 - 0 0 0 0 - 0 0 0 0 0 0 0 0 0 0 0 0 "   l e v e l O r d e r = " 1 0 0 "   c o n t r o l T y p e = " p l a i n T e x t "   c o n t r o l E d i t T y p e = " i n l i n e "   e n c l o s i n g B o o k m a r k = " f a l s e "   f o r m a t E v a l u a t o r T y p e = " e x p r e s s i o n "   t e x t C a s e = " i g n o r e C a s e "   r e m o v e C o n t r o l = " f a l s e "   i g n o r e F o r m a t I f E m p t y = " f a l s e " >  
                         < p a r a m e t e r s >  
                             < p a r a m e t e r   i d = " 4 6 c e f c 4 7 - a e d 5 - 4 0 2 f - 8 d b 6 - b a 6 d 2 f 3 f 7 4 3 d "   n a m e = " F i e l d   i n d e x "   t y p e = " S y s t e m . I n t 3 2 ,   m s c o r l i b ,   V e r s i o n = 4 . 0 . 0 . 0 ,   C u l t u r e = n e u t r a l ,   P u b l i c K e y T o k e n = b 7 7 a 5 c 5 6 1 9 3 4 e 0 8 9 "   o r d e r = " 9 9 9 "   k e y = " i n d e x "   v a l u e = " "   g r o u p O r d e r = " - 1 " / >  
                             < p a r a m e t e r   i d = " a 8 b 5 7 3 7 4 - 0 e 3 9 - 4 e 7 6 - a e 2 2 - 2 f 0 9 3 4 6 6 8 2 2 c "   n a m e = " P a r e n t   f i e l d   i n d e x "   t y p e = " S y s t e m . I n t 3 2 ,   m s c o r l i b ,   V e r s i o n = 4 . 0 . 0 . 0 ,   C u l t u r e = n e u t r a l ,   P u b l i c K e y T o k e n = b 7 7 a 5 c 5 6 1 9 3 4 e 0 8 9 "   o r d e r = " 9 9 9 "   k e y = " p a r e n t I n d e x "   v a l u e = " "   g r o u p O r d e r = " - 1 " / >  
                             < p a r a m e t e r   i d = " 5 0 d 3 1 1 1 e - 1 b 5 7 - 4 9 8 f - 9 2 4 b - 6 9 d 5 1 3 1 0 9 8 5 4 "   n a m e = " D e l e t e   i f   e m p t y "   t y p e = " S y s t e m . B o o l e a n ,   m s c o r l i b ,   V e r s i o n = 4 . 0 . 0 . 0 ,   C u l t u r e = n e u t r a l ,   P u b l i c K e y T o k e n = b 7 7 a 5 c 5 6 1 9 3 4 e 0 8 9 "   o r d e r = " 9 9 9 "   k e y = " d e l e t e I f E m p t y "   v a l u e = " F a l s e "   g r o u p O r d e r = " - 1 " / >  
                             < p a r a m e t e r   i d = " c b 3 2 4 b 6 e - 0 b f c - 4 e a 0 - 8 a 6 3 - c 8 d e e 2 7 6 a 9 0 f " 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    < c o n t e n t C o n t r o l   i d = " 3 7 8 b d 3 b 3 - e 9 1 3 - 4 a 0 f - a 4 4 8 - d 2 7 9 4 5 9 e 2 9 6 2 "   n a m e = " L a b e l s . o f f i c e s   a s i a "   a s s e m b l y = " I p h e l i o n . O u t l i n e . W o r d . d l l "   t y p e = " I p h e l i o n . O u t l i n e . W o r d . R e n d e r e r s . T e x t R e n d e r e r "   o r d e r = " 2 "   a c t i v e = " t r u e "   e n t i t y I d = " f 9 5 d c 5 f a - 6 e 9 d - 4 b e 9 - 9 d 2 3 - e 0 a d a 2 0 d 8 4 3 8 "   f i e l d I d = " 3 9 2 b 9 f 3 c - 7 b 2 3 - 4 3 d 8 - 8 8 5 e - 4 5 7 7 2 9 a 1 3 5 f 1 "   p a r e n t I d = " 0 0 0 0 0 0 0 0 - 0 0 0 0 - 0 0 0 0 - 0 0 0 0 - 0 0 0 0 0 0 0 0 0 0 0 0 "   l e v e l O r d e r = " 1 0 0 "   c o n t r o l T y p e = " p l a i n T e x t "   c o n t r o l E d i t T y p e = " i n l i n e "   e n c l o s i n g B o o k m a r k = " f a l s e "   f o r m a t E v a l u a t o r T y p e = " e x p r e s s i o n "   t e x t C a s e = " i g n o r e C a s e "   r e m o v e C o n t r o l = " f a l s e "   i g n o r e F o r m a t I f E m p t y = " f a l s e " >  
                         < p a r a m e t e r s >  
                             < p a r a m e t e r   i d = " e 7 a e 3 5 2 1 - 6 1 6 5 - 4 8 7 f - 9 5 3 6 - f 7 8 a 0 d b 1 a 0 d 9 "   n a m e = " F i e l d   i n d e x "   t y p e = " S y s t e m . I n t 3 2 ,   m s c o r l i b ,   V e r s i o n = 4 . 0 . 0 . 0 ,   C u l t u r e = n e u t r a l ,   P u b l i c K e y T o k e n = b 7 7 a 5 c 5 6 1 9 3 4 e 0 8 9 "   o r d e r = " 9 9 9 "   k e y = " i n d e x "   v a l u e = " "   g r o u p O r d e r = " - 1 " / >  
                             < p a r a m e t e r   i d = " d b 6 e 8 9 6 a - 9 9 4 b - 4 2 2 e - 8 8 3 8 - 4 3 6 9 5 b 5 d d 0 1 3 "   n a m e = " P a r e n t   f i e l d   i n d e x "   t y p e = " S y s t e m . I n t 3 2 ,   m s c o r l i b ,   V e r s i o n = 4 . 0 . 0 . 0 ,   C u l t u r e = n e u t r a l ,   P u b l i c K e y T o k e n = b 7 7 a 5 c 5 6 1 9 3 4 e 0 8 9 "   o r d e r = " 9 9 9 "   k e y = " p a r e n t I n d e x "   v a l u e = " "   g r o u p O r d e r = " - 1 " / >  
                             < p a r a m e t e r   i d = " 1 e b 9 0 0 f a - 7 f 5 4 - 4 a 3 1 - 8 4 a 3 - 2 8 a 2 a d d 6 8 8 a b "   n a m e = " D e l e t e   i f   e m p t y "   t y p e = " S y s t e m . B o o l e a n ,   m s c o r l i b ,   V e r s i o n = 4 . 0 . 0 . 0 ,   C u l t u r e = n e u t r a l ,   P u b l i c K e y T o k e n = b 7 7 a 5 c 5 6 1 9 3 4 e 0 8 9 "   o r d e r = " 9 9 9 "   k e y = " d e l e t e I f E m p t y "   v a l u e = " F a l s e "   g r o u p O r d e r = " - 1 " / >  
                             < p a r a m e t e r   i d = " 4 4 c e 1 c e 0 - 4 3 7 9 - 4 d 3 0 - b 2 7 d - 9 a f 0 2 d a 6 8 0 a a "   n a m e = " P a r a g r a p h   v a l u e s "   t y p e = " I p h e l i o n . O u t l i n e . M o d e l . E n t i t i e s . I n l i n e P a r a m e t e r E n t i t y C o l l e c t i o n ` 1 [ [ I p h e l i o n . O u t l i n e . P o w e r P o i n t . R e n d e r e r s . P a r a g r a p h V a l u e P a r a m e t e r E n t i t y ,   I p h e l i o n . O u t l i n e . P o w e r P o i n t ,   V e r s i o n = 1 . 7 . 3 . 7 ,   C u l t u r e = n e u t r a l ,   P u b l i c K e y T o k e n = n u l l ] ] ,   I p h e l i o n . O u t l i n e . M o d e l ,   V e r s i o n = 1 . 7 . 3 . 7 ,   C u l t u r e = n e u t r a l ,   P u b l i c K e y T o k e n = n u l l "   o r d e r = " 9 9 9 "   k e y = " p a r a g r a p h V a l u e s "   v a l u e = " "   g r o u p O r d e r = " - 1 " / >  
                         < / p a r a m e t e r s >  
                     < / c o n t e n t C o n t r o l >  
                 < / c o n t e n t C o n t r o l s >  
                 < q u e s t i o n s   x m l n s = " h t t p : / / i p h e l i o n . c o m / w o r d / o u t l i n e / " / > 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3 . 7 ,   C u l t u r e = n e u t r a l ,   P u b l i c K e y T o k e n = n u l l "   o r d e r = " 0 "   k e y = " f o r m T y p e "   v a l u e = " 0 "   g r o u p O r d e r = " - 1 " / >  
                             < p a r a m e t e r   i d = " 5 a d b 1 d c a - b 5 2 e - 4 7 0 3 - b 7 d 0 - d c b b 9 a 8 8 5 f b 2 "   n a m e = " A s s e m b l y   n a m e "   t y p e = " S y s t e m . S t r i n g ,   m s c o r l i b ,   V e r s i o n = 4 . 0 . 0 . 0 ,   C u l t u r e = n e u t r a l ,   P u b l i c K e y T o k e n = b 7 7 a 5 c 5 6 1 9 3 4 e 0 8 9 "   o r d e r = " 1 "   k e y = " a s s e m b l y "   v a l u e = " I p h e l i o n . O u t l i n e . C o n t r o l s . d l l "   g r o u p O r d e r = " - 1 " / >  
                             < p a r a m e t e r   i d = " 4 d 1 7 5 c a a - 6 5 8 9 - 4 8 5 4 - 9 0 2 8 - 8 c a a 0 6 9 9 1 0 d b "   n a m e = " T y p e   n a m e "   t y p e = " S y s t e m . S t r i n g ,   m s c o r l i b ,   V e r s i o n = 4 . 0 . 0 . 0 ,   C u l t u r e = n e u t r a l ,   P u b l i c K e y T o k e n = b 7 7 a 5 c 5 6 1 9 3 4 e 0 8 9 "   o r d e r = " 2 "   k e y = " t y p e "   v a l u e = " I p h e l i o n . O u t l i n e . C o n t r o l s . Q u e s t i o n F o r m "   g r o u p O r d e r = " - 1 " / >  
                             < p a r a m e t e r   i d = " 6 3 8 0 8 b f f - b 9 c a - 4 c 5 e - 9 2 a f - 9 f 7 0 f 6 6 5 9 e 0 7 "   n a m e = " H i d e   q u i c k   f i l l "   t y p e = " S y s t e m . B o o l e a n ,   m s c o r l i b ,   V e r s i o n = 4 . 0 . 0 . 0 ,   C u l t u r e = n e u t r a l ,   P u b l i c K e y T o k e n = b 7 7 a 5 c 5 6 1 9 3 4 e 0 8 9 "   o r d e r = " 3 "   k e y = " h i d e Q u i c k F i l l "   v a l u e = " F a l s e "   g r o u p O r d e r = " - 1 " / > 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1 f 9 a f f f f - 7 3 3 9 - 4 7 7 4 - 9 9 b 5 - 1 0 9 d f 8 e 4 b a d 3 "   n a m e = " N o   o f   L a y w 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f i e l d >  
                     < f i e l d   i d = " 8 0 9 9 3 8 0 2 - 5 2 7 a - 4 a 9 c - b 4 2 2 - 4 7 a 1 f a c b 3 a 9 3 "   n a m e = " N o   o f 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f i e l d >  
                     < f i e l d   i d = " 0 2 c 9 5 6 1 2 - f 0 4 f - 4 a 4 e - a 3 8 2 - c 0 b b a b 8 a 6 8 b f "   n a m e = " N o   o f 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 2 6 < / f i e l d >  
                     < f i e l d   i d = " 5 2 e 8 f 6 e b - 1 b d d - 4 c 3 3 - 8 9 a 2 - a 7 a c 7 e 0 5 d 2 1 6 "   n a m e = " N o   o f 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f i e l d >  
                     < f i e l d   i d = " 9 d b 2 5 3 e 0 - 3 a 3 d - 4 f 1 4 - a b 1 3 - 1 2 4 2 3 8 3 c b 8 d 6 "   n a m e = " F r i e n d s   H e a d 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 O u r   g l o b a l   c o n n e c t i o n s   a n d   ' b e s t   f r i e n d s ' < / f i e l d >  
                     < f i e l d   i d = " 8 d 6 f f 8 7 b - c a 9 e - 4 6 f c - 9 a d f - 9 2 c a a d 7 8 9 6 e 1 "   n a m e = " F r i e n d s   T e x 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 T h r o u g h   a   n e t w o r k   o f   ' b e s t   f r i e n d s '   w e   e x t e n d   o u r   r e a c h   a c r o s s   t h e   g l o b e ,   p a r t i c u l a r l y   i n   N o r t h   A m e r i c a ,   E M E A   & a m p ;   A s i a   P a c i f i c .   W e   h a v e   w o r k e d   c l o s e l y   w i t h   l i k e - m i n d e d   f i r m s   i n   o v e r   1 0 0   c o u n t r i e s .   W e ' l l   f i n d   t h e   r i g h t   l o c a l   p a r t n e r   f o r   y o u   a n d   w h e r e v e r   t h a t   m a y   b e ,   w e   w i l l   m a k e   s u r e   t h a t   y o u   r e c e i v e   t h e   O s b o r n e   C l a r k e   l e v e l   o f   s e r v i c e . < / f i e l d >  
                     < f i e l d   i d = " b e d b 1 7 e 1 - 5 f 0 d - 4 3 9 5 - b a 4 0 - c 8 f 3 a 3 0 2 4 a b 3 "   n a m e = " O C   B u s i n e s s   N a m 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  C l a r k e   i s   t h e   b u s i n e s s   n a m e   f o r   a n   i n t e r n a t i o n a l   l e g a l   p r a c t i c e   a n d   i t s   a s s o c i a t e d   b u s i n e s s e s . < / f i e l d >  
                     < f i e l d   i d = " 3 5 2 c 7 e e a - 3 1 8 f - 4 8 6 3 - 9 7 0 0 - 9 5 6 1 f 2 6 9 5 d 6 8 "   n a m e = " A b o u t   O s b o r n e   C l a r k 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 A b o u t   O s b o r n e   C l a r k e < / f i e l d >  
                     < f i e l d   i d = " 0 b 6 8 2 e 9 a - 2 8 8 4 - 4 7 e e - 8 5 b f - 9 5 e 7 3 8 e b f 9 0 8 "   n a m e = " t a l e n t e d   l a w y 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 t a l e n t e d   l a w y e r s < / f i e l d >  
                     < f i e l d   i d = " 7 5 a 4 d 2 1 8 - 2 7 7 e - 4 7 e f - b 5 9 b - b c 8 b d 8 d 7 9 3 7 d "   n a m e = " w o r k i n g   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 w o r k i n g   w i t h < / f i e l d >  
                     < f i e l d   i d = " c f 1 5 a b 4 1 - 6 1 8 a - 4 4 1 5 - a 0 6 0 - 3 b 5 2 0 1 d 4 1 5 8 3 "   n a m e = " 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f i e l d >  
                     < f i e l d   i d = " 0 9 f c 6 f d f - 4 8 b 5 - 4 c f 3 - a 6 c b - 6 5 3 f 3 d 6 0 e d 4 9 "   n a m e = " a d v i s i n g   a c r o s 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 a d v i s i n g   a c r o s s < / f i e l d >  
                     < f i e l d   i d = " 7 b 4 e 0 4 c d - 1 e 4 c - 4 3 e c - 9 2 6 3 - 8 c e 1 a f 5 9 2 0 8 1 "   n a m e = " i n t e r n a t i o n a l 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 i n t e r n a t i o n a l   l o c a t i o n s * < / f i e l d >  
                     < f i e l d   i d = " 6 f 5 1 6 d b b - 4 c 4 4 - 4 0 3 5 - 8 2 8 1 - 7 c 5 2 1 d 5 2 4 c 1 0 "   n a m e = " e x p e r t 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 e x p e r t   P a r t n e r s < / f i e l d >  
                     < f i e l d   i d = " 3 9 e 7 0 f 6 e - 8 5 a b - 4 1 9 b - a 5 c d - b 6 7 c 7 9 8 5 4 f e 7 "   n a m e = " c o r e 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 c o r e   s e c t o r s < / f i e l d >  
                     < f i e l d   i d = " f d f 6 8 3 e c - 8 6 d d - 4 d 2 7 - a f 4 8 - a 4 2 b 3 7 b 1 2 f d f "   n a m e = " 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 w i t h < / f i e l d >  
                     < f i e l d   i d = " e 3 c d f 2 e c - 0 e 0 6 - 4 9 1 5 - 8 1 6 2 - e 9 4 8 b d a 5 3 7 1 a "   n a m e = " c l i e n t - c e n t r e d   a p p r o a c 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 c l i e n t - c e n t r e d   a p p r o a c h < / f i e l d >  
                     < f i e l d   i d = " c a f 4 d d 1 7 - 7 9 4 c - 4 3 d 4 - 8 5 7 3 - f 5 3 6 4 3 a e c 4 0 3 "   n a m e = " 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 E u r o p e < / f i e l d >  
                     < f i e l d   i d = " 5 1 5 4 d 7 2 8 - 0 5 f 8 - 4 e 6 2 - b 8 4 3 - 8 6 f e 8 e 6 6 e c f a "   n a m e = " o f f i c e s   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 B e l g i u m :   B r u s s e l s  
 F r a n c e :   P a r i s  
 G e r m a n y :   B e r l i n ,   C o l o g n e ,   H a m b u r g ,   M u n i c h  
 I t a l y :   B u s t o   A r s i z i o ,   M i l a n ,   R o m e  
 T h e   N e t h e r l a n d s :   A m s t e r d a m  
 P o l a n d :   W a r s a w  
 S p a i n :   B a r c e l o n a ,   M a d r i d ,   Z a r a g o z a  
 S w e d e n :   S t o c k h o l m  
 U K :   B r i s t o l ,   L o n d o n ,   R e a d i n g < / f i e l d >  
                     < f i e l d   i d = " 9 9 a d 6 e 3 1 - 3 2 7 e - 4 2 e 6 - b e 8 5 - b e 8 a 5 7 0 5 7 8 8 6 "   n a m e = " 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 U S A < / f i e l d >  
                     < f i e l d   i d = " 0 e 3 4 8 7 c 6 - 1 6 f b - 4 5 a 2 - b d 2 2 - 1 c 1 f 6 6 d a 2 5 5 6 "   n a m e = " o f f i c e s   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 N e w   Y o r k ,   S a n   F r a n c i s c o ,   S i l i c o n   V a l l e y < / f i e l d >  
                     < f i e l d   i d = " d 6 a 6 6 0 c 2 - 4 1 4 9 - 4 e 4 a - 9 0 3 2 - 1 6 3 6 6 e 6 0 1 3 0 8 "   n a m e = " 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 A s i a < / f i e l d >  
                     < f i e l d   i d = " 3 9 2 b 9 f 3 c - 7 b 2 3 - 4 3 d 8 - 8 8 5 e - 4 5 7 7 2 9 a 1 3 5 f 1 "   n a m e = " o f f i c e s   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 C h i n a :   S h a n g h a i  
 I n d i a * :   B a n g a l o r e ,   M u m b a i ,   N e w   D e l h i  
 S i n g a p o r e < / f i e l d >  
                     < f i e l d   i d = " a f 0 2 0 c 1 a - f 8 2 6 - 4 9 4 c - b b a a - 2 1 0 0 b 3 9 7 7 0 a 7 "   n a m e = " C l i e n t "   t y p e = " "   o r d e r = " 9 9 9 "   e n t i t y I d = " 1 e b f a c 2 7 - 7 c 3 8 - 4 3 9 2 - 9 b a 2 - e 9 e 5 7 4 f 8 d 2 d 0 "   l i n k e d E n t i t y I d = " 0 0 0 0 0 0 0 0 - 0 0 0 0 - 0 0 0 0 - 0 0 0 0 - 0 0 0 0 0 0 0 0 0 0 0 0 "   l i n k e d F i e l d I d = " 0 0 0 0 0 0 0 0 - 0 0 0 0 - 0 0 0 0 - 0 0 0 0 - 0 0 0 0 0 0 0 0 0 0 0 0 "   l i n k e d F i e l d I n d e x = " 0 "   i n d e x = " 0 "   f i e l d T y p e = " q u e s t i o n "   f o r m a t E v a l u a t o r T y p e = " f o r m a t S t r i n g "   c o i D o c u m e n t F i e l d = " C l i e n t "   h i d d e n = " f a l s e " > P G C _ N E W Y O R K < / f i e l d >  
                     < f i e l d   i d = " d 1 a 0 c 0 3 d - 0 2 5 8 - 4 7 a c - b b 6 d - 4 5 8 a 7 8 e 5 6 4 7 4 "   n a m e = " C l i e n t N a m e "   t y p e = " "   o r d e r = " 9 9 9 "   e n t i t y I d = " 1 e b f a c 2 7 - 7 c 3 8 - 4 3 9 2 - 9 b a 2 - e 9 e 5 7 4 f 8 d 2 d 0 "   l i n k e d E n t i t y I d = " 0 0 0 0 0 0 0 0 - 0 0 0 0 - 0 0 0 0 - 0 0 0 0 - 0 0 0 0 0 0 0 0 0 0 0 0 "   l i n k e d F i e l d I d = " 0 0 0 0 0 0 0 0 - 0 0 0 0 - 0 0 0 0 - 0 0 0 0 - 0 0 0 0 0 0 0 0 0 0 0 0 "   l i n k e d F i e l d I n d e x = " 0 "   i n d e x = " 0 "   f i e l d T y p e = " q u e s t i o n "   f o r m a t E v a l u a t o r T y p e = " f o r m a t S t r i n g "   c o i D o c u m e n t F i e l d = " C l i e n t N a m e "   h i d d e n = " f a l s e " > P G C _ N E W Y O R K < / f i e l d >  
                     < f i e l d   i d = " 3 6 2 d d c e b - 8 f c 2 - 4 e a d - b 5 3 5 - e d 9 e 8 3 5 9 8 3 8 4 "   n a m e = " M a t t e r "   t y p e = " "   o r d e r = " 9 9 9 "   e n t i t y I d = " 1 e b f a c 2 7 - 7 c 3 8 - 4 3 9 2 - 9 b a 2 - e 9 e 5 7 4 f 8 d 2 d 0 "   l i n k e d E n t i t y I d = " 0 0 0 0 0 0 0 0 - 0 0 0 0 - 0 0 0 0 - 0 0 0 0 - 0 0 0 0 0 0 0 0 0 0 0 0 "   l i n k e d F i e l d I d = " 0 0 0 0 0 0 0 0 - 0 0 0 0 - 0 0 0 0 - 0 0 0 0 - 0 0 0 0 0 0 0 0 0 0 0 0 "   l i n k e d F i e l d I n d e x = " 0 "   i n d e x = " 0 "   f i e l d T y p e = " q u e s t i o n "   f o r m a t E v a l u a t o r T y p e = " f o r m a t S t r i n g "   c o i D o c u m e n t F i e l d = " M a t t e r "   h i d d e n = " f a l s e " > A D M I N _ N Y _ O F F I C E < / f i e l d >  
                     < f i e l d   i d = " a 3 e e f 5 1 4 - 2 4 7 f - 4 2 8 1 - b 6 a 2 - 3 b 4 d 3 4 b c 6 8 c f "   n a m e = " M a t t e r N a m e "   t y p e = " "   o r d e r = " 9 9 9 "   e n t i t y I d = " 1 e b f a c 2 7 - 7 c 3 8 - 4 3 9 2 - 9 b a 2 - e 9 e 5 7 4 f 8 d 2 d 0 "   l i n k e d E n t i t y I d = " 0 0 0 0 0 0 0 0 - 0 0 0 0 - 0 0 0 0 - 0 0 0 0 - 0 0 0 0 0 0 0 0 0 0 0 0 "   l i n k e d F i e l d I d = " 0 0 0 0 0 0 0 0 - 0 0 0 0 - 0 0 0 0 - 0 0 0 0 - 0 0 0 0 0 0 0 0 0 0 0 0 "   l i n k e d F i e l d I n d e x = " 0 "   i n d e x = " 0 "   f i e l d T y p e = " q u e s t i o n "   f o r m a t E v a l u a t o r T y p e = " f o r m a t S t r i n g "   c o i D o c u m e n t F i e l d = " M a t t e r N a m e "   h i d d e n = " f a l s e " > A D M I N _ N Y _ O F F I C E < / f i e l d >  
                     < f i e l d   i d = " 9 a 9 2 6 9 a e - 1 d 5 b - 4 3 6 5 - 9 d a 1 - 6 3 7 c 5 f 3 3 0 a 8 f "   n a m e = " A u t h o r "   t y p e = " "   o r d e r = " 9 9 9 "   e n t i t y I d = " 1 e b f a c 2 7 - 7 c 3 8 - 4 3 9 2 - 9 b a 2 - e 9 e 5 7 4 f 8 d 2 d 0 "   l i n k e d E n t i t y I d = " 0 0 0 0 0 0 0 0 - 0 0 0 0 - 0 0 0 0 - 0 0 0 0 - 0 0 0 0 0 0 0 0 0 0 0 0 "   l i n k e d F i e l d I d = " 0 0 0 0 0 0 0 0 - 0 0 0 0 - 0 0 0 0 - 0 0 0 0 - 0 0 0 0 0 0 0 0 0 0 0 0 "   l i n k e d F i e l d I n d e x = " 0 "   i n d e x = " 0 "   f i e l d T y p e = " q u e s t i o n "   f o r m a t E v a l u a t o r T y p e = " f o r m a t S t r i n g "   h i d d e n = " f a l s e " > E M I L Y . B A R W E L L < / f i e l d >  
                     < f i e l d   i d = " a 0 0 2 e 7 8 a - 8 e 1 8 - 4 3 7 5 - b e f 7 - 9 f 6 8 7 e 9 3 1 f 6 5 "   n a m e = " T i t l e "   t y p e = " "   o r d e r = " 9 9 9 "   e n t i t y I d = " 1 e b f a c 2 7 - 7 c 3 8 - 4 3 9 2 - 9 b a 2 - e 9 e 5 7 4 f 8 d 2 d 0 "   l i n k e d E n t i t y I d = " 0 0 0 0 0 0 0 0 - 0 0 0 0 - 0 0 0 0 - 0 0 0 0 - 0 0 0 0 0 0 0 0 0 0 0 0 "   l i n k e d F i e l d I d = " 0 0 0 0 0 0 0 0 - 0 0 0 0 - 0 0 0 0 - 0 0 0 0 - 0 0 0 0 0 0 0 0 0 0 0 0 "   l i n k e d F i e l d I n d e x = " 0 "   i n d e x = " 0 "   f i e l d T y p e = " q u e s t i o n "   f o r m a t E v a l u a t o r T y p e = " f o r m a t S t r i n g "   h i d d e n = " f a l s e " > T h e   A I   R a d a r   -   A u g u s t   2 0 2 2 < / f i e l d >  
                     < f i e l d   i d = " 6 4 f f 0 0 3 6 - a 6 a f - 4 b 1 1 - a 4 e a - 4 0 2 a 2 f 2 7 3 e 2 1 "   n a m e = " D o c T y p e "   t y p e = " "   o r d e r = " 9 9 9 "   e n t i t y I d = " 1 e b f a c 2 7 - 7 c 3 8 - 4 3 9 2 - 9 b a 2 - e 9 e 5 7 4 f 8 d 2 d 0 "   l i n k e d E n t i t y I d = " 0 0 0 0 0 0 0 0 - 0 0 0 0 - 0 0 0 0 - 0 0 0 0 - 0 0 0 0 0 0 0 0 0 0 0 0 "   l i n k e d F i e l d I d = " 0 0 0 0 0 0 0 0 - 0 0 0 0 - 0 0 0 0 - 0 0 0 0 - 0 0 0 0 0 0 0 0 0 0 0 0 "   l i n k e d F i e l d I n d e x = " 0 "   i n d e x = " 0 "   f i e l d T y p e = " q u e s t i o n "   f o r m a t E v a l u a t o r T y p e = " f o r m a t S t r i n g "   h i d d e n = " f a l s e " > P R E S < / f i e l d >  
                     < f i e l d   i d = " 7 a b e a 0 f 8 - 4 6 b 7 - 4 9 6 8 - b b 1 2 - 0 4 a 8 9 9 f 0 d 7 7 8 "   n a m e = " D o c S u b T y p e "   t y p e = " "   o r d e r = " 9 9 9 "   e n t i t y I d = " 1 e b f a c 2 7 - 7 c 3 8 - 4 3 9 2 - 9 b a 2 - e 9 e 5 7 4 f 8 d 2 d 0 "   l i n k e d E n t i t y I d = " 0 0 0 0 0 0 0 0 - 0 0 0 0 - 0 0 0 0 - 0 0 0 0 - 0 0 0 0 0 0 0 0 0 0 0 0 "   l i n k e d F i e l d I d = " 0 0 0 0 0 0 0 0 - 0 0 0 0 - 0 0 0 0 - 0 0 0 0 - 0 0 0 0 0 0 0 0 0 0 0 0 "   l i n k e d F i e l d I n d e x = " 0 "   i n d e x = " 0 "   f i e l d T y p e = " q u e s t i o n "   f o r m a t E v a l u a t o r T y p e = " f o r m a t S t r i n g "   h i d d e n = " f a l s e " / >  
                     < f i e l d   i d = " 0 1 a 5 9 1 9 e - 9 f 8 0 - 4 7 f 4 - 9 3 c 4 - a 9 7 8 7 8 0 8 8 c 9 c "   n a m e = " S e r v e r "   t y p e = " "   o r d e r = " 9 9 9 "   e n t i t y I d = " 1 e b f a c 2 7 - 7 c 3 8 - 4 3 9 2 - 9 b a 2 - e 9 e 5 7 4 f 8 d 2 d 0 "   l i n k e d E n t i t y I d = " 0 0 0 0 0 0 0 0 - 0 0 0 0 - 0 0 0 0 - 0 0 0 0 - 0 0 0 0 0 0 0 0 0 0 0 0 "   l i n k e d F i e l d I d = " 0 0 0 0 0 0 0 0 - 0 0 0 0 - 0 0 0 0 - 0 0 0 0 - 0 0 0 0 0 0 0 0 0 0 0 0 "   l i n k e d F i e l d I n d e x = " 0 "   i n d e x = " 0 "   f i e l d T y p e = " q u e s t i o n "   f o r m a t E v a l u a t o r T y p e = " f o r m a t S t r i n g "   h i d d e n = " f a l s e " > W O R K . O S B O R N E C L A R K E . C O M < / f i e l d >  
                     < f i e l d   i d = " 2 f e f 3 f 1 9 - 2 3 2 d - 4 1 4 2 - b 5 2 5 - 1 1 d 8 a 7 6 a 6 e 9 b "   n a m e = " L i b r a r y "   t y p e = " "   o r d e r = " 9 9 9 "   e n t i t y I d = " 1 e b f a c 2 7 - 7 c 3 8 - 4 3 9 2 - 9 b a 2 - e 9 e 5 7 4 f 8 d 2 d 0 "   l i n k e d E n t i t y I d = " 0 0 0 0 0 0 0 0 - 0 0 0 0 - 0 0 0 0 - 0 0 0 0 - 0 0 0 0 0 0 0 0 0 0 0 0 "   l i n k e d F i e l d I d = " 0 0 0 0 0 0 0 0 - 0 0 0 0 - 0 0 0 0 - 0 0 0 0 - 0 0 0 0 0 0 0 0 0 0 0 0 "   l i n k e d F i e l d I n d e x = " 0 "   i n d e x = " 0 "   f i e l d T y p e = " q u e s t i o n "   f o r m a t E v a l u a t o r T y p e = " f o r m a t S t r i n g "   h i d d e n = " f a l s e " > O C _ U K < / f i e l d >  
                     < f i e l d   i d = " 3 8 8 a 1 e 1 3 - 9 9 7 8 - 4 5 4 7 - 8 c 3 9 - 2 9 b 8 9 a 1 1 d 7 2 a "   n a m e = " W o r k s p a c e I d "   t y p e = " "   o r d e r = " 9 9 9 "   e n t i t y I d = " 1 e b f a c 2 7 - 7 c 3 8 - 4 3 9 2 - 9 b a 2 - e 9 e 5 7 4 f 8 d 2 d 0 "   l i n k e d E n t i t y I d = " 0 0 0 0 0 0 0 0 - 0 0 0 0 - 0 0 0 0 - 0 0 0 0 - 0 0 0 0 0 0 0 0 0 0 0 0 "   l i n k e d F i e l d I d = " 0 0 0 0 0 0 0 0 - 0 0 0 0 - 0 0 0 0 - 0 0 0 0 - 0 0 0 0 0 0 0 0 0 0 0 0 "   l i n k e d F i e l d I n d e x = " 0 "   i n d e x = " 0 "   f i e l d T y p e = " q u e s t i o n "   f o r m a t E v a l u a t o r T y p e = " f o r m a t S t r i n g "   h i d d e n = " f a l s e " > O C _ U K ! 3 7 3 5 7 8 6 < / f i e l d >  
                     < f i e l d   i d = " d 8 d 8 a 1 b 7 - 2 9 f 2 - 4 1 8 4 - b 4 b b - 9 4 e 8 6 8 1 1 b 1 d c "   n a m e = " D o c F o l d e r I d "   t y p e = " "   o r d e r = " 9 9 9 "   e n t i t y I d = " 1 e b f a c 2 7 - 7 c 3 8 - 4 3 9 2 - 9 b a 2 - e 9 e 5 7 4 f 8 d 2 d 0 "   l i n k e d E n t i t y I d = " 0 0 0 0 0 0 0 0 - 0 0 0 0 - 0 0 0 0 - 0 0 0 0 - 0 0 0 0 0 0 0 0 0 0 0 0 "   l i n k e d F i e l d I d = " 0 0 0 0 0 0 0 0 - 0 0 0 0 - 0 0 0 0 - 0 0 0 0 - 0 0 0 0 0 0 0 0 0 0 0 0 "   l i n k e d F i e l d I n d e x = " 0 "   i n d e x = " 0 "   f i e l d T y p e = " q u e s t i o n "   f o r m a t E v a l u a t o r T y p e = " f o r m a t S t r i n g "   h i d d e n = " f a l s e " > O C _ U K ! 4 7 4 6 7 9 2 < / f i e l d >  
                     < f i e l d   i d = " a 1 f 2 3 1 e a - a 0 0 f - 4 6 0 6 - 9 f a b - d 2 a c d 8 5 9 d 3 a d "   n a m e = " D o c N u m b e r "   t y p e = " "   o r d e r = " 9 9 9 "   e n t i t y I d = " 1 e b f a c 2 7 - 7 c 3 8 - 4 3 9 2 - 9 b a 2 - e 9 e 5 7 4 f 8 d 2 d 0 "   l i n k e d E n t i t y I d = " 0 0 0 0 0 0 0 0 - 0 0 0 0 - 0 0 0 0 - 0 0 0 0 - 0 0 0 0 0 0 0 0 0 0 0 0 "   l i n k e d F i e l d I d = " 0 0 0 0 0 0 0 0 - 0 0 0 0 - 0 0 0 0 - 0 0 0 0 - 0 0 0 0 0 0 0 0 0 0 0 0 "   l i n k e d F i e l d I n d e x = " 0 "   i n d e x = " 0 "   f i e l d T y p e = " q u e s t i o n "   f o r m a t E v a l u a t o r T y p e = " f o r m a t S t r i n g "   h i d d e n = " f a l s e " > 1 1 9 7 7 0 6 4 1 < / f i e l d >  
                     < f i e l d   i d = " c 9 0 9 4 b 9 c - 5 2 f d - 4 4 0 3 - b b 8 3 - 9 b b 3 a b 5 3 6 8 a d "   n a m e = " D o c V e r s i o n "   t y p e = " "   o r d e r = " 9 9 9 "   e n t i t y I d = " 1 e b f a c 2 7 - 7 c 3 8 - 4 3 9 2 - 9 b a 2 - e 9 e 5 7 4 f 8 d 2 d 0 "   l i n k e d E n t i t y I d = " 0 0 0 0 0 0 0 0 - 0 0 0 0 - 0 0 0 0 - 0 0 0 0 - 0 0 0 0 0 0 0 0 0 0 0 0 "   l i n k e d F i e l d I d = " 0 0 0 0 0 0 0 0 - 0 0 0 0 - 0 0 0 0 - 0 0 0 0 - 0 0 0 0 0 0 0 0 0 0 0 0 "   l i n k e d F i e l d I n d e x = " 0 "   i n d e x = " 0 "   f i e l d T y p e = " q u e s t i o n "   f o r m a t E v a l u a t o r T y p e = " f o r m a t S t r i n g "   h i d d e n = " f a l s e " > 2 < / f i e l d >  
                     < f i e l d   i d = " 7 2 9 0 4 a 4 7 - 5 7 8 0 - 4 5 9 c - b e 7 a - 4 4 8 f 9 a d 8 d 6 b 4 "   n a m e = " D o c I d F o r m a t "   t y p e = " "   o r d e r = " 9 9 9 "   e n t i t y I d = " 1 e b f a c 2 7 - 7 c 3 8 - 4 3 9 2 - 9 b a 2 - e 9 e 5 7 4 f 8 d 2 d 0 "   l i n k e d E n t i t y I d = " 1 e b f a c 2 7 - 7 c 3 8 - 4 3 9 2 - 9 b a 2 - e 9 e 5 7 4 f 8 d 2 d 0 "   l i n k e d F i e l d I d = " 0 0 0 0 0 0 0 0 - 0 0 0 0 - 0 0 0 0 - 0 0 0 0 - 0 0 0 0 0 0 0 0 0 0 0 0 "   l i n k e d F i e l d I n d e x = " 0 "   i n d e x = " 0 "   f i e l d T y p e = " q u e s t i o n "   f o r m a t E v a l u a t o r T y p e = " e x p r e s s i o n "   h i d d e n = " f a l s e " / >  
                     < f i e l d   i d = " 9 0 1 6 3 5 3 d - 0 a b 3 - 4 5 1 f - 9 8 2 8 - 3 f e e 9 6 c f 6 8 b a "   n a m e = " C o n n e c t e d " 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 T r u e < / f i e l d >  
                     < f i e l d   i d = " 2 4 0 3 d 3 4 2 - 5 3 3 b - 4 5 e 7 - 8 4 b 2 - 6 2 d 6 8 1 2 9 0 4 8 5 "   n a m e = " C r e a t e   n e w   v e r s i o n " 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 F a l s e < / f i e l d >  
                     < f i e l d   i d = " 0 a c 0 d 9 8 3 - 7 d 0 f - 4 0 b 2 - a e 0 2 - c 4 6 9 a d 3 7 b 7 f e "   n a m e = " R e f r e s h T r i g g e r F i e l d "   t y p e = " "   o r d e r = " 9 9 9 "   e n t i t y I d = " 1 e b f a c 2 7 - 7 c 3 8 - 4 3 9 2 - 9 b a 2 - e 9 e 5 7 4 f 8 d 2 d 0 "   l i n k e d E n t i t y I d = " 0 0 0 0 0 0 0 0 - 0 0 0 0 - 0 0 0 0 - 0 0 0 0 - 0 0 0 0 0 0 0 0 0 0 0 0 "   l i n k e d F i e l d I d = " 0 0 0 0 0 0 0 0 - 0 0 0 0 - 0 0 0 0 - 0 0 0 0 - 0 0 0 0 0 0 0 0 0 0 0 0 "   l i n k e d F i e l d I n d e x = " 0 "   i n d e x = " 0 "   f i e l d T y p e = " q u e s t i o n "   f o r m a t E v a l u a t o r T y p e = " f o r m a t S t r i n g "   h i d d e n = " f a l s e " / >  
                     < f i e l d   i d = " a 0 6 3 5 d f 7 - 3 c 7 1 - 4 e b c - 9 b 8 6 - 0 d d d f e a 3 d 5 3 6 "   n a m e = " R e f r e s h O n S a v e A s "   t y p e = " "   o r d e r = " 9 9 9 "   e n t i t y I d = " 1 e b f a c 2 7 - 7 c 3 8 - 4 3 9 2 - 9 b a 2 - e 9 e 5 7 4 f 8 d 2 d 0 "   l i n k e d E n t i t y I d = " 0 0 0 0 0 0 0 0 - 0 0 0 0 - 0 0 0 0 - 0 0 0 0 - 0 0 0 0 0 0 0 0 0 0 0 0 "   l i n k e d F i e l d I d = " 0 0 0 0 0 0 0 0 - 0 0 0 0 - 0 0 0 0 - 0 0 0 0 - 0 0 0 0 0 0 0 0 0 0 0 0 "   l i n k e d F i e l d I n d e x = " 0 "   i n d e x = " 0 "   f i e l d T y p e = " q u e s t i o n "   f o r m a t E v a l u a t o r T y p e = " f o r m a t S t r i n g "   h i d d e n = " f a l s e " / >  
                     < f i e l d   i d = " 8 e 8 b 5 8 3 6 - 3 9 1 1 - 4 b a 7 - a 8 c b - 6 5 a 2 4 1 a 1 c 8 7 e "   n a m e = " P r o f i l e F i e l d 1 "   t y p e = " "   o r d e r = " 9 9 9 "   e n t i t y I d = " 1 e b f a c 2 7 - 7 c 3 8 - 4 3 9 2 - 9 b a 2 - e 9 e 5 7 4 f 8 d 2 d 0 "   l i n k e d E n t i t y I d = " 0 0 0 0 0 0 0 0 - 0 0 0 0 - 0 0 0 0 - 0 0 0 0 - 0 0 0 0 0 0 0 0 0 0 0 0 "   l i n k e d F i e l d I d = " 0 0 0 0 0 0 0 0 - 0 0 0 0 - 0 0 0 0 - 0 0 0 0 - 0 0 0 0 0 0 0 0 0 0 0 0 "   l i n k e d F i e l d I n d e x = " 0 "   i n d e x = " 0 "   f i e l d T y p e = " q u e s t i o n "   f o r m a t E v a l u a t o r T y p e = " f o r m a t S t r i n g "   h i d d e n = " f a l s e " / >  
                     < f i e l d   i d = " 5 6 3 d b a 8 1 - 2 9 2 6 - 4 7 c 2 - a 4 3 0 - b 4 f 6 2 a 1 e 2 8 1 7 "   n a m e = " P r o f i l e F i e l d 1 D e s c r i p t i o n "   t y p e = " "   o r d e r = " 9 9 9 "   e n t i t y I d = " 1 e b f a c 2 7 - 7 c 3 8 - 4 3 9 2 - 9 b a 2 - e 9 e 5 7 4 f 8 d 2 d 0 "   l i n k e d E n t i t y I d = " 0 0 0 0 0 0 0 0 - 0 0 0 0 - 0 0 0 0 - 0 0 0 0 - 0 0 0 0 0 0 0 0 0 0 0 0 "   l i n k e d F i e l d I d = " 0 0 0 0 0 0 0 0 - 0 0 0 0 - 0 0 0 0 - 0 0 0 0 - 0 0 0 0 0 0 0 0 0 0 0 0 "   l i n k e d F i e l d I n d e x = " 0 "   i n d e x = " 0 "   f i e l d T y p e = " q u e s t i o n "   f o r m a t E v a l u a t o r T y p e = " f o r m a t S t r i n g "   h i d d e n = " f a l s e " / >  
                     < f i e l d   i d = " c c b 4 a b 0 1 - c c f 4 - 4 5 1 3 - 8 b b c - 6 e f 2 1 4 5 b 1 6 a 6 "   n a m e = " P r o f i l e F i e l d 2 "   t y p e = " "   o r d e r = " 9 9 9 "   e n t i t y I d = " 1 e b f a c 2 7 - 7 c 3 8 - 4 3 9 2 - 9 b a 2 - e 9 e 5 7 4 f 8 d 2 d 0 "   l i n k e d E n t i t y I d = " 0 0 0 0 0 0 0 0 - 0 0 0 0 - 0 0 0 0 - 0 0 0 0 - 0 0 0 0 0 0 0 0 0 0 0 0 "   l i n k e d F i e l d I d = " 0 0 0 0 0 0 0 0 - 0 0 0 0 - 0 0 0 0 - 0 0 0 0 - 0 0 0 0 0 0 0 0 0 0 0 0 "   l i n k e d F i e l d I n d e x = " 0 "   i n d e x = " 0 "   f i e l d T y p e = " q u e s t i o n "   f o r m a t E v a l u a t o r T y p e = " f o r m a t S t r i n g "   h i d d e n = " f a l s e " / >  
                     < f i e l d   i d = " c 0 4 7 b 3 6 9 - 4 d f e - 4 4 6 0 - 8 9 6 1 - 5 e d b 5 3 4 4 7 c f f "   n a m e = " P r o f i l e F i e l d 2 D e s c r i p t i o n "   t y p e = " "   o r d e r = " 9 9 9 "   e n t i t y I d = " 1 e b f a c 2 7 - 7 c 3 8 - 4 3 9 2 - 9 b a 2 - e 9 e 5 7 4 f 8 d 2 d 0 "   l i n k e d E n t i t y I d = " 0 0 0 0 0 0 0 0 - 0 0 0 0 - 0 0 0 0 - 0 0 0 0 - 0 0 0 0 0 0 0 0 0 0 0 0 "   l i n k e d F i e l d I d = " 0 0 0 0 0 0 0 0 - 0 0 0 0 - 0 0 0 0 - 0 0 0 0 - 0 0 0 0 0 0 0 0 0 0 0 0 "   l i n k e d F i e l d I n d e x = " 0 "   i n d e x = " 0 "   f i e l d T y p e = " q u e s t i o n "   f o r m a t E v a l u a t o r T y p e = " f o r m a t S t r i n g "   h i d d e n = " f a l s e " / >  
                     < f i e l d   i d = " 7 5 3 2 7 c a 1 - c 6 c b - 4 7 8 0 - 8 a 2 2 - 2 1 8 1 7 3 d 5 2 c 3 7 "   n a m e = " T y p i s t "   t y p e = " "   o r d e r = " 9 9 9 "   e n t i t y I d = " 1 e b f a c 2 7 - 7 c 3 8 - 4 3 9 2 - 9 b a 2 - e 9 e 5 7 4 f 8 d 2 d 0 "   l i n k e d E n t i t y I d = " 0 0 0 0 0 0 0 0 - 0 0 0 0 - 0 0 0 0 - 0 0 0 0 - 0 0 0 0 0 0 0 0 0 0 0 0 "   l i n k e d F i e l d I d = " 0 0 0 0 0 0 0 0 - 0 0 0 0 - 0 0 0 0 - 0 0 0 0 - 0 0 0 0 0 0 0 0 0 0 0 0 "   l i n k e d F i e l d I n d e x = " 0 "   i n d e x = " 0 "   f i e l d T y p e = " q u e s t i o n "   f o r m a t E v a l u a t o r T y p e = " f o r m a t S t r i n g "   h i d d e n = " f a l s e " > F E L I X . H I L G E R T < / f i e l d >  
                     < f i e l d   i d = " 8 1 e 9 2 d 9 c - b 5 8 3 - 4 e 1 1 - a c a 5 - 6 4 2 d 8 c a e 8 1 5 7 "   n a m e = " S e l e c t e d V a l u e " 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a 8 1 9 4 3 5 9 - 0 f 2 9 - 4 7 5 e - 9 1 b 9 - a f 1 6 6 8 4 c 7 e b c "   n a m e = " S e l e c t e d K e y " 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0 8 3 d 5 a 5 f - 7 a 4 6 - 4 9 2 7 - a d 1 b - 2 e 7 1 0 3 f 3 6 8 b 1 "   n a m e = " L o g i n "   t y p e = " "   o r d e r = " 9 9 9 "   e n t i t y I d = " f 2 9 4 b 1 d 2 - 1 b 4 5 - 4 e 5 f - 9 4 c 4 - 2 9 5 3 e 5 1 5 0 1 3 7 "   l i n k e d E n t i t y I d = " 0 0 0 0 0 0 0 0 - 0 0 0 0 - 0 0 0 0 - 0 0 0 0 - 0 0 0 0 0 0 0 0 0 0 0 0 "   l i n k e d F i e l d I d = " 0 0 0 0 0 0 0 0 - 0 0 0 0 - 0 0 0 0 - 0 0 0 0 - 0 0 0 0 0 0 0 0 0 0 0 0 "   l i n k e d F i e l d I n d e x = " 0 "   i n d e x = " 0 "   f i e l d T y p e = " c o i "   f o r m a t E v a l u a t o r T y p e = " f o r m a t S t r i n g "   h i d d e n = " f a l s e " > e m i l y . b a r w e l l < / f i e l d >  
                     < f i e l d   i d = " 5 5 3 e 7 7 1 7 - c 2 8 a - 4 f d c - 9 0 d 4 - 4 a 8 2 3 8 d 3 c f d 7 "   n a m e = " T O C 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 T O C   O n s c r e e n < / f i e l d >  
                     < f i e l d   i d = " 1 e 0 4 3 4 f 4 - c 2 f 0 - 4 f d 1 - b 5 0 a - 9 b c b 2 e 3 f 3 5 e 0 "   n a m e = " O C   U R L " 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 o s b o r n e c l a r k e . c o m < / f i e l d >  
                     < f i e l d   i d = " e 3 1 3 9 d f 6 - 5 c a 5 - 4 9 0 2 - 9 b 9 5 - c 2 b c a 6 9 9 7 b 9 b "   n a m e = " P a g e   N u m b e r " 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 P a g e   N u m b e r < / f i e l d >  
                     < f i e l d   i d = " 2 c 9 c 7 3 5 f - e e 6 a - 4 b 7 9 - b 3 0 2 - d f d b 7 a 7 1 0 d 6 6 "   n a m e = " O r a n g e   C " 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 O r a n g e   C < / f i e l d >  
                     < f i e l d   i d = " 1 4 d 1 1 d 4 a - 8 b 7 2 - 4 1 5 7 - 9 4 5 8 - e a b a 6 1 7 4 e 4 e c "   n a m e = " O n s c r e e n   D o t s   W i t h   M a r g 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  W i t h   M a r g i n < / f i e l d >  
                     < f i e l d   i d = " 4 b 6 6 5 0 7 9 - 5 a e 9 - 4 7 3 1 - b 1 5 e - c d 8 0 b f 9 e f 5 f b "   n a m e = " O n s c r e e n   D o t 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f i e l d >  
                     < f i e l d   i d = " 6 2 3 a d d 9 4 - 3 4 c a - 4 5 f 7 - b e d 7 - 4 6 6 e 0 6 4 9 3 7 7 5 "   n a m e = " T h a n k   y o u " 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 T h a n k   y o u < / f i e l d >  
                     < f i e l d   i d = " 6 3 5 3 2 6 e a - 4 6 4 2 - 4 b d 8 - b 8 8 7 - 2 4 9 9 8 3 7 a 6 d 0 e "   n a m e = " N o   o f   E m p l o y e e 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 2 , 2 2 0 < / f i e l d >  
                     < f i e l d   i d = " f 9 c 0 3 c 1 e - e 1 8 f - 4 e d 4 - 8 0 2 3 - e 4 e 3 1 e f 4 7 1 9 8 "   n a m e = " L o c a t i o n s   B o l d 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 L o c a t i o n s   B o l d   O n s c r e e n < / f i e l d >  
                     < f i e l d   i d = " b f f b 3 e 4 8 - 3 2 2 2 - 4 d f 5 - a a d 5 - 6 4 4 7 5 8 b 1 6 6 a 7 "   n a m e = " R e l a t i o n s h i p   F i r m " 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 * S e r v i c e s   i n   I n d i a   a r e   p r o v i d e d   b y   a   r e l a t i o n s h i p   f i r m < / f i e l d >  
                     < f i e l d   i d = " 5 e 4 3 d b 3 1 - 6 d 0 3 - 4 8 9 b - 8 a d 6 - 1 6 2 f 4 7 e f e e 6 a "   n a m e = " O C 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 O C   C h a r t < / f i e l d >  
                     < f i e l d   i d = " 6 c 8 9 3 6 0 0 - c 2 5 d - 4 4 c 2 - b 6 6 7 - 5 8 0 f 9 8 4 e f d d b "   n a m e = " F l a g 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 F l a g s   A 4 . p n g < / f i e l d >  
                     < f i e l d   i d = " d 8 2 d c 3 f b - 3 5 2 d - 4 d 3 5 - a 0 5 9 - 0 c 0 a a 2 7 5 d 9 e 5 "   n a m e = " N a m e "   t y p e = " "   o r d e r = " 9 9 9 "   e n t i t y I d = " e 5 f f d 1 4 b - 9 f 8 1 - 4 e 6 1 - 9 5 0 0 - 3 e 6 9 3 3 1 0 1 4 e 4 "   l i n k e d E n t i t y I d = " 0 0 0 0 0 0 0 0 - 0 0 0 0 - 0 0 0 0 - 0 0 0 0 - 0 0 0 0 0 0 0 0 0 0 0 0 "   l i n k e d F i e l d I d = " 0 0 0 0 0 0 0 0 - 0 0 0 0 - 0 0 0 0 - 0 0 0 0 - 0 0 0 0 0 0 0 0 0 0 0 0 "   l i n k e d F i e l d I n d e x = " 0 "   i n d e x = " 0 "   f i e l d T y p e = " c o i "   f o r m a t E v a l u a t o r T y p e = " f o r m a t S t r i n g "   h i d d e n = " f a l s e " > E n g l i s h   ( U S A ) < / f i e l d >  
                     < f i e l d   i d = " 3 c 6 e 9 b c 2 - c c 0 7 - 4 6 3 d - a 9 2 5 - a 7 d d 8 5 0 c 1 7 3 1 "   n a m e = " N o   o f   P a r t n 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 
 e x p e r t  
 P a r t n e r s < / f i e l d >  
                     < f i e l d   i d = " 1 3 e 0 9 c 1 8 - f 0 3 9 - 4 1 a 2 - 8 8 7 f - 3 2 d 1 1 9 2 f d b 0 4 "   n a m e = " N o   o f   B u s i n e s s   S u p p o r t   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 8 2 0 +  
 b u s i n e s s  
 s u p p o r t < / f i e l d >  
                     < f i e l d   i d = " a b 0 b 8 0 8 f - 7 6 d 0 - 4 8 2 b - 9 7 6 7 - 6 8 1 e 3 1 8 f 5 b 7 a "   n a m e = " N o   o f   L a y w 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 
 t a l e n t e d  
 l a w y e r s < / f i e l d >  
                     < f i e l d   i d = " 1 2 d 5 8 f 2 c - 2 0 4 5 - 4 a a 1 - b 2 9 1 - 1 1 a 9 3 0 8 7 6 b d 0 "   n a m e = " e m p l o y e e s   a n d   c o u n t 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 e m p l o y e e s   a n d   c o u n t i n g < / f i e l d > 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d o c u m e n t F r a g m e n t >  
         < d o c u m e n t F r a g m e n t   d i s p l a y N a m e = " & l t ; ? x m l   v e r s i o n = & q u o t ; 1 . 0 & q u o t ;   e n c o d i n g = & q u o t ; u t f - 1 6 & q u o t ; ? & g t ; & # x A ; & l t ; u i L o c a l i z e d S t r i n g   x m l n s : x s i = & q u o t ; h t t p : / / w w w . w 3 . o r g / 2 0 0 1 / X M L S c h e m a - i n s t a n c e & q u o t ;   x m l n s : x s d = & q u o t ; h t t p : / / w w w . w 3 . o r g / 2 0 0 1 / X M L S c h e m a & q u o t ; & g t ; & # x A ;     & l t ; t y p e & g t ; f i x e d & l t ; / t y p e & g t ; & # x A ; & l t ; / u i L o c a l i z e d S t r i n g & g t ; "   t a g = " E B 7 0 C B 7 2 4 4 D 6 4 B F 5 9 6 3 D 4 C 8 2 1 2 7 B 3 8 2 8 "   n a m e = " 3   c o l   b l o c k   c l r 1 "   c a t e g o r y = " O C   1 6 : 9 " >  
             < t e m p l a t e   i d = " 7 3 4 8 1 4 7 3 - 5 f 7 5 - 4 d 8 e - b 0 d a - 8 6 1 7 3 5 d 0 1 8 6 7 "   n a m e = " & l t ; ? x m l   v e r s i o n = & q u o t ; 1 . 0 & q u o t ;   e n c o d i n g = & q u o t ; u t f - 1 6 & q u o t ; ? & g t ; & # x A ; & l t ; u i L o c a l i z e d S t r i n g   x m l n s : x s d = & q u o t ; h t t p : / / w w w . w 3 . o r g / 2 0 0 1 / X M L S c h e m a & q u o t ;   x m l n s : x s i = & q u o t ; h t t p : / / w w w . w 3 . o r g / 2 0 0 1 / X M L S c h e m a - i n s t a n c e & q u o t ; & g t ; & # x A ;     & l t ; t y p e & g t ; f i x e d & l t ; / t y p e & g t ; & # x A ;     & l t ; t e x t   / & g t ; & # x A ; & l t ; / u i L o c a l i z e d S t r i n g & g t ; "   d o c u m e n t I d = " 0 0 0 0 0 0 0 0 - 0 0 0 0 - 0 0 0 0 - 0 0 0 0 - 0 0 0 0 0 0 0 0 0 0 0 0 "   v e r s i o n = " 0 "   s c h e m a V e r s i o n = " 1 "   w o r d V e r s i o n = " "   l a n g u a g e I s o = " e n - U S "   o f f i c e I d = " 6 f a c 1 6 5 d - 1 7 c 6 - 4 f 5 f - b 0 d 7 - d 2 1 1 5 1 e 2 3 4 4 2 "   h e l p U r l = " & l t ; ? x m l   v e r s i o n = & q u o t ; 1 . 0 & q u o t ;   e n c o d i n g = & q u o t ; u t f - 1 6 & q u o t ; ? & g t ; & # x A ; & l t ; u i L o c a l i z e d S t r i n g   x m l n s : x s d = & q u o t ; h t t p : / / w w w . w 3 . o r g / 2 0 0 1 / X M L S c h e m a & q u o t ;   x m l n s : x s i = & q u o t ; h t t p : / / w w w . w 3 . o r g / 2 0 0 1 / X M L S c h e m a - i n s t a n c e & q u o t ; & g t ; & # x A ;     & l t ; t y p e & g t ; f i x e d & l t ; / t y p e & g t ; & # x A ;     & l t ; t e x t   / & g t ; & # x A ; & l t ; / u i L o c a l i z e d S t r i n g & g t ; "   i m p o r t D a t a = " f a l s e "   w i z a r d H e i g h t = " 0 "   w i z a r d W i d t h = " 0 "   w i z a r d P a n e l W i d t h = " 0 "   h i d e W i z a r d I f V a l i d = " f a l s e "   h i d e A u t h o r = " f a l s e "   w i z a r d T a b P o s i t i o n = " n o n e " >  
                 < a u t h o r   x m l n s = " h t t p : / / i p h e l i o n . c o m / w o r d / o u t l i n e / " >  
                     < l o c a l i z e d P r o f i l e s / >  
                     < f r o m S e a r c h C o n t a c t > t r u e < / f r o m S e a r c h C o n t a c t >  
                     < i d > a 7 c 4 3 3 5 8 - a 3 a e - 4 4 4 d - 8 7 0 9 - e b e 9 d 7 b 0 f 2 1 4 < / i d >  
                     < n a m e > E m i l y   B a r w e l l < / n a m e >  
                     < i n i t i a l s > E Y B < / i n i t i a l s >  
                     < p r i m a r y O f f i c e > N e w   Y o r k < / p r i m a r y O f f i c e >  
                     < p r i m a r y O f f i c e I d > 6 f a c 1 6 5 d - 1 7 c 6 - 4 f 5 f - b 0 d 7 - d 2 1 1 5 1 e 2 3 4 4 2 < / p r i m a r y O f f i c e I d >  
                     < p r i m a r y L a n g u a g e I s o > e n - G B < / p r i m a r y L a n g u a g e I s o >  
                     < p h o n e N u m b e r F o r m a t > + 1   9 1 7   5 4 5   X X X X < / p h o n e N u m b e r F o r m a t >  
                     < f a x N u m b e r F o r m a t / >  
                     < m o b i l e N u m b e r F o r m a t / >  
                     < j o b D e s c r i p t i o n > A s s o c i a t e < / j o b D e s c r i p t i o n >  
                     < d e p a r t m e n t > U S   -   O p e r a t i o n s < / d e p a r t m e n t >  
                     < e m a i l > e m i l y . b a r w e l l @ o s b o r n e c l a r k e . c o m < / e m a i l >  
                     < r a w D i r e c t L i n e > 1 9 1 7 5 4 5 4 1 0 3 < / r a w D i r e c t L i n e >  
                     < r a w D i r e c t F a x / >  
                     < m o b i l e / >  
                     < l o g i n > e m i l y . b a r w e l l < / l o g i n >  
                     < e m p l y e e I d / >  
                 < / a u t h o r >  
                 < c o n t e n t C o n t r o l s   x m l n s = " h t t p : / / i p h e l i o n . c o m / w o r d / o u t l i n e / " >  
                     < c o n t e n t C o n t r o l   i d = " 6 6 3 e 2 9 2 3 - 0 0 a b - 4 8 2 6 - 8 0 9 1 - 4 3 b 8 e 5 1 6 e 5 d d "   n a m e = " I c o n   1 . I m a g e P a t h "   a s s e m b l y = " I p h e l i o n . O u t l i n e . W o r d . d l l "   t y p e = " I p h e l i o n . O u t l i n e . W o r d . R e n d e r e r s . I m a g e R e n d e r e r "   o r d e r = " 3 "   a c t i v e = " t r u e "   e n t i t y I d = " e 0 8 0 0 2 b 0 - 5 1 0 1 - 4 4 6 f - a b 5 4 - 3 c 6 9 0 e 1 7 0 6 6 b " 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d c 0 3 7 e 9 7 - a 7 e f - 4 a f 9 - b 5 0 6 - e c 2 f a 2 9 c 0 4 d 9 "   n a m e = " H e i g h t "   t y p e = " S y s t e m . S i n g l e ,   m s c o r l i b ,   V e r s i o n = 4 . 0 . 0 . 0 ,   C u l t u r e = n e u t r a l ,   P u b l i c K e y T o k e n = b 7 7 a 5 c 5 6 1 9 3 4 e 0 8 9 "   o r d e r = " 9 9 9 "   k e y = " h e i g h t "   v a l u e = " 4 . 9 "   g r o u p = " S i z e "   g r o u p O r d e r = " - 1 " / >  
                             < p a r a m e t e r   i d = " 1 9 9 c f a 4 2 - a 7 9 2 - 4 6 0 6 - a 3 f 2 - 8 0 4 f 6 7 6 8 0 1 d c "   n a m e = " W i d t h "   t y p e = " S y s t e m . S i n g l e ,   m s c o r l i b ,   V e r s i o n = 4 . 0 . 0 . 0 ,   C u l t u r e = n e u t r a l ,   P u b l i c K e y T o k e n = b 7 7 a 5 c 5 6 1 9 3 4 e 0 8 9 "   o r d e r = " 9 9 9 "   k e y = " w i d t h "   v a l u e = " 9 . 8 "   g r o u p = " S i z e "   g r o u p O r d e r = " - 1 " / >  
                             < p a r a m e t e r   i d = " 6 5 f 8 9 6 2 2 - 9 8 5 f - 4 b 0 e - 9 4 a 3 - e 8 1 b f f 2 4 0 5 e b "   n a m e = " L o c k   a s p e c t   r a t i o "   t y p e = " S y s t e m . B o o l e a n ,   m s c o r l i b ,   V e r s i o n = 4 . 0 . 0 . 0 ,   C u l t u r e = n e u t r a l ,   P u b l i c K e y T o k e n = b 7 7 a 5 c 5 6 1 9 3 4 e 0 8 9 "   o r d e r = " 9 9 9 "   k e y = " l o c k A s p e c t R a t i o "   v a l u e = " T r u e "   g r o u p O r d e r = " - 1 " / >  
                             < p a r a m e t e r   i d = " 0 d 6 8 9 3 9 d - b 8 f 2 - 4 4 6 d - a d b 9 - 9 0 0 e 1 e 7 5 5 6 1 1 "   n a m e = " F i e l d   i n d e x "   t y p e = " S y s t e m . I n t 3 2 ,   m s c o r l i b ,   V e r s i o n = 4 . 0 . 0 . 0 ,   C u l t u r e = n e u t r a l ,   P u b l i c K e y T o k e n = b 7 7 a 5 c 5 6 1 9 3 4 e 0 8 9 "   o r d e r = " 9 9 9 "   k e y = " i n d e x "   v a l u e = " "   g r o u p O r d e r = " - 1 " / >  
                             < p a r a m e t e r   i d = " d d 9 a a 6 6 9 - 7 9 3 d - 4 a 5 5 - b 1 9 e - d f 0 2 c d e b e 7 6 0 "   n a m e = " U n i t   t y p e "   t y p e = " "   o r d e r = " 1 "   k e y = " u n i t T y p e T y p e "   v a l u e = " C e n t i m e t e r s "   g r o u p = " S i z e "   g r o u p O r d e r = " - 1 " / >  
                             < p a r a m e t e r   i d = " a a 2 8 b f 5 2 - 2 8 2 4 - 4 0 5 f - b 7 7 9 - 8 6 9 c 7 3 e 0 d 2 d 6 "   n a m e = " Z   o r d e r "   t y p e = " I p h e l i o n . O u t l i n e . P o w e r P o i n t . R e n d e r e r s . Z O r d e r ,   I p h e l i o n . O u t l i n e . P o w e r P o i n t ,   V e r s i o n = 1 . 7 . 3 . 7 ,   C u l t u r e = n e u t r a l ,   P u b l i c K e y T o k e n = n u l l "   o r d e r = " 4 "   k e y = " z O r d e r "   v a l u e = " N o n e "   g r o u p = " P o s i t i o n "   g r o u p O r d e r = " - 1 " / >  
                             < p a r a m e t e r   i d = " 0 8 d 0 8 0 5 9 - c 3 4 a - 4 6 3 5 - 8 e 6 0 - 5 c 9 6 2 8 5 9 a a 9 f "   n a m e = " D e l e t e   i f   e m p t y "   t y p e = " S y s t e m . B o o l e a n ,   m s c o r l i b ,   V e r s i o n = 4 . 0 . 0 . 0 ,   C u l t u r e = n e u t r a l ,   P u b l i c K e y T o k e n = b 7 7 a 5 c 5 6 1 9 3 4 e 0 8 9 "   o r d e r = " 9 9 9 "   k e y = " d e l e t e I f E m p t y "   v a l u e = " F a l s e "   g r o u p O r d e r = " - 1 " / >  
                         < / p a r a m e t e r s >  
                     < / c o n t e n t C o n t r o l >  
                     < c o n t e n t C o n t r o l   i d = " e 1 3 0 5 4 d 1 - 9 1 d b - 4 b 5 5 - a f 7 5 - d b 9 f f 4 8 b e f 8 8 "   n a m e = " I c o n   2 . I m a g e P a t h "   a s s e m b l y = " I p h e l i o n . O u t l i n e . W o r d . d l l "   t y p e = " I p h e l i o n . O u t l i n e . W o r d . R e n d e r e r s . I m a g e R e n d e r e r "   o r d e r = " 3 "   a c t i v e = " t r u e "   e n t i t y I d = " d b 7 b 6 0 b 3 - c a f b - 4 4 0 4 - 8 e a a - f c b 8 d 9 0 e 6 c b 1 " 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6 9 6 6 0 f d 4 - 1 8 1 8 - 4 f 7 6 - b a c 1 - 2 9 4 7 b c f 5 9 a 2 1 "   n a m e = " H e i g h t "   t y p e = " S y s t e m . S i n g l e ,   m s c o r l i b ,   V e r s i o n = 4 . 0 . 0 . 0 ,   C u l t u r e = n e u t r a l ,   P u b l i c K e y T o k e n = b 7 7 a 5 c 5 6 1 9 3 4 e 0 8 9 "   o r d e r = " 9 9 9 "   k e y = " h e i g h t "   v a l u e = " 4 . 9 "   g r o u p = " S i z e "   g r o u p O r d e r = " - 1 " / >  
                             < p a r a m e t e r   i d = " a 4 4 b b 6 c 8 - 9 5 9 f - 4 9 c 5 - 9 1 8 2 - 0 6 b f 6 0 7 b 3 c 8 9 "   n a m e = " W i d t h "   t y p e = " S y s t e m . S i n g l e ,   m s c o r l i b ,   V e r s i o n = 4 . 0 . 0 . 0 ,   C u l t u r e = n e u t r a l ,   P u b l i c K e y T o k e n = b 7 7 a 5 c 5 6 1 9 3 4 e 0 8 9 "   o r d e r = " 9 9 9 "   k e y = " w i d t h "   v a l u e = " 9 . 8 "   g r o u p = " S i z e "   g r o u p O r d e r = " - 1 " / >  
                             < p a r a m e t e r   i d = " e e c c 7 1 f d - c f 2 a - 4 5 a c - b 7 0 d - 5 5 5 0 7 a e e 0 b 9 6 "   n a m e = " L o c k   a s p e c t   r a t i o "   t y p e = " S y s t e m . B o o l e a n ,   m s c o r l i b ,   V e r s i o n = 4 . 0 . 0 . 0 ,   C u l t u r e = n e u t r a l ,   P u b l i c K e y T o k e n = b 7 7 a 5 c 5 6 1 9 3 4 e 0 8 9 "   o r d e r = " 9 9 9 "   k e y = " l o c k A s p e c t R a t i o "   v a l u e = " T r u e "   g r o u p O r d e r = " - 1 " / >  
                             < p a r a m e t e r   i d = " 5 7 2 3 c 2 f 4 - 3 d 2 8 - 4 8 3 3 - 8 9 a 4 - e 7 3 7 5 b e 4 1 d d b "   n a m e = " F i e l d   i n d e x "   t y p e = " S y s t e m . I n t 3 2 ,   m s c o r l i b ,   V e r s i o n = 4 . 0 . 0 . 0 ,   C u l t u r e = n e u t r a l ,   P u b l i c K e y T o k e n = b 7 7 a 5 c 5 6 1 9 3 4 e 0 8 9 "   o r d e r = " 9 9 9 "   k e y = " i n d e x "   v a l u e = " "   g r o u p O r d e r = " - 1 " / >  
                             < p a r a m e t e r   i d = " c 7 c 0 e d 9 9 - 7 9 6 9 - 4 d 1 1 - a 5 d 8 - 1 7 a 5 b 1 6 8 8 5 4 e "   n a m e = " U n i t   t y p e "   t y p e = " "   o r d e r = " 1 "   k e y = " u n i t T y p e T y p e "   v a l u e = " C e n t i m e t e r s "   g r o u p = " S i z e "   g r o u p O r d e r = " - 1 " / >  
                             < p a r a m e t e r   i d = " b 5 1 4 b 9 8 1 - c 5 c a - 4 c 9 0 - a d 4 c - a a 6 a c 6 5 b 9 b 0 7 "   n a m e = " Z   o r d e r "   t y p e = " I p h e l i o n . O u t l i n e . P o w e r P o i n t . R e n d e r e r s . Z O r d e r ,   I p h e l i o n . O u t l i n e . P o w e r P o i n t ,   V e r s i o n = 1 . 7 . 3 . 7 ,   C u l t u r e = n e u t r a l ,   P u b l i c K e y T o k e n = n u l l "   o r d e r = " 4 "   k e y = " z O r d e r "   v a l u e = " N o n e "   g r o u p = " P o s i t i o n "   g r o u p O r d e r = " - 1 " / >  
                             < p a r a m e t e r   i d = " 9 9 2 0 0 5 f 5 - 4 c 1 4 - 4 8 8 3 - b 1 a d - 0 3 6 0 2 1 1 a 6 b 0 6 "   n a m e = " D e l e t e   i f   e m p t y "   t y p e = " S y s t e m . B o o l e a n ,   m s c o r l i b ,   V e r s i o n = 4 . 0 . 0 . 0 ,   C u l t u r e = n e u t r a l ,   P u b l i c K e y T o k e n = b 7 7 a 5 c 5 6 1 9 3 4 e 0 8 9 "   o r d e r = " 9 9 9 "   k e y = " d e l e t e I f E m p t y "   v a l u e = " F a l s e "   g r o u p O r d e r = " - 1 " / >  
                         < / p a r a m e t e r s >  
                     < / c o n t e n t C o n t r o l >  
                     < c o n t e n t C o n t r o l   i d = " d a 8 a 4 e e d - f 8 a 9 - 4 6 b 4 - b 7 8 7 - 5 f 6 4 5 8 0 d a c 1 c "   n a m e = " I c o n   3 . I m a g e P a t h "   a s s e m b l y = " I p h e l i o n . O u t l i n e . W o r d . d l l "   t y p e = " I p h e l i o n . O u t l i n e . W o r d . R e n d e r e r s . I m a g e R e n d e r e r "   o r d e r = " 3 "   a c t i v e = " t r u e "   e n t i t y I d = " 9 6 3 b 0 2 a d - 5 8 d b - 4 d 3 e - a b 2 5 - 0 1 d 9 3 f d 8 6 7 3 9 "   f i e l d I d = " a 8 9 2 6 b a 1 - 7 2 1 c - 4 0 c 7 - b 5 1 2 - 8 6 f 2 f 6 e b 9 b 5 5 "   p a r e n t I d = " 0 0 0 0 0 0 0 0 - 0 0 0 0 - 0 0 0 0 - 0 0 0 0 - 0 0 0 0 0 0 0 0 0 0 0 0 "   l e v e l O r d e r = " 1 0 0 "   c o n t r o l T y p e = " p l a i n T e x t "   c o n t r o l E d i t T y p e = " i n l i n e "   e n c l o s i n g B o o k m a r k = " f a l s e "   f o r m a t E v a l u a t o r T y p e = " e x p r e s s i o n "   t e x t C a s e = " i g n o r e C a s e "   r e m o v e C o n t r o l = " f a l s e "   i g n o r e F o r m a t I f E m p t y = " f a l s e " >  
                         < p a r a m e t e r s >  
                             < p a r a m e t e r   i d = " 1 d 1 2 d 5 3 9 - 6 1 c 2 - 4 8 c a - 9 b 2 c - 1 9 2 e 6 f e 6 d 7 8 7 "   n a m e = " H e i g h t "   t y p e = " S y s t e m . S i n g l e ,   m s c o r l i b ,   V e r s i o n = 4 . 0 . 0 . 0 ,   C u l t u r e = n e u t r a l ,   P u b l i c K e y T o k e n = b 7 7 a 5 c 5 6 1 9 3 4 e 0 8 9 "   o r d e r = " 9 9 9 "   k e y = " h e i g h t "   v a l u e = " 4 . 9 "   g r o u p = " S i z e "   g r o u p O r d e r = " - 1 " / >  
                             < p a r a m e t e r   i d = " 8 a b c 9 9 8 c - 1 8 b 3 - 4 2 8 1 - b b 8 0 - d 0 d d 6 9 b 2 b 8 2 c "   n a m e = " W i d t h "   t y p e = " S y s t e m . S i n g l e ,   m s c o r l i b ,   V e r s i o n = 4 . 0 . 0 . 0 ,   C u l t u r e = n e u t r a l ,   P u b l i c K e y T o k e n = b 7 7 a 5 c 5 6 1 9 3 4 e 0 8 9 "   o r d e r = " 9 9 9 "   k e y = " w i d t h "   v a l u e = " 9 . 8 "   g r o u p = " S i z e "   g r o u p O r d e r = " - 1 " / >  
                             < p a r a m e t e r   i d = " 1 4 7 9 4 8 5 8 - 3 c d a - 4 f d d - 8 0 c 9 - c 0 0 0 e 2 7 5 c e 3 e "   n a m e = " L o c k   a s p e c t   r a t i o "   t y p e = " S y s t e m . B o o l e a n ,   m s c o r l i b ,   V e r s i o n = 4 . 0 . 0 . 0 ,   C u l t u r e = n e u t r a l ,   P u b l i c K e y T o k e n = b 7 7 a 5 c 5 6 1 9 3 4 e 0 8 9 "   o r d e r = " 9 9 9 "   k e y = " l o c k A s p e c t R a t i o "   v a l u e = " T r u e "   g r o u p O r d e r = " - 1 " / >  
                             < p a r a m e t e r   i d = " b 1 4 b 5 c 5 c - d 0 3 8 - 4 1 7 9 - b 9 f a - b 2 5 e 2 a 8 0 b 5 d a "   n a m e = " F i e l d   i n d e x "   t y p e = " S y s t e m . I n t 3 2 ,   m s c o r l i b ,   V e r s i o n = 4 . 0 . 0 . 0 ,   C u l t u r e = n e u t r a l ,   P u b l i c K e y T o k e n = b 7 7 a 5 c 5 6 1 9 3 4 e 0 8 9 "   o r d e r = " 9 9 9 "   k e y = " i n d e x "   v a l u e = " "   g r o u p O r d e r = " - 1 " / >  
                             < p a r a m e t e r   i d = " d 0 5 f 2 9 6 7 - 4 4 c 9 - 4 3 9 8 - 9 5 e d - d 3 b d 9 5 d b 8 5 4 6 "   n a m e = " U n i t   t y p e "   t y p e = " "   o r d e r = " 1 "   k e y = " u n i t T y p e T y p e "   v a l u e = " C e n t i m e t e r s "   g r o u p = " S i z e "   g r o u p O r d e r = " - 1 " / >  
                             < p a r a m e t e r   i d = " 7 b 7 d 9 a 6 9 - 4 b 6 7 - 4 2 b 0 - b 4 5 9 - 7 b 6 3 d a f e 9 c 3 d "   n a m e = " Z   o r d e r "   t y p e = " I p h e l i o n . O u t l i n e . P o w e r P o i n t . R e n d e r e r s . Z O r d e r ,   I p h e l i o n . O u t l i n e . P o w e r P o i n t ,   V e r s i o n = 1 . 7 . 3 . 7 ,   C u l t u r e = n e u t r a l ,   P u b l i c K e y T o k e n = n u l l "   o r d e r = " 4 "   k e y = " z O r d e r "   v a l u e = " N o n e "   g r o u p = " P o s i t i o n "   g r o u p O r d e r = " - 1 " / >  
                             < p a r a m e t e r   i d = " 1 3 0 4 f f 6 1 - a 5 e 4 - 4 2 9 7 - 9 f 5 4 - 2 5 2 c b 8 3 b 7 2 6 8 "   n a m e = " D e l e t e   i f   e m p t y "   t y p e = " S y s t e m . B o o l e a n ,   m s c o r l i b ,   V e r s i o n = 4 . 0 . 0 . 0 ,   C u l t u r e = n e u t r a l ,   P u b l i c K e y T o k e n = b 7 7 a 5 c 5 6 1 9 3 4 e 0 8 9 "   o r d e r = " 9 9 9 "   k e y = " d e l e t e I f E m p t y "   v a l u e = " F a l s e "   g r o u p O r d e r = " - 1 " / >  
                         < / p a r a m e t e r s >  
                     < / c o n t e n t C o n t r o l >  
                     < c o n t e n t C o n t r o l   i d = " 1 9 8 0 f 9 8 1 - 8 d 2 6 - 4 e 8 a - 8 3 0 7 - a 8 1 9 3 a d e 3 2 f c "   n a m e = " g   s m a l l   l i n e " 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q u o t ; "   f o r m a t E v a l u a t o r T y p e = " e x p r e s s i o n "   t e x t C a s e = " i g n o r e C a s e "   r e m o v e C o n t r o l = " f a l s e "   i g n o r e F o r m a t I f E m p t y = " f a l s e " >  
                         < p a r a m e t e r s >  
                             < p a r a m e t e r   i d = " 4 7 9 e 6 0 6 9 - 9 1 a 5 - 4 6 e b - 8 6 5 5 - a 2 8 2 6 1 b 7 6 0 c 2 " 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            < p a r a m e t e r   i d = " 7 4 0 1 e 2 e f - 6 1 8 0 - 4 5 3 2 - b 7 c 7 - 1 8 5 e 5 e 8 9 7 e 9 1 "   n a m e = " S e t   s h a p e   s i z e "   t y p e = " S y s t e m . B o o l e a n ,   m s c o r l i b ,   V e r s i o n = 4 . 0 . 0 . 0 ,   C u l t u r e = n e u t r a l ,   P u b l i c K e y T o k e n = b 7 7 a 5 c 5 6 1 9 3 4 e 0 8 9 "   o r d e r = " 9 9 9 "   k e y = " s e t S i z e "   v a l u e = " F a l s e "   g r o u p O r d e r = " - 1 " / >  
                             < p a r a m e t e r   i d = " 7 3 6 e 8 c 0 1 - 4 3 5 6 - 4 e b 3 - 8 0 5 f - 6 a b f 6 a f e c b f 2 "   n a m e = " F i e l d   i n d e x "   t y p e = " S y s t e m . I n t 3 2 ,   m s c o r l i b ,   V e r s i o n = 4 . 0 . 0 . 0 ,   C u l t u r e = n e u t r a l ,   P u b l i c K e y T o k e n = b 7 7 a 5 c 5 6 1 9 3 4 e 0 8 9 "   o r d e r = " 9 9 9 "   k e y = " i n d e x "   v a l u e = " "   g r o u p O r d e r = " - 1 " / >  
                             < p a r a m e t e r   i d = " e 6 4 8 6 6 e 3 - c 5 d 3 - 4 d 6 b - 9 8 0 3 - f 4 8 e 7 4 e b 8 8 d 0 "   n a m e = " D e l e t e   i f   e m p t y "   t y p e = " S y s t e m . B o o l e a n ,   m s c o r l i b ,   V e r s i o n = 4 . 0 . 0 . 0 ,   C u l t u r e = n e u t r a l ,   P u b l i c K e y T o k e n = b 7 7 a 5 c 5 6 1 9 3 4 e 0 8 9 "   o r d e r = " 9 9 9 "   k e y = " d e l e t e I f E m p t y "   v a l u e = " F a l s e "   g r o u p O r d e r = " - 1 " / >  
                             < p a r a m e t e r   i d = " a 2 8 1 0 4 7 e - e 4 e 9 - 4 7 2 8 - a d a 1 - 1 6 d b d 3 2 d 3 f 2 5 "   n a m e = " U n g r o u p "   t y p e = " S y s t e m . B o o l e a n ,   m s c o r l i b ,   V e r s i o n = 4 . 0 . 0 . 0 ,   C u l t u r e = n e u t r a l ,   P u b l i c K e y T o k e n = b 7 7 a 5 c 5 6 1 9 3 4 e 0 8 9 "   o r d e r = " 9 9 9 "   k e y = " u n g r o u p "   v a l u e = " F a l s e "   g r o u p O r d e r = " - 1 " / >  
                         < / p a r a m e t e r s >  
                     < / c o n t e n t C o n t r o l >  
                     < c o n t e n t C o n t r o l   i d = " c e c 9 4 6 2 e - 4 5 7 4 - 4 4 9 a - 8 7 3 6 - 2 e 4 1 b 0 b e 4 c 7 f "   n a m e = " g   s m a l l   l i n e   2 " 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2 & q u o t ; "   f o r m a t E v a l u a t o r T y p e = " e x p r e s s i o n "   t e x t C a s e = " i g n o r e C a s e "   r e m o v e C o n t r o l = " f a l s e "   i g n o r e F o r m a t I f E m p t y = " f a l s e " >  
                         < p a r a m e t e r s >  
                             < p a r a m e t e r   i d = " c 1 5 7 1 5 3 f - b e 8 5 - 4 7 5 1 - 8 7 5 f - a a 7 b a c e 3 c a 2 8 " 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            < p a r a m e t e r   i d = " 5 a d c 2 d 3 f - 2 d 3 8 - 4 c d e - b 5 2 c - d 7 4 f 3 3 0 7 d d 1 d "   n a m e = " S e t   s h a p e   s i z e "   t y p e = " S y s t e m . B o o l e a n ,   m s c o r l i b ,   V e r s i o n = 4 . 0 . 0 . 0 ,   C u l t u r e = n e u t r a l ,   P u b l i c K e y T o k e n = b 7 7 a 5 c 5 6 1 9 3 4 e 0 8 9 "   o r d e r = " 9 9 9 "   k e y = " s e t S i z e "   v a l u e = " F a l s e "   g r o u p O r d e r = " - 1 " / >  
                             < p a r a m e t e r   i d = " d 5 0 7 c 3 e e - 2 4 f 1 - 4 e 5 3 - 9 5 c a - 6 b 3 3 9 4 b 2 c 0 4 8 "   n a m e = " F i e l d   i n d e x "   t y p e = " S y s t e m . I n t 3 2 ,   m s c o r l i b ,   V e r s i o n = 4 . 0 . 0 . 0 ,   C u l t u r e = n e u t r a l ,   P u b l i c K e y T o k e n = b 7 7 a 5 c 5 6 1 9 3 4 e 0 8 9 "   o r d e r = " 9 9 9 "   k e y = " i n d e x "   v a l u e = " "   g r o u p O r d e r = " - 1 " / >  
                             < p a r a m e t e r   i d = " 6 9 a 1 5 c 1 3 - a 5 6 7 - 4 d 3 c - a b 1 3 - e 8 9 7 a 4 e 9 5 d a a "   n a m e = " D e l e t e   i f   e m p t y "   t y p e = " S y s t e m . B o o l e a n ,   m s c o r l i b ,   V e r s i o n = 4 . 0 . 0 . 0 ,   C u l t u r e = n e u t r a l ,   P u b l i c K e y T o k e n = b 7 7 a 5 c 5 6 1 9 3 4 e 0 8 9 "   o r d e r = " 9 9 9 "   k e y = " d e l e t e I f E m p t y "   v a l u e = " F a l s e "   g r o u p O r d e r = " - 1 " / >  
                             < p a r a m e t e r   i d = " 7 e 9 3 f 6 b 6 - 4 a a 7 - 4 7 b 0 - 9 8 7 3 - 3 9 2 f 9 9 a a b 5 5 b "   n a m e = " U n g r o u p "   t y p e = " S y s t e m . B o o l e a n ,   m s c o r l i b ,   V e r s i o n = 4 . 0 . 0 . 0 ,   C u l t u r e = n e u t r a l ,   P u b l i c K e y T o k e n = b 7 7 a 5 c 5 6 1 9 3 4 e 0 8 9 "   o r d e r = " 9 9 9 "   k e y = " u n g r o u p "   v a l u e = " F a l s e "   g r o u p O r d e r = " - 1 " / >  
                         < / p a r a m e t e r s >  
                     < / c o n t e n t C o n t r o l >  
                     < c o n t e n t C o n t r o l   i d = " 0 1 a 9 b b 5 5 - d 8 f 5 - 4 1 d 2 - b 3 b 4 - 7 1 e 8 f 3 a a 2 4 3 f "   n a m e = " g   s m a l l   l i n e   3 "   a s s e m b l y = " I p h e l i o n . O u t l i n e . P o w e r P o i n t . D L L "   t y p e = " I p h e l i o n . O u t l i n e . P o w e r P o i n t . R e n d e r e r s . E x t e r n a l S h a p e R e n d e r e r "   o r d e r = " 3 "   a c t i v e = " t r u e "   e n t i t y I d = " 9 e 7 5 e e 2 e - 5 2 e d - 4 6 1 8 - a 8 1 d - 5 f 9 2 6 3 c 3 4 5 0 3 "   f i e l d I d = " 8 1 e 9 2 d 9 c - b 5 8 3 - 4 e 1 1 - a c a 5 - 6 4 2 d 8 c a e 8 1 5 7 "   p a r e n t I d = " 0 0 0 0 0 0 0 0 - 0 0 0 0 - 0 0 0 0 - 0 0 0 0 - 0 0 0 0 0 0 0 0 0 0 0 0 "   l e v e l O r d e r = " 5 0 "   c o n t r o l T y p e = " p l a i n T e x t "   c o n t r o l E d i t T y p e = " i n l i n e "   e n c l o s i n g B o o k m a r k = " f a l s e "   f o r m a t = " & q u o t ; g   s m a l l   l i n e   3 & q u o t ; "   f o r m a t E v a l u a t o r T y p e = " e x p r e s s i o n "   t e x t C a s e = " i g n o r e C a s e "   r e m o v e C o n t r o l = " f a l s e "   i g n o r e F o r m a t I f E m p t y = " f a l s e " >  
                         < p a r a m e t e r s >  
                             < p a r a m e t e r   i d = " 0 f 6 f 6 2 2 a - c c e 8 - 4 a e 0 - b e d 3 - 4 d 0 7 f 9 6 e e 8 a 3 "   n a m e = " P r e s e n t a t i o n   p a t h "   t y p e = " S y s t e m . S t r i n g ,   m s c o r l i b ,   V e r s i o n = 4 . 0 . 0 . 0 ,   C u l t u r e = n e u t r a l ,   P u b l i c K e y T o k e n = b 7 7 a 5 c 5 6 1 9 3 4 e 0 8 9 "   o r d e r = " 9 9 9 "   k e y = " p r e s e n t a t i o n P a t h "   v a l u e = " & l t ; ? x m l   v e r s i o n = & q u o t ; 1 . 0 & q u o t ;   e n c o d i n g = & q u o t ; u t f - 1 6 & q u o t ; ? & g t ; & # x A ; & l t ; l o c a l i z e d S t r i n g   x m l n s : x s d = & q u o t ; h t t p : / / w w w . w 3 . o r g / 2 0 0 1 / X M L S c h e m a & q u o t ;   x m l n s : x s i = & q u o t ; h t t p : / / w w w . w 3 . o r g / 2 0 0 1 / X M L S c h e m a - i n s t a n c e & q u o t ; & g t ; & # x A ;     & l t ; t y p e & g t ; l a b e l & l t ; / t y p e & g t ; & # x A ;     & l t ; t e x t & g t ; F i r m   I n f o   T e m p l a t e & l t ; / t e x t & g t ; & # x A ; & l t ; / l o c a l i z e d S t r i n g & g t ; "   a r g u m e n t = " E x p r e s s i o n L o c a l i z e d S t r i n g "   g r o u p O r d e r = " - 1 " / >  
                             < p a r a m e t e r   i d = " d 3 d 3 c 4 1 c - 4 9 4 7 - 4 e 1 1 - 9 6 d 2 - 5 1 d 4 f 2 7 1 2 1 e 8 "   n a m e = " S e t   s h a p e   s i z e "   t y p e = " S y s t e m . B o o l e a n ,   m s c o r l i b ,   V e r s i o n = 4 . 0 . 0 . 0 ,   C u l t u r e = n e u t r a l ,   P u b l i c K e y T o k e n = b 7 7 a 5 c 5 6 1 9 3 4 e 0 8 9 "   o r d e r = " 9 9 9 "   k e y = " s e t S i z e "   v a l u e = " F a l s e "   g r o u p O r d e r = " - 1 " / >  
                             < p a r a m e t e r   i d = " 4 2 0 5 c 2 c d - 7 8 d 0 - 4 2 5 2 - 9 f 4 8 - d 0 a d d 1 e 3 e 5 d 2 "   n a m e = " F i e l d   i n d e x "   t y p e = " S y s t e m . I n t 3 2 ,   m s c o r l i b ,   V e r s i o n = 4 . 0 . 0 . 0 ,   C u l t u r e = n e u t r a l ,   P u b l i c K e y T o k e n = b 7 7 a 5 c 5 6 1 9 3 4 e 0 8 9 "   o r d e r = " 9 9 9 "   k e y = " i n d e x "   v a l u e = " "   g r o u p O r d e r = " - 1 " / >  
                             < p a r a m e t e r   i d = " c 2 b 5 c 1 4 7 - 8 d 8 9 - 4 3 a 4 - 9 7 0 f - b d 5 a f 9 5 7 6 3 2 4 "   n a m e = " D e l e t e   i f   e m p t y "   t y p e = " S y s t e m . B o o l e a n ,   m s c o r l i b ,   V e r s i o n = 4 . 0 . 0 . 0 ,   C u l t u r e = n e u t r a l ,   P u b l i c K e y T o k e n = b 7 7 a 5 c 5 6 1 9 3 4 e 0 8 9 "   o r d e r = " 9 9 9 "   k e y = " d e l e t e I f E m p t y "   v a l u e = " F a l s e "   g r o u p O r d e r = " - 1 " / >  
                             < p a r a m e t e r   i d = " b 8 5 7 f 1 5 1 - 7 b 2 a - 4 b 4 3 - 9 c 8 5 - 5 d 6 5 4 8 a 1 1 9 9 5 "   n a m e = " U n g r o u p "   t y p e = " S y s t e m . B o o l e a n ,   m s c o r l i b ,   V e r s i o n = 4 . 0 . 0 . 0 ,   C u l t u r e = n e u t r a l ,   P u b l i c K e y T o k e n = b 7 7 a 5 c 5 6 1 9 3 4 e 0 8 9 "   o r d e r = " 9 9 9 "   k e y = " u n g r o u p "   v a l u e = " F a l s e "   g r o u p O r d e r = " - 1 " / >  
                         < / p a r a m e t e r s >  
                     < / c o n t e n t C o n t r o l >  
                 < / c o n t e n t C o n t r o l s >  
                 < q u e s t i o n s   x m l n s = " h t t p : / / i p h e l i o n . c o m / w o r d / o u t l i n e / " >  
                     < q u e s t i o n   i d = " e 0 8 0 0 2 b 0 - 5 1 0 1 - 4 4 6 f - a b 5 4 - 3 c 6 9 0 e 1 7 0 6 6 b "   n a m e = " I c o n   1 "   a s s e m b l y = " I p h e l i o n . O u t l i n e . C o n t r o l s . d l l "   t y p e = " I p h e l i o n . O u t l i n e . C o n t r o l s . Q u e s t i o n C o n t r o l s . V i e w M o d e l s . I m a g e L i s t V i e w M o d e l "   o r d e r = " 0 "   a c t i v e = " t r u e "   g r o u p = " & l t ; D e f a u l t & g t ; "   r e s u l t T y p e = " s i n g l e "   d i s p l a y T y p e = " A l l "   p a g e C o l u m n S p a n = " c o l u m n S p a n 6 "   p a r e n t I d = " 0 0 0 0 0 0 0 0 - 0 0 0 0 - 0 0 0 0 - 0 0 0 0 - 0 0 0 0 0 0 0 0 0 0 0 0 " >  
                         < p a r a m e t e r s >  
                             < p a r a m e t e r   i d = " 1 1 3 1 8 3 f 2 - 9 a 5 c - 4 1 f 0 - 9 5 0 e - 0 d 6 0 c 4 0 b 6 2 3 6 " 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
                             < p a r a m e t e r   i d = " 0 1 f b 2 1 2 f - 1 4 4 7 - 4 e 6 6 - b 9 0 b - 6 1 a 3 7 a 1 e d 6 a 2 "   n a m e = " M a x   s e l e c t i o n s "   t y p e = " S y s t e m . I n t 3 2 ,   m s c o r l i b ,   V e r s i o n = 4 . 0 . 0 . 0 ,   C u l t u r e = n e u t r a l ,   P u b l i c K e y T o k e n = b 7 7 a 5 c 5 6 1 9 3 4 e 0 8 9 "   o r d e r = " 9 9 9 "   k e y = " m a x S e l e c t e d "   v a l u e = " 1 "   g r o u p O r d e r = " - 1 " / >  
                             < p a r a m e t e r   i d = " 2 d 9 0 1 1 8 5 - a 0 4 1 - 4 6 f f - 9 a e 7 - f 0 1 3 a c 6 3 4 b 1 d "   n a m e = " M i n   s e l e c t i o n s "   t y p e = " S y s t e m . I n t 3 2 ,   m s c o r l i b ,   V e r s i o n = 4 . 0 . 0 . 0 ,   C u l t u r e = n e u t r a l ,   P u b l i c K e y T o k e n = b 7 7 a 5 c 5 6 1 9 3 4 e 0 8 9 "   o r d e r = " 9 9 9 "   k e y = " m i n S e l e c t e d "   v a l u e = " 0 "   g r o u p O r d e r = " - 1 " / >  
                             < p a r a m e t e r   i d = " a d e b a 2 f a - 8 7 c 5 - 4 a 5 4 - b 7 e a - d c c e f 4 a 0 5 d 3 c " 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l t ; / t e x t & g t ; & # x A ; & l t ; / u i L o c a l i z e d S t r i n g & g t ; "   a r g u m e n t = " U I L o c a l i z e d S t r i n g "   g r o u p O r d e r = " - 1 " / >  
                             < p a r a m e t e r   i d = " 8 c 6 7 8 d a 9 - 1 9 3 b - 4 1 f 8 - 9 e 1 e - e c d 3 c 2 f 6 b a 7 2 "   n a m e = " H e i g h t "   t y p e = " S y s t e m . I n t 3 2 ,   m s c o r l i b ,   V e r s i o n = 4 . 0 . 0 . 0 ,   C u l t u r e = n e u t r a l ,   P u b l i c K e y T o k e n = b 7 7 a 5 c 5 6 1 9 3 4 e 0 8 9 "   o r d e r = " 9 9 9 "   k e y = " h e i g h t "   v a l u e = " 2 0 0 "   g r o u p O r d e r = " - 1 " / >  
                             < p a r a m e t e r   i d = " 8 0 2 9 3 3 0 9 - 7 7 c b - 4 3 9 4 - 8 c c 1 - 9 a 8 1 7 b 2 f 7 7 8 8 "   n a m e = " D e f a u l t   z o o m "   t y p e = " S y s t e m . I n t 3 2 ,   m s c o r l i b ,   V e r s i o n = 4 . 0 . 0 . 0 ,   C u l t u r e = n e u t r a l ,   P u b l i c K e y T o k e n = b 7 7 a 5 c 5 6 1 9 3 4 e 0 8 9 "   o r d e r = " 9 9 9 "   k e y = " z o o m "   v a l u e = " 0 "   g r o u p O r d e r = " - 1 " / >  
                             < p a r a m e t e r   i d = " 3 8 3 a 3 2 a 3 - 4 7 6 3 - 4 2 b 1 - a 7 c c - 3 d 8 4 c 5 d 9 0 5 4 0 "   n a m e = " A l l o w   u n s e l e c t   l a s t   i t e m "   t y p e = " S y s t e m . B o o l e a n ,   m s c o r l i b ,   V e r s i o n = 4 . 0 . 0 . 0 ,   C u l t u r e = n e u t r a l ,   P u b l i c K e y T o k e n = b 7 7 a 5 c 5 6 1 9 3 4 e 0 8 9 "   o r d e r = " 9 9 9 "   k e y = " u n s e l e c t L a s t "   v a l u e = " T r u e "   g r o u p O r d e r = " - 1 " / >  
                             < p a r a m e t e r   i d = " 6 1 7 7 a b 8 2 - 8 8 5 9 - 4 f c 1 - 8 9 2 1 - c 9 9 8 1 4 6 a a 7 6 3 "   n a m e = " H i d e   f i l e   e x t e n s i o n "   t y p e = " S y s t e m . B o o l e a n ,   m s c o r l i b ,   V e r s i o n = 4 . 0 . 0 . 0 ,   C u l t u r e = n e u t r a l ,   P u b l i c K e y T o k e n = b 7 7 a 5 c 5 6 1 9 3 4 e 0 8 9 "   o r d e r = " 9 9 9 "   k e y = " h i d e F i l e E x t "   v a l u e = " T r u e "   g r o u p O r d e r = " - 1 " / >  
                         < / p a r a m e t e r s >  
                     < / q u e s t i o n >  
                     < q u e s t i o n   i d = " d b 7 b 6 0 b 3 - c a f b - 4 4 0 4 - 8 e a a - f c b 8 d 9 0 e 6 c b 1 "   n a m e = " I c o n   2 "   a s s e m b l y = " I p h e l i o n . O u t l i n e . C o n t r o l s . d l l "   t y p e = " I p h e l i o n . O u t l i n e . C o n t r o l s . Q u e s t i o n C o n t r o l s . V i e w M o d e l s . I m a g e L i s t V i e w M o d e l "   o r d e r = " 1 "   a c t i v e = " t r u e "   g r o u p = " & l t ; D e f a u l t & g t ; "   r e s u l t T y p e = " s i n g l e "   d i s p l a y T y p e = " A l l "   p a g e C o l u m n S p a n = " c o l u m n S p a n 6 "   p a r e n t I d = " 0 0 0 0 0 0 0 0 - 0 0 0 0 - 0 0 0 0 - 0 0 0 0 - 0 0 0 0 0 0 0 0 0 0 0 0 " >  
                         < p a r a m e t e r s >  
                             < p a r a m e t e r   i d = " 3 5 8 e f 6 4 1 - a e a 0 - 4 0 1 2 - b 7 e b - 9 1 8 f 6 2 5 c 1 7 3 3 " 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
                             < p a r a m e t e r   i d = " 3 8 f 3 c b 4 a - 8 7 c 3 - 4 9 a 5 - a 8 2 a - 1 e 3 8 6 c e 1 8 b f e "   n a m e = " M a x   s e l e c t i o n s "   t y p e = " S y s t e m . I n t 3 2 ,   m s c o r l i b ,   V e r s i o n = 4 . 0 . 0 . 0 ,   C u l t u r e = n e u t r a l ,   P u b l i c K e y T o k e n = b 7 7 a 5 c 5 6 1 9 3 4 e 0 8 9 "   o r d e r = " 9 9 9 "   k e y = " m a x S e l e c t e d "   v a l u e = " 1 "   g r o u p O r d e r = " - 1 " / >  
                             < p a r a m e t e r   i d = " a 7 2 a 9 d 2 3 - 1 8 3 f - 4 e e f - b d 2 a - f c d f d 1 2 0 c 1 6 a "   n a m e = " M i n   s e l e c t i o n s "   t y p e = " S y s t e m . I n t 3 2 ,   m s c o r l i b ,   V e r s i o n = 4 . 0 . 0 . 0 ,   C u l t u r e = n e u t r a l ,   P u b l i c K e y T o k e n = b 7 7 a 5 c 5 6 1 9 3 4 e 0 8 9 "   o r d e r = " 9 9 9 "   k e y = " m i n S e l e c t e d "   v a l u e = " 0 "   g r o u p O r d e r = " - 1 " / >  
                             < p a r a m e t e r   i d = " e 7 2 f c 1 a a - f b f 3 - 4 c 5 f - 8 8 6 9 - 4 d 3 c 2 0 1 2 9 8 7 e " 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
                             < p a r a m e t e r   i d = " 7 e 5 c 4 e c e - b 8 0 a - 4 2 6 9 - 9 4 9 d - 4 b 3 8 f 5 8 d 9 7 6 8 "   n a m e = " H e i g h t "   t y p e = " S y s t e m . I n t 3 2 ,   m s c o r l i b ,   V e r s i o n = 4 . 0 . 0 . 0 ,   C u l t u r e = n e u t r a l ,   P u b l i c K e y T o k e n = b 7 7 a 5 c 5 6 1 9 3 4 e 0 8 9 "   o r d e r = " 9 9 9 "   k e y = " h e i g h t "   v a l u e = " 2 0 0 "   g r o u p O r d e r = " - 1 " / >  
                             < p a r a m e t e r   i d = " c 0 3 a 0 1 e 6 - f a d 3 - 4 5 3 5 - 8 f 7 7 - 2 0 5 7 2 4 5 5 7 5 c 8 "   n a m e = " D e f a u l t   z o o m "   t y p e = " S y s t e m . I n t 3 2 ,   m s c o r l i b ,   V e r s i o n = 4 . 0 . 0 . 0 ,   C u l t u r e = n e u t r a l ,   P u b l i c K e y T o k e n = b 7 7 a 5 c 5 6 1 9 3 4 e 0 8 9 "   o r d e r = " 9 9 9 "   k e y = " z o o m "   v a l u e = " 0 "   g r o u p O r d e r = " - 1 " / >  
                             < p a r a m e t e r   i d = " 5 7 8 0 8 c c a - 1 4 0 5 - 4 4 5 c - a b 9 c - 6 3 8 f 4 a 1 4 6 0 5 3 "   n a m e = " A l l o w   u n s e l e c t   l a s t   i t e m "   t y p e = " S y s t e m . B o o l e a n ,   m s c o r l i b ,   V e r s i o n = 4 . 0 . 0 . 0 ,   C u l t u r e = n e u t r a l ,   P u b l i c K e y T o k e n = b 7 7 a 5 c 5 6 1 9 3 4 e 0 8 9 "   o r d e r = " 9 9 9 "   k e y = " u n s e l e c t L a s t "   v a l u e = " T r u e "   g r o u p O r d e r = " - 1 " / >  
                             < p a r a m e t e r   i d = " 3 d 2 d f c 8 4 - 2 a 3 0 - 4 a 9 3 - b 0 8 e - a f a 2 7 5 9 2 8 1 a 7 "   n a m e = " H i d e   f i l e   e x t e n s i o n "   t y p e = " S y s t e m . B o o l e a n ,   m s c o r l i b ,   V e r s i o n = 4 . 0 . 0 . 0 ,   C u l t u r e = n e u t r a l ,   P u b l i c K e y T o k e n = b 7 7 a 5 c 5 6 1 9 3 4 e 0 8 9 "   o r d e r = " 9 9 9 "   k e y = " h i d e F i l e E x t "   v a l u e = " T r u e "   g r o u p O r d e r = " - 1 " / >  
                         < / p a r a m e t e r s >  
                     < / q u e s t i o n >  
                     < q u e s t i o n   i d = " 9 6 3 b 0 2 a d - 5 8 d b - 4 d 3 e - a b 2 5 - 0 1 d 9 3 f d 8 6 7 3 9 "   n a m e = " I c o n   3 "   a s s e m b l y = " I p h e l i o n . O u t l i n e . C o n t r o l s . d l l "   t y p e = " I p h e l i o n . O u t l i n e . C o n t r o l s . Q u e s t i o n C o n t r o l s . V i e w M o d e l s . I m a g e L i s t V i e w M o d e l "   o r d e r = " 2 "   a c t i v e = " t r u e "   g r o u p = " & l t ; D e f a u l t & g t ; "   r e s u l t T y p e = " s i n g l e "   d i s p l a y T y p e = " A l l "   p a g e C o l u m n S p a n = " c o l u m n S p a n 6 "   p a r e n t I d = " 0 0 0 0 0 0 0 0 - 0 0 0 0 - 0 0 0 0 - 0 0 0 0 - 0 0 0 0 0 0 0 0 0 0 0 0 " >  
                         < p a r a m e t e r s >  
                             < p a r a m e t e r   i d = " f 2 8 5 6 8 b 3 - 5 1 9 d - 4 7 0 a - b f 8 7 - 9 9 9 6 3 6 a c 3 2 5 4 "   n a m e = " I m a g e s   f o l d e r "   t y p e = " S y s t e m . S t r i n g ,   m s c o r l i b ,   V e r s i o n = 4 . 0 . 0 . 0 ,   C u l t u r e = n e u t r a l ,   P u b l i c K e y T o k e n = b 7 7 a 5 c 5 6 1 9 3 4 e 0 8 9 "   o r d e r = " 9 9 9 "   k e y = " i m a g e s F o l d e r "   v a l u e = " & l t ; ? x m l   v e r s i o n = & q u o t ; 1 . 0 & q u o t ;   e n c o d i n g = & q u o t ; u t f - 1 6 & q u o t ; ? & g t ; & # x A ; & l t ; f o r m a t S t r i n g   x m l n s : x s i = & q u o t ; h t t p : / / w w w . w 3 . o r g / 2 0 0 1 / X M L S c h e m a - i n s t a n c e & q u o t ;   x m l n s : x s d = & q u o t ; h t t p : / / w w w . w 3 . o r g / 2 0 0 1 / X M L S c h e m a & q u o t ; & g t ; & # x A ;     & l t ; t y p e & g t ; e x p r e s s i o n & l t ; / t y p e & g t ; & # x A ;     & l t ; t e x t & g t ; { L a b e l s . O u t l i n e }   & a m p ; a m p ;   { L a b e l s . P o w e r p o i n t   I m a g e s }   & a m p ; a m p ;   & q u o t ; I c o n s \ & q u o t ;   & a m p ; a m p ;   { I n d u s t r y   S e c t o r . S e l e c t e d V a l u e } & l t ; / t e x t & g t ; & # x A ; & l t ; / f o r m a t S t r i n g & g t ; "   a r g u m e n t = " F o r m a t S t r i n g "   g r o u p O r d e r = " - 1 " / >  
                             < p a r a m e t e r   i d = " 0 9 3 f b 7 e 2 - a a 9 c - 4 4 e 2 - b 3 8 e - 9 2 0 2 7 e f b a 2 b c "   n a m e = " M a x   s e l e c t i o n s "   t y p e = " S y s t e m . I n t 3 2 ,   m s c o r l i b ,   V e r s i o n = 4 . 0 . 0 . 0 ,   C u l t u r e = n e u t r a l ,   P u b l i c K e y T o k e n = b 7 7 a 5 c 5 6 1 9 3 4 e 0 8 9 "   o r d e r = " 9 9 9 "   k e y = " m a x S e l e c t e d "   v a l u e = " 1 "   g r o u p O r d e r = " - 1 " / >  
                             < p a r a m e t e r   i d = " 8 5 c 3 4 d 1 f - c 7 f 6 - 4 1 7 8 - 8 3 c 3 - f 4 7 5 c a a f c a 1 7 "   n a m e = " M i n   s e l e c t i o n s "   t y p e = " S y s t e m . I n t 3 2 ,   m s c o r l i b ,   V e r s i o n = 4 . 0 . 0 . 0 ,   C u l t u r e = n e u t r a l ,   P u b l i c K e y T o k e n = b 7 7 a 5 c 5 6 1 9 3 4 e 0 8 9 "   o r d e r = " 9 9 9 "   k e y = " m i n S e l e c t e d "   v a l u e = " 0 "   g r o u p O r d e r = " - 1 " / >  
                             < p a r a m e t e r   i d = " 6 3 b 5 0 d e 7 - d c a 5 - 4 5 2 0 - b 6 e 3 - a 8 b c 2 d b c 6 0 0 1 "   n a m e = " U s e r   p r o m p t "   t y p e = " S y s t e m . S t r i n g ,   m s c o r l i b ,   V e r s i o n = 4 . 0 . 0 . 0 ,   C u l t u r e = n e u t r a l ,   P u b l i c K e y T o k e n = b 7 7 a 5 c 5 6 1 9 3 4 e 0 8 9 "   o r d e r = " 9 9 9 "   k e y = " p r o m p t "   v a l u e = " & l t ; ? x m l   v e r s i o n = & q u o t ; 1 . 0 & q u o t ;   e n c o d i n g = & q u o t ; u t f - 1 6 & q u o t ; ? & g t ; & # x A ; & l t ; u i L o c a l i z e d S t r i n g   x m l n s : x s i = & q u o t ; h t t p : / / w w w . w 3 . o r g / 2 0 0 1 / X M L S c h e m a - i n s t a n c e & q u o t ;   x m l n s : x s d = & q u o t ; h t t p : / / w w w . w 3 . o r g / 2 0 0 1 / X M L S c h e m a & q u o t ; & g t ; & # x A ;     & l t ; t y p e & g t ; l a b e l & l t ; / t y p e & g t ; & # x A ;     & l t ; t e x t & g t ; I c o n   2 & l t ; / t e x t & g t ; & # x A ; & l t ; / u i L o c a l i z e d S t r i n g & g t ; "   a r g u m e n t = " U I L o c a l i z e d S t r i n g "   g r o u p O r d e r = " - 1 " / >  
                             < p a r a m e t e r   i d = " 7 6 9 9 a 3 4 f - 8 8 2 9 - 4 9 9 4 - 9 9 e 8 - 2 8 8 e 4 f 5 b 9 3 e 6 "   n a m e = " H e i g h t "   t y p e = " S y s t e m . I n t 3 2 ,   m s c o r l i b ,   V e r s i o n = 4 . 0 . 0 . 0 ,   C u l t u r e = n e u t r a l ,   P u b l i c K e y T o k e n = b 7 7 a 5 c 5 6 1 9 3 4 e 0 8 9 "   o r d e r = " 9 9 9 "   k e y = " h e i g h t "   v a l u e = " 2 0 0 "   g r o u p O r d e r = " - 1 " / >  
                             < p a r a m e t e r   i d = " 0 0 8 d 6 0 a 5 - 8 7 d 0 - 4 8 a e - 9 6 0 c - a 1 0 e c 7 8 d 9 c 0 0 "   n a m e = " D e f a u l t   z o o m "   t y p e = " S y s t e m . I n t 3 2 ,   m s c o r l i b ,   V e r s i o n = 4 . 0 . 0 . 0 ,   C u l t u r e = n e u t r a l ,   P u b l i c K e y T o k e n = b 7 7 a 5 c 5 6 1 9 3 4 e 0 8 9 "   o r d e r = " 9 9 9 "   k e y = " z o o m "   v a l u e = " 0 "   g r o u p O r d e r = " - 1 " / >  
                             < p a r a m e t e r   i d = " b 2 8 6 7 f 4 1 - 1 8 6 8 - 4 b e 5 - b 9 0 6 - f 2 7 3 f 8 3 d 0 3 a 8 "   n a m e = " A l l o w   u n s e l e c t   l a s t   i t e m "   t y p e = " S y s t e m . B o o l e a n ,   m s c o r l i b ,   V e r s i o n = 4 . 0 . 0 . 0 ,   C u l t u r e = n e u t r a l ,   P u b l i c K e y T o k e n = b 7 7 a 5 c 5 6 1 9 3 4 e 0 8 9 "   o r d e r = " 9 9 9 "   k e y = " u n s e l e c t L a s t "   v a l u e = " T r u e "   g r o u p O r d e r = " - 1 " / >  
                             < p a r a m e t e r   i d = " d 1 a 7 2 e f 3 - e 7 c 0 - 4 5 d 3 - b 7 d 5 - 2 5 e d 7 2 1 c 0 e 2 4 "   n a m e = " H i d e   f i l e   e x t e n s i o n "   t y p e = " S y s t e m . B o o l e a n ,   m s c o r l i b ,   V e r s i o n = 4 . 0 . 0 . 0 ,   C u l t u r e = n e u t r a l ,   P u b l i c K e y T o k e n = b 7 7 a 5 c 5 6 1 9 3 4 e 0 8 9 "   o r d e r = " 9 9 9 "   k e y = " h i d e F i l e E x t "   v a l u e = " T r u e "   g r o u p O r d e r = " - 1 " / >  
                         < / p a r a m e t e r s >  
                     < / q u e s t i o n >  
                 < / q u e s t i o n s >  
                 < c o m m a n d s   x m l n s = " h t t p : / / i p h e l i o n . c o m / w o r d / o u t l i n e / " >  
                     < c o m m a n d   i d = " c d 0 7 c 5 c 6 - 2 f c 1 - 4 a 8 f - 8 8 9 5 - 6 c d d 3 7 f 3 0 7 f f "   n a m e = " S h o w   q u e s t i o n   f o r m "   a s s e m b l y = " I p h e l i o n . O u t l i n e . M o d e l . D L L "   t y p e = " I p h e l i o n . O u t l i n e . M o d e l . C o m m a n d s . S h o w F o r m C o m m a n d "   o r d e r = " 0 "   a c t i v e = " t r u e "   c o m m a n d T y p e = " f r a g m e n t " >  
                         < p a r a m e t e r s >  
                             < p a r a m e t e r   i d = " b e e 7 5 9 5 4 - a a 1 c - 4 0 5 a - b 1 a f - f 0 4 2 b 2 a a a 5 d d "   n a m e = " D i s p l a y   t y p e "   t y p e = " I p h e l i o n . O u t l i n e . M o d e l . C o m m a n d s . F o r m T y p e ,   I p h e l i o n . O u t l i n e . M o d e l ,   V e r s i o n = 1 . 7 . 3 . 7 ,   C u l t u r e = n e u t r a l ,   P u b l i c K e y T o k e n = n u l l "   o r d e r = " 0 "   k e y = " f o r m T y p e "   v a l u e = " 0 "   g r o u p O r d e r = " - 1 " / >  
                             < p a r a m e t e r   i d = " 5 a d b 1 d c a - b 5 2 e - 4 7 0 3 - b 7 d 0 - d c b b 9 a 8 8 5 f b 2 "   n a m e = " A s s e m b l y   n a m e "   t y p e = " S y s t e m . S t r i n g ,   m s c o r l i b ,   V e r s i o n = 4 . 0 . 0 . 0 ,   C u l t u r e = n e u t r a l ,   P u b l i c K e y T o k e n = b 7 7 a 5 c 5 6 1 9 3 4 e 0 8 9 "   o r d e r = " 1 "   k e y = " a s s e m b l y "   v a l u e = " I p h e l i o n . O u t l i n e . C o n t r o l s . d l l "   g r o u p O r d e r = " - 1 " / >  
                             < p a r a m e t e r   i d = " 4 d 1 7 5 c a a - 6 5 8 9 - 4 8 5 4 - 9 0 2 8 - 8 c a a 0 6 9 9 1 0 d b "   n a m e = " T y p e   n a m e "   t y p e = " S y s t e m . S t r i n g ,   m s c o r l i b ,   V e r s i o n = 4 . 0 . 0 . 0 ,   C u l t u r e = n e u t r a l ,   P u b l i c K e y T o k e n = b 7 7 a 5 c 5 6 1 9 3 4 e 0 8 9 "   o r d e r = " 2 "   k e y = " t y p e "   v a l u e = " I p h e l i o n . O u t l i n e . C o n t r o l s . Q u e s t i o n F o r m "   g r o u p O r d e r = " - 1 " / >  
                             < p a r a m e t e r   i d = " 6 3 8 0 8 b f f - b 9 c a - 4 c 5 e - 9 2 a f - 9 f 7 0 f 6 6 5 9 e 0 7 "   n a m e = " H i d e   q u i c k   f i l l "   t y p e = " S y s t e m . B o o l e a n ,   m s c o r l i b ,   V e r s i o n = 4 . 0 . 0 . 0 ,   C u l t u r e = n e u t r a l ,   P u b l i c K e y T o k e n = b 7 7 a 5 c 5 6 1 9 3 4 e 0 8 9 "   o r d e r = " 3 "   k e y = " h i d e Q u i c k F i l l "   v a l u e = " F a l s e "   g r o u p O r d e r = " - 1 " / >  
                         < / p a r a m e t e r s >  
                     < / c o m m a n d >  
                     < c o m m a n d   i d = " 8 1 8 c 5 4 4 9 - f 0 1 8 - 4 d 9 7 - a 1 1 3 - a 4 3 9 0 e c c 8 b b 9 "   n a m e = " D e l e t e   r a n g e   o n   c a n c e l "   a s s e m b l y = " I p h e l i o n . O u t l i n e . W o r d . d l l "   t y p e = " I p h e l i o n . O u t l i n e . W o r d . C o m m a n d s . D e l e t e R a n g e C o m m a n d "   o r d e r = " 1 "   a c t i v e = " t r u e "   c o m m a n d T y p e = " f r a g m e n t " >  
                         < p a r a m e t e r s / >  
                     < / c o m m a n d >  
                     < c o m m a n d   i d = " 8 1 0 2 d a 5 6 - 1 7 5 6 - 4 a c a - a f 5 3 - b 4 e a 4 8 6 f 6 7 d f "   n a m e = " R e n d e r   S m a r t   B l o c k   f i e l d s "   a s s e m b l y = " I p h e l i o n . O u t l i n e . M o d e l . d l l "   t y p e = " I p h e l i o n . O u t l i n e . M o d e l . C o m m a n d s . R e n d e r F r a g m e n t C o m m a n d "   o r d e r = " 2 "   a c t i v e = " t r u e "   c o m m a n d T y p e = " f r a g m e n t " >  
                         < p a r a m e t e r s / >  
                     < / c o m m a n d >  
                 < / c o m m a n d s >  
                 < f i e l d s   x m l n s = " h t t p : / / i p h e l i o n . c o m / w o r d / o u t l i n e / " >  
                     < f i e l d   i d = " a f 0 2 0 c 1 a - f 8 2 6 - 4 9 4 c - b b a a - 2 1 0 0 b 3 9 7 7 0 a 7 "   n a m e = " C l i e n t "   t y p e = " "   o r d e r = " 9 9 9 "   e n t i t y I d = " 1 e b f a c 2 7 - 7 c 3 8 - 4 3 9 2 - 9 b a 2 - e 9 e 5 7 4 f 8 d 2 d 0 "   l i n k e d E n t i t y I d = " 0 0 0 0 0 0 0 0 - 0 0 0 0 - 0 0 0 0 - 0 0 0 0 - 0 0 0 0 0 0 0 0 0 0 0 0 "   l i n k e d F i e l d I d = " 0 0 0 0 0 0 0 0 - 0 0 0 0 - 0 0 0 0 - 0 0 0 0 - 0 0 0 0 0 0 0 0 0 0 0 0 "   l i n k e d F i e l d I n d e x = " 0 "   i n d e x = " 0 "   f i e l d T y p e = " q u e s t i o n "   f o r m a t E v a l u a t o r T y p e = " f o r m a t S t r i n g "   c o i D o c u m e n t F i e l d = " C l i e n t "   h i d d e n = " f a l s e " > P G C _ N E W Y O R K < / f i e l d >  
                     < f i e l d   i d = " d 1 a 0 c 0 3 d - 0 2 5 8 - 4 7 a c - b b 6 d - 4 5 8 a 7 8 e 5 6 4 7 4 "   n a m e = " C l i e n t N a m e "   t y p e = " "   o r d e r = " 9 9 9 "   e n t i t y I d = " 1 e b f a c 2 7 - 7 c 3 8 - 4 3 9 2 - 9 b a 2 - e 9 e 5 7 4 f 8 d 2 d 0 "   l i n k e d E n t i t y I d = " 0 0 0 0 0 0 0 0 - 0 0 0 0 - 0 0 0 0 - 0 0 0 0 - 0 0 0 0 0 0 0 0 0 0 0 0 "   l i n k e d F i e l d I d = " 0 0 0 0 0 0 0 0 - 0 0 0 0 - 0 0 0 0 - 0 0 0 0 - 0 0 0 0 0 0 0 0 0 0 0 0 "   l i n k e d F i e l d I n d e x = " 0 "   i n d e x = " 0 "   f i e l d T y p e = " q u e s t i o n "   f o r m a t E v a l u a t o r T y p e = " f o r m a t S t r i n g "   c o i D o c u m e n t F i e l d = " C l i e n t N a m e "   h i d d e n = " f a l s e " > P G C _ N E W Y O R K < / f i e l d >  
                     < f i e l d   i d = " 3 6 2 d d c e b - 8 f c 2 - 4 e a d - b 5 3 5 - e d 9 e 8 3 5 9 8 3 8 4 "   n a m e = " M a t t e r "   t y p e = " "   o r d e r = " 9 9 9 "   e n t i t y I d = " 1 e b f a c 2 7 - 7 c 3 8 - 4 3 9 2 - 9 b a 2 - e 9 e 5 7 4 f 8 d 2 d 0 "   l i n k e d E n t i t y I d = " 0 0 0 0 0 0 0 0 - 0 0 0 0 - 0 0 0 0 - 0 0 0 0 - 0 0 0 0 0 0 0 0 0 0 0 0 "   l i n k e d F i e l d I d = " 0 0 0 0 0 0 0 0 - 0 0 0 0 - 0 0 0 0 - 0 0 0 0 - 0 0 0 0 0 0 0 0 0 0 0 0 "   l i n k e d F i e l d I n d e x = " 0 "   i n d e x = " 0 "   f i e l d T y p e = " q u e s t i o n "   f o r m a t E v a l u a t o r T y p e = " f o r m a t S t r i n g "   c o i D o c u m e n t F i e l d = " M a t t e r "   h i d d e n = " f a l s e " > A D M I N _ N Y _ O F F I C E < / f i e l d >  
                     < f i e l d   i d = " a 3 e e f 5 1 4 - 2 4 7 f - 4 2 8 1 - b 6 a 2 - 3 b 4 d 3 4 b c 6 8 c f "   n a m e = " M a t t e r N a m e "   t y p e = " "   o r d e r = " 9 9 9 "   e n t i t y I d = " 1 e b f a c 2 7 - 7 c 3 8 - 4 3 9 2 - 9 b a 2 - e 9 e 5 7 4 f 8 d 2 d 0 "   l i n k e d E n t i t y I d = " 0 0 0 0 0 0 0 0 - 0 0 0 0 - 0 0 0 0 - 0 0 0 0 - 0 0 0 0 0 0 0 0 0 0 0 0 "   l i n k e d F i e l d I d = " 0 0 0 0 0 0 0 0 - 0 0 0 0 - 0 0 0 0 - 0 0 0 0 - 0 0 0 0 0 0 0 0 0 0 0 0 "   l i n k e d F i e l d I n d e x = " 0 "   i n d e x = " 0 "   f i e l d T y p e = " q u e s t i o n "   f o r m a t E v a l u a t o r T y p e = " f o r m a t S t r i n g "   c o i D o c u m e n t F i e l d = " M a t t e r N a m e "   h i d d e n = " f a l s e " > A D M I N _ N Y _ O F F I C E < / f i e l d >  
                     < f i e l d   i d = " 9 a 9 2 6 9 a e - 1 d 5 b - 4 3 6 5 - 9 d a 1 - 6 3 7 c 5 f 3 3 0 a 8 f "   n a m e = " A u t h o r "   t y p e = " "   o r d e r = " 9 9 9 "   e n t i t y I d = " 1 e b f a c 2 7 - 7 c 3 8 - 4 3 9 2 - 9 b a 2 - e 9 e 5 7 4 f 8 d 2 d 0 "   l i n k e d E n t i t y I d = " 0 0 0 0 0 0 0 0 - 0 0 0 0 - 0 0 0 0 - 0 0 0 0 - 0 0 0 0 0 0 0 0 0 0 0 0 "   l i n k e d F i e l d I d = " 0 0 0 0 0 0 0 0 - 0 0 0 0 - 0 0 0 0 - 0 0 0 0 - 0 0 0 0 0 0 0 0 0 0 0 0 "   l i n k e d F i e l d I n d e x = " 0 "   i n d e x = " 0 "   f i e l d T y p e = " q u e s t i o n "   f o r m a t E v a l u a t o r T y p e = " f o r m a t S t r i n g "   h i d d e n = " f a l s e " > E M I L Y . B A R W E L L < / f i e l d >  
                     < f i e l d   i d = " a 0 0 2 e 7 8 a - 8 e 1 8 - 4 3 7 5 - b e f 7 - 9 f 6 8 7 e 9 3 1 f 6 5 "   n a m e = " T i t l e "   t y p e = " "   o r d e r = " 9 9 9 "   e n t i t y I d = " 1 e b f a c 2 7 - 7 c 3 8 - 4 3 9 2 - 9 b a 2 - e 9 e 5 7 4 f 8 d 2 d 0 "   l i n k e d E n t i t y I d = " 0 0 0 0 0 0 0 0 - 0 0 0 0 - 0 0 0 0 - 0 0 0 0 - 0 0 0 0 0 0 0 0 0 0 0 0 "   l i n k e d F i e l d I d = " 0 0 0 0 0 0 0 0 - 0 0 0 0 - 0 0 0 0 - 0 0 0 0 - 0 0 0 0 0 0 0 0 0 0 0 0 "   l i n k e d F i e l d I n d e x = " 0 "   i n d e x = " 0 "   f i e l d T y p e = " q u e s t i o n "   f o r m a t E v a l u a t o r T y p e = " f o r m a t S t r i n g "   h i d d e n = " f a l s e " > T h e   A I   R a d a r   -   A u g u s t   2 0 2 2 < / f i e l d >  
                     < f i e l d   i d = " 6 4 f f 0 0 3 6 - a 6 a f - 4 b 1 1 - a 4 e a - 4 0 2 a 2 f 2 7 3 e 2 1 "   n a m e = " D o c T y p e "   t y p e = " "   o r d e r = " 9 9 9 "   e n t i t y I d = " 1 e b f a c 2 7 - 7 c 3 8 - 4 3 9 2 - 9 b a 2 - e 9 e 5 7 4 f 8 d 2 d 0 "   l i n k e d E n t i t y I d = " 0 0 0 0 0 0 0 0 - 0 0 0 0 - 0 0 0 0 - 0 0 0 0 - 0 0 0 0 0 0 0 0 0 0 0 0 "   l i n k e d F i e l d I d = " 0 0 0 0 0 0 0 0 - 0 0 0 0 - 0 0 0 0 - 0 0 0 0 - 0 0 0 0 0 0 0 0 0 0 0 0 "   l i n k e d F i e l d I n d e x = " 0 "   i n d e x = " 0 "   f i e l d T y p e = " q u e s t i o n "   f o r m a t E v a l u a t o r T y p e = " f o r m a t S t r i n g "   h i d d e n = " f a l s e " > P R E S < / f i e l d >  
                     < f i e l d   i d = " 7 a b e a 0 f 8 - 4 6 b 7 - 4 9 6 8 - b b 1 2 - 0 4 a 8 9 9 f 0 d 7 7 8 "   n a m e = " D o c S u b T y p e "   t y p e = " "   o r d e r = " 9 9 9 "   e n t i t y I d = " 1 e b f a c 2 7 - 7 c 3 8 - 4 3 9 2 - 9 b a 2 - e 9 e 5 7 4 f 8 d 2 d 0 "   l i n k e d E n t i t y I d = " 0 0 0 0 0 0 0 0 - 0 0 0 0 - 0 0 0 0 - 0 0 0 0 - 0 0 0 0 0 0 0 0 0 0 0 0 "   l i n k e d F i e l d I d = " 0 0 0 0 0 0 0 0 - 0 0 0 0 - 0 0 0 0 - 0 0 0 0 - 0 0 0 0 0 0 0 0 0 0 0 0 "   l i n k e d F i e l d I n d e x = " 0 "   i n d e x = " 0 "   f i e l d T y p e = " q u e s t i o n "   f o r m a t E v a l u a t o r T y p e = " f o r m a t S t r i n g "   h i d d e n = " f a l s e " / >  
                     < f i e l d   i d = " 0 1 a 5 9 1 9 e - 9 f 8 0 - 4 7 f 4 - 9 3 c 4 - a 9 7 8 7 8 0 8 8 c 9 c "   n a m e = " S e r v e r "   t y p e = " "   o r d e r = " 9 9 9 "   e n t i t y I d = " 1 e b f a c 2 7 - 7 c 3 8 - 4 3 9 2 - 9 b a 2 - e 9 e 5 7 4 f 8 d 2 d 0 "   l i n k e d E n t i t y I d = " 0 0 0 0 0 0 0 0 - 0 0 0 0 - 0 0 0 0 - 0 0 0 0 - 0 0 0 0 0 0 0 0 0 0 0 0 "   l i n k e d F i e l d I d = " 0 0 0 0 0 0 0 0 - 0 0 0 0 - 0 0 0 0 - 0 0 0 0 - 0 0 0 0 0 0 0 0 0 0 0 0 "   l i n k e d F i e l d I n d e x = " 0 "   i n d e x = " 0 "   f i e l d T y p e = " q u e s t i o n "   f o r m a t E v a l u a t o r T y p e = " f o r m a t S t r i n g "   h i d d e n = " f a l s e " > W O R K . O S B O R N E C L A R K E . C O M < / f i e l d >  
                     < f i e l d   i d = " 2 f e f 3 f 1 9 - 2 3 2 d - 4 1 4 2 - b 5 2 5 - 1 1 d 8 a 7 6 a 6 e 9 b "   n a m e = " L i b r a r y "   t y p e = " "   o r d e r = " 9 9 9 "   e n t i t y I d = " 1 e b f a c 2 7 - 7 c 3 8 - 4 3 9 2 - 9 b a 2 - e 9 e 5 7 4 f 8 d 2 d 0 "   l i n k e d E n t i t y I d = " 0 0 0 0 0 0 0 0 - 0 0 0 0 - 0 0 0 0 - 0 0 0 0 - 0 0 0 0 0 0 0 0 0 0 0 0 "   l i n k e d F i e l d I d = " 0 0 0 0 0 0 0 0 - 0 0 0 0 - 0 0 0 0 - 0 0 0 0 - 0 0 0 0 0 0 0 0 0 0 0 0 "   l i n k e d F i e l d I n d e x = " 0 "   i n d e x = " 0 "   f i e l d T y p e = " q u e s t i o n "   f o r m a t E v a l u a t o r T y p e = " f o r m a t S t r i n g "   h i d d e n = " f a l s e " > O C _ U K < / f i e l d >  
                     < f i e l d   i d = " 3 8 8 a 1 e 1 3 - 9 9 7 8 - 4 5 4 7 - 8 c 3 9 - 2 9 b 8 9 a 1 1 d 7 2 a "   n a m e = " W o r k s p a c e I d "   t y p e = " "   o r d e r = " 9 9 9 "   e n t i t y I d = " 1 e b f a c 2 7 - 7 c 3 8 - 4 3 9 2 - 9 b a 2 - e 9 e 5 7 4 f 8 d 2 d 0 "   l i n k e d E n t i t y I d = " 0 0 0 0 0 0 0 0 - 0 0 0 0 - 0 0 0 0 - 0 0 0 0 - 0 0 0 0 0 0 0 0 0 0 0 0 "   l i n k e d F i e l d I d = " 0 0 0 0 0 0 0 0 - 0 0 0 0 - 0 0 0 0 - 0 0 0 0 - 0 0 0 0 0 0 0 0 0 0 0 0 "   l i n k e d F i e l d I n d e x = " 0 "   i n d e x = " 0 "   f i e l d T y p e = " q u e s t i o n "   f o r m a t E v a l u a t o r T y p e = " f o r m a t S t r i n g "   h i d d e n = " f a l s e " > O C _ U K ! 3 7 3 5 7 8 6 < / f i e l d >  
                     < f i e l d   i d = " d 8 d 8 a 1 b 7 - 2 9 f 2 - 4 1 8 4 - b 4 b b - 9 4 e 8 6 8 1 1 b 1 d c "   n a m e = " D o c F o l d e r I d "   t y p e = " "   o r d e r = " 9 9 9 "   e n t i t y I d = " 1 e b f a c 2 7 - 7 c 3 8 - 4 3 9 2 - 9 b a 2 - e 9 e 5 7 4 f 8 d 2 d 0 "   l i n k e d E n t i t y I d = " 0 0 0 0 0 0 0 0 - 0 0 0 0 - 0 0 0 0 - 0 0 0 0 - 0 0 0 0 0 0 0 0 0 0 0 0 "   l i n k e d F i e l d I d = " 0 0 0 0 0 0 0 0 - 0 0 0 0 - 0 0 0 0 - 0 0 0 0 - 0 0 0 0 0 0 0 0 0 0 0 0 "   l i n k e d F i e l d I n d e x = " 0 "   i n d e x = " 0 "   f i e l d T y p e = " q u e s t i o n "   f o r m a t E v a l u a t o r T y p e = " f o r m a t S t r i n g "   h i d d e n = " f a l s e " > O C _ U K ! 4 7 4 6 7 9 2 < / f i e l d >  
                     < f i e l d   i d = " a 1 f 2 3 1 e a - a 0 0 f - 4 6 0 6 - 9 f a b - d 2 a c d 8 5 9 d 3 a d "   n a m e = " D o c N u m b e r "   t y p e = " "   o r d e r = " 9 9 9 "   e n t i t y I d = " 1 e b f a c 2 7 - 7 c 3 8 - 4 3 9 2 - 9 b a 2 - e 9 e 5 7 4 f 8 d 2 d 0 "   l i n k e d E n t i t y I d = " 0 0 0 0 0 0 0 0 - 0 0 0 0 - 0 0 0 0 - 0 0 0 0 - 0 0 0 0 0 0 0 0 0 0 0 0 "   l i n k e d F i e l d I d = " 0 0 0 0 0 0 0 0 - 0 0 0 0 - 0 0 0 0 - 0 0 0 0 - 0 0 0 0 0 0 0 0 0 0 0 0 "   l i n k e d F i e l d I n d e x = " 0 "   i n d e x = " 0 "   f i e l d T y p e = " q u e s t i o n "   f o r m a t E v a l u a t o r T y p e = " f o r m a t S t r i n g "   h i d d e n = " f a l s e " > 1 1 9 7 7 0 6 4 1 < / f i e l d >  
                     < f i e l d   i d = " c 9 0 9 4 b 9 c - 5 2 f d - 4 4 0 3 - b b 8 3 - 9 b b 3 a b 5 3 6 8 a d "   n a m e = " D o c V e r s i o n "   t y p e = " "   o r d e r = " 9 9 9 "   e n t i t y I d = " 1 e b f a c 2 7 - 7 c 3 8 - 4 3 9 2 - 9 b a 2 - e 9 e 5 7 4 f 8 d 2 d 0 "   l i n k e d E n t i t y I d = " 0 0 0 0 0 0 0 0 - 0 0 0 0 - 0 0 0 0 - 0 0 0 0 - 0 0 0 0 0 0 0 0 0 0 0 0 "   l i n k e d F i e l d I d = " 0 0 0 0 0 0 0 0 - 0 0 0 0 - 0 0 0 0 - 0 0 0 0 - 0 0 0 0 0 0 0 0 0 0 0 0 "   l i n k e d F i e l d I n d e x = " 0 "   i n d e x = " 0 "   f i e l d T y p e = " q u e s t i o n "   f o r m a t E v a l u a t o r T y p e = " f o r m a t S t r i n g "   h i d d e n = " f a l s e " > 2 < / f i e l d >  
                     < f i e l d   i d = " 7 2 9 0 4 a 4 7 - 5 7 8 0 - 4 5 9 c - b e 7 a - 4 4 8 f 9 a d 8 d 6 b 4 "   n a m e = " D o c I d F o r m a t "   t y p e = " "   o r d e r = " 9 9 9 "   e n t i t y I d = " 1 e b f a c 2 7 - 7 c 3 8 - 4 3 9 2 - 9 b a 2 - e 9 e 5 7 4 f 8 d 2 d 0 "   l i n k e d E n t i t y I d = " 1 e b f a c 2 7 - 7 c 3 8 - 4 3 9 2 - 9 b a 2 - e 9 e 5 7 4 f 8 d 2 d 0 "   l i n k e d F i e l d I d = " 0 0 0 0 0 0 0 0 - 0 0 0 0 - 0 0 0 0 - 0 0 0 0 - 0 0 0 0 0 0 0 0 0 0 0 0 "   l i n k e d F i e l d I n d e x = " 0 "   i n d e x = " 0 "   f i e l d T y p e = " q u e s t i o n "   f o r m a t E v a l u a t o r T y p e = " e x p r e s s i o n "   h i d d e n = " f a l s e " / >  
                     < f i e l d   i d = " 9 0 1 6 3 5 3 d - 0 a b 3 - 4 5 1 f - 9 8 2 8 - 3 f e e 9 6 c f 6 8 b a "   n a m e = " C o n n e c t e d " 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 T r u e < / f i e l d >  
                     < f i e l d   i d = " 2 4 0 3 d 3 4 2 - 5 3 3 b - 4 5 e 7 - 8 4 b 2 - 6 2 d 6 8 1 2 9 0 4 8 5 "   n a m e = " C r e a t e   n e w   v e r s i o n "   t y p e = " S y s t e m . B o o l e a n ,   m s c o r l i b ,   V e r s i o n = 4 . 0 . 0 . 0 ,   C u l t u r e = n e u t r a l ,   P u b l i c K e y T o k e n = b 7 7 a 5 c 5 6 1 9 3 4 e 0 8 9 "   o r d e r = " 9 9 9 "   e n t i t y I d = " 1 e b f a c 2 7 - 7 c 3 8 - 4 3 9 2 - 9 b a 2 - e 9 e 5 7 4 f 8 d 2 d 0 "   l i n k e d E n t i t y I d = " 0 0 0 0 0 0 0 0 - 0 0 0 0 - 0 0 0 0 - 0 0 0 0 - 0 0 0 0 0 0 0 0 0 0 0 0 "   l i n k e d F i e l d I d = " 0 0 0 0 0 0 0 0 - 0 0 0 0 - 0 0 0 0 - 0 0 0 0 - 0 0 0 0 0 0 0 0 0 0 0 0 "   l i n k e d F i e l d I n d e x = " 0 "   i n d e x = " 0 "   f i e l d T y p e = " q u e s t i o n "   f o r m a t E v a l u a t o r T y p e = " f o r m a t S t r i n g "   h i d d e n = " f a l s e " > F a l s e < / f i e l d >  
                     < f i e l d   i d = " 0 a c 0 d 9 8 3 - 7 d 0 f - 4 0 b 2 - a e 0 2 - c 4 6 9 a d 3 7 b 7 f e "   n a m e = " R e f r e s h T r i g g e r F i e l d "   t y p e = " "   o r d e r = " 9 9 9 "   e n t i t y I d = " 1 e b f a c 2 7 - 7 c 3 8 - 4 3 9 2 - 9 b a 2 - e 9 e 5 7 4 f 8 d 2 d 0 "   l i n k e d E n t i t y I d = " 0 0 0 0 0 0 0 0 - 0 0 0 0 - 0 0 0 0 - 0 0 0 0 - 0 0 0 0 0 0 0 0 0 0 0 0 "   l i n k e d F i e l d I d = " 0 0 0 0 0 0 0 0 - 0 0 0 0 - 0 0 0 0 - 0 0 0 0 - 0 0 0 0 0 0 0 0 0 0 0 0 "   l i n k e d F i e l d I n d e x = " 0 "   i n d e x = " 0 "   f i e l d T y p e = " q u e s t i o n "   f o r m a t E v a l u a t o r T y p e = " f o r m a t S t r i n g "   h i d d e n = " f a l s e " / >  
                     < f i e l d   i d = " a 0 6 3 5 d f 7 - 3 c 7 1 - 4 e b c - 9 b 8 6 - 0 d d d f e a 3 d 5 3 6 "   n a m e = " R e f r e s h O n S a v e A s "   t y p e = " "   o r d e r = " 9 9 9 "   e n t i t y I d = " 1 e b f a c 2 7 - 7 c 3 8 - 4 3 9 2 - 9 b a 2 - e 9 e 5 7 4 f 8 d 2 d 0 "   l i n k e d E n t i t y I d = " 0 0 0 0 0 0 0 0 - 0 0 0 0 - 0 0 0 0 - 0 0 0 0 - 0 0 0 0 0 0 0 0 0 0 0 0 "   l i n k e d F i e l d I d = " 0 0 0 0 0 0 0 0 - 0 0 0 0 - 0 0 0 0 - 0 0 0 0 - 0 0 0 0 0 0 0 0 0 0 0 0 "   l i n k e d F i e l d I n d e x = " 0 "   i n d e x = " 0 "   f i e l d T y p e = " q u e s t i o n "   f o r m a t E v a l u a t o r T y p e = " f o r m a t S t r i n g "   h i d d e n = " f a l s e " / >  
                     < f i e l d   i d = " 8 e 8 b 5 8 3 6 - 3 9 1 1 - 4 b a 7 - a 8 c b - 6 5 a 2 4 1 a 1 c 8 7 e "   n a m e = " P r o f i l e F i e l d 1 "   t y p e = " "   o r d e r = " 9 9 9 "   e n t i t y I d = " 1 e b f a c 2 7 - 7 c 3 8 - 4 3 9 2 - 9 b a 2 - e 9 e 5 7 4 f 8 d 2 d 0 "   l i n k e d E n t i t y I d = " 0 0 0 0 0 0 0 0 - 0 0 0 0 - 0 0 0 0 - 0 0 0 0 - 0 0 0 0 0 0 0 0 0 0 0 0 "   l i n k e d F i e l d I d = " 0 0 0 0 0 0 0 0 - 0 0 0 0 - 0 0 0 0 - 0 0 0 0 - 0 0 0 0 0 0 0 0 0 0 0 0 "   l i n k e d F i e l d I n d e x = " 0 "   i n d e x = " 0 "   f i e l d T y p e = " q u e s t i o n "   f o r m a t E v a l u a t o r T y p e = " f o r m a t S t r i n g "   h i d d e n = " f a l s e " / >  
                     < f i e l d   i d = " 5 6 3 d b a 8 1 - 2 9 2 6 - 4 7 c 2 - a 4 3 0 - b 4 f 6 2 a 1 e 2 8 1 7 "   n a m e = " P r o f i l e F i e l d 1 D e s c r i p t i o n "   t y p e = " "   o r d e r = " 9 9 9 "   e n t i t y I d = " 1 e b f a c 2 7 - 7 c 3 8 - 4 3 9 2 - 9 b a 2 - e 9 e 5 7 4 f 8 d 2 d 0 "   l i n k e d E n t i t y I d = " 0 0 0 0 0 0 0 0 - 0 0 0 0 - 0 0 0 0 - 0 0 0 0 - 0 0 0 0 0 0 0 0 0 0 0 0 "   l i n k e d F i e l d I d = " 0 0 0 0 0 0 0 0 - 0 0 0 0 - 0 0 0 0 - 0 0 0 0 - 0 0 0 0 0 0 0 0 0 0 0 0 "   l i n k e d F i e l d I n d e x = " 0 "   i n d e x = " 0 "   f i e l d T y p e = " q u e s t i o n "   f o r m a t E v a l u a t o r T y p e = " f o r m a t S t r i n g "   h i d d e n = " f a l s e " / >  
                     < f i e l d   i d = " c c b 4 a b 0 1 - c c f 4 - 4 5 1 3 - 8 b b c - 6 e f 2 1 4 5 b 1 6 a 6 "   n a m e = " P r o f i l e F i e l d 2 "   t y p e = " "   o r d e r = " 9 9 9 "   e n t i t y I d = " 1 e b f a c 2 7 - 7 c 3 8 - 4 3 9 2 - 9 b a 2 - e 9 e 5 7 4 f 8 d 2 d 0 "   l i n k e d E n t i t y I d = " 0 0 0 0 0 0 0 0 - 0 0 0 0 - 0 0 0 0 - 0 0 0 0 - 0 0 0 0 0 0 0 0 0 0 0 0 "   l i n k e d F i e l d I d = " 0 0 0 0 0 0 0 0 - 0 0 0 0 - 0 0 0 0 - 0 0 0 0 - 0 0 0 0 0 0 0 0 0 0 0 0 "   l i n k e d F i e l d I n d e x = " 0 "   i n d e x = " 0 "   f i e l d T y p e = " q u e s t i o n "   f o r m a t E v a l u a t o r T y p e = " f o r m a t S t r i n g "   h i d d e n = " f a l s e " / >  
                     < f i e l d   i d = " c 0 4 7 b 3 6 9 - 4 d f e - 4 4 6 0 - 8 9 6 1 - 5 e d b 5 3 4 4 7 c f f "   n a m e = " P r o f i l e F i e l d 2 D e s c r i p t i o n "   t y p e = " "   o r d e r = " 9 9 9 "   e n t i t y I d = " 1 e b f a c 2 7 - 7 c 3 8 - 4 3 9 2 - 9 b a 2 - e 9 e 5 7 4 f 8 d 2 d 0 "   l i n k e d E n t i t y I d = " 0 0 0 0 0 0 0 0 - 0 0 0 0 - 0 0 0 0 - 0 0 0 0 - 0 0 0 0 0 0 0 0 0 0 0 0 "   l i n k e d F i e l d I d = " 0 0 0 0 0 0 0 0 - 0 0 0 0 - 0 0 0 0 - 0 0 0 0 - 0 0 0 0 0 0 0 0 0 0 0 0 "   l i n k e d F i e l d I n d e x = " 0 "   i n d e x = " 0 "   f i e l d T y p e = " q u e s t i o n "   f o r m a t E v a l u a t o r T y p e = " f o r m a t S t r i n g "   h i d d e n = " f a l s e " / >  
                     < f i e l d   i d = " 7 5 3 2 7 c a 1 - c 6 c b - 4 7 8 0 - 8 a 2 2 - 2 1 8 1 7 3 d 5 2 c 3 7 "   n a m e = " T y p i s t "   t y p e = " "   o r d e r = " 9 9 9 "   e n t i t y I d = " 1 e b f a c 2 7 - 7 c 3 8 - 4 3 9 2 - 9 b a 2 - e 9 e 5 7 4 f 8 d 2 d 0 "   l i n k e d E n t i t y I d = " 0 0 0 0 0 0 0 0 - 0 0 0 0 - 0 0 0 0 - 0 0 0 0 - 0 0 0 0 0 0 0 0 0 0 0 0 "   l i n k e d F i e l d I d = " 0 0 0 0 0 0 0 0 - 0 0 0 0 - 0 0 0 0 - 0 0 0 0 - 0 0 0 0 0 0 0 0 0 0 0 0 "   l i n k e d F i e l d I n d e x = " 0 "   i n d e x = " 0 "   f i e l d T y p e = " q u e s t i o n "   f o r m a t E v a l u a t o r T y p e = " f o r m a t S t r i n g "   h i d d e n = " f a l s e " > F E L I X . H I L G E R T < / f i e l d >  
                     < f i e l d   i d = " 8 1 e 9 2 d 9 c - b 5 8 3 - 4 e 1 1 - a c a 5 - 6 4 2 d 8 c a e 8 1 5 7 "   n a m e = " S e l e c t e d V a l u e " 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a 8 1 9 4 3 5 9 - 0 f 2 9 - 4 7 5 e - 9 1 b 9 - a f 1 6 6 8 4 c 7 e b c "   n a m e = " S e l e c t e d K e y "   t y p e = " "   o r d e r = " 9 9 9 "   e n t i t y I d = " 9 e 7 5 e e 2 e - 5 2 e d - 4 6 1 8 - a 8 1 d - 5 f 9 2 6 3 c 3 4 5 0 3 "   l i n k e d E n t i t y I d = " 0 0 0 0 0 0 0 0 - 0 0 0 0 - 0 0 0 0 - 0 0 0 0 - 0 0 0 0 0 0 0 0 0 0 0 0 "   l i n k e d F i e l d I d = " 0 0 0 0 0 0 0 0 - 0 0 0 0 - 0 0 0 0 - 0 0 0 0 - 0 0 0 0 0 0 0 0 0 0 0 0 "   l i n k e d F i e l d I n d e x = " 0 "   i n d e x = " 0 "   f i e l d T y p e = " q u e s t i o n "   f o r m a t E v a l u a t o r T y p e = " f o r m a t S t r i n g "   h i d d e n = " f a l s e " > T e c h ,   M e d i a   a n d   C o m m s < / f i e l d >  
                     < f i e l d   i d = " 0 8 3 d 5 a 5 f - 7 a 4 6 - 4 9 2 7 - a d 1 b - 2 e 7 1 0 3 f 3 6 8 b 1 "   n a m e = " L o g i n "   t y p e = " "   o r d e r = " 9 9 9 "   e n t i t y I d = " f 2 9 4 b 1 d 2 - 1 b 4 5 - 4 e 5 f - 9 4 c 4 - 2 9 5 3 e 5 1 5 0 1 3 7 "   l i n k e d E n t i t y I d = " 0 0 0 0 0 0 0 0 - 0 0 0 0 - 0 0 0 0 - 0 0 0 0 - 0 0 0 0 0 0 0 0 0 0 0 0 "   l i n k e d F i e l d I d = " 0 0 0 0 0 0 0 0 - 0 0 0 0 - 0 0 0 0 - 0 0 0 0 - 0 0 0 0 0 0 0 0 0 0 0 0 "   l i n k e d F i e l d I n d e x = " 0 "   i n d e x = " 0 "   f i e l d T y p e = " c o i "   f o r m a t E v a l u a t o r T y p e = " f o r m a t S t r i n g "   h i d d e n = " f a l s e " > e m i l y . b a r w e l l < / f i e l d >  
                     < f i e l d   i d = " 5 5 3 e 7 7 1 7 - c 2 8 a - 4 f d c - 9 0 d 4 - 4 a 8 2 3 8 d 3 c f d 7 "   n a m e = " T O C 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 T O C   O n s c r e e n < / f i e l d >  
                     < f i e l d   i d = " 1 e 0 4 3 4 f 4 - c 2 f 0 - 4 f d 1 - b 5 0 a - 9 b c b 2 e 3 f 3 5 e 0 "   n a m e = " O C   U R L " 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 o s b o r n e c l a r k e . c o m < / f i e l d >  
                     < f i e l d   i d = " e 3 1 3 9 d f 6 - 5 c a 5 - 4 9 0 2 - 9 b 9 5 - c 2 b c a 6 9 9 7 b 9 b "   n a m e = " P a g e   N u m b e r " 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 P a g e   N u m b e r < / f i e l d >  
                     < f i e l d   i d = " 2 c 9 c 7 3 5 f - e e 6 a - 4 b 7 9 - b 3 0 2 - d f d b 7 a 7 1 0 d 6 6 "   n a m e = " O r a n g e   C " 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 O r a n g e   C < / f i e l d >  
                     < f i e l d   i d = " 1 4 d 1 1 d 4 a - 8 b 7 2 - 4 1 5 7 - 9 4 5 8 - e a b a 6 1 7 4 e 4 e c "   n a m e = " O n s c r e e n   D o t s   W i t h   M a r g 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  W i t h   M a r g i n < / f i e l d >  
                     < f i e l d   i d = " 4 b 6 6 5 0 7 9 - 5 a e 9 - 4 7 3 1 - b 1 5 e - c d 8 0 b f 9 e f 5 f b "   n a m e = " O n s c r e e n   D o t 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 O n s c r e e n   D o t s < / f i e l d >  
                     < f i e l d   i d = " 6 2 3 a d d 9 4 - 3 4 c a - 4 5 f 7 - b e d 7 - 4 6 6 e 0 6 4 9 3 7 7 5 "   n a m e = " T h a n k   y o u " 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 T h a n k   y o u < / f i e l d >  
                     < f i e l d   i d = " 0 2 c 9 5 6 1 2 - f 0 4 f - 4 a 4 e - a 3 8 2 - c 0 b b a b 8 a 6 8 b f "   n a m e = " N o   o f 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 2 6 < / f i e l d >  
                     < f i e l d   i d = " 6 3 5 3 2 6 e a - 4 6 4 2 - 4 b d 8 - b 8 8 7 - 2 4 9 9 8 3 7 a 6 d 0 e "   n a m e = " N o   o f   E m p l o y e e 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 2 , 2 2 0 < / f i e l d >  
                     < f i e l d   i d = " f 9 c 0 3 c 1 e - e 1 8 f - 4 e d 4 - 8 0 2 3 - e 4 e 3 1 e f 4 7 1 9 8 "   n a m e = " L o c a t i o n s   B o l d   O n s c r e e 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 L o c a t i o n s   B o l d   O n s c r e e n < / f i e l d >  
                     < f i e l d   i d = " b e d b 1 7 e 1 - 5 f 0 d - 4 3 9 5 - b a 4 0 - c 8 f 3 a 3 0 2 4 a b 3 "   n a m e = " O C   B u s i n e s s   N a m 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 O s b o r n e   C l a r k e   i s   t h e   b u s i n e s s   n a m e   f o r   a n   i n t e r n a t i o n a l   l e g a l   p r a c t i c e   a n d   i t s   a s s o c i a t e d   b u s i n e s s e s . < / f i e l d >  
                     < f i e l d   i d = " b f f b 3 e 4 8 - 3 2 2 2 - 4 d f 5 - a a d 5 - 6 4 4 7 5 8 b 1 6 6 a 7 "   n a m e = " R e l a t i o n s h i p   F i r m " 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 * S e r v i c e s   i n   I n d i a   a r e   p r o v i d e d   b y   a   r e l a t i o n s h i p   f i r m < / f i e l d >  
                     < f i e l d   i d = " 5 e 4 3 d b 3 1 - 6 d 0 3 - 4 8 9 b - 8 a d 6 - 1 6 2 f 4 7 e f e e 6 a "   n a m e = " O C 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 O C   C h a r t < / f i e l d >  
                     < f i e l d   i d = " 6 c 8 9 3 6 0 0 - c 2 5 d - 4 4 c 2 - b 6 6 7 - 5 8 0 f 9 8 4 e f d d b "   n a m e = " F l a g 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 F l a g s   A 4 . p n g < / f i e l d >  
                     < f i e l d   i d = " 3 5 2 c 7 e e a - 3 1 8 f - 4 8 6 3 - 9 7 0 0 - 9 5 6 1 f 2 6 9 5 d 6 8 "   n a m e = " A b o u t   O s b o r n e   C l a r k 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 A b o u t   O s b o r n e   C l a r k e < / f i e l d >  
                     < f i e l d   i d = " d 8 2 d c 3 f b - 3 5 2 d - 4 d 3 5 - a 0 5 9 - 0 c 0 a a 2 7 5 d 9 e 5 "   n a m e = " N a m e "   t y p e = " "   o r d e r = " 9 9 9 "   e n t i t y I d = " e 5 f f d 1 4 b - 9 f 8 1 - 4 e 6 1 - 9 5 0 0 - 3 e 6 9 3 3 1 0 1 4 e 4 "   l i n k e d E n t i t y I d = " 0 0 0 0 0 0 0 0 - 0 0 0 0 - 0 0 0 0 - 0 0 0 0 - 0 0 0 0 0 0 0 0 0 0 0 0 "   l i n k e d F i e l d I d = " 0 0 0 0 0 0 0 0 - 0 0 0 0 - 0 0 0 0 - 0 0 0 0 - 0 0 0 0 0 0 0 0 0 0 0 0 "   l i n k e d F i e l d I n d e x = " 0 "   i n d e x = " 0 "   f i e l d T y p e = " c o i "   f o r m a t E v a l u a t o r T y p e = " f o r m a t S t r i n g "   h i d d e n = " f a l s e " > E n g l i s h   ( U S A ) < / f i e l d >  
                     < f i e l d   i d = " 3 c 6 e 9 b c 2 - c c 0 7 - 4 6 3 d - a 9 2 5 - a 7 d d 8 5 0 c 1 7 3 1 "   n a m e = " N o   o f   P a r t n 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 
 e x p e r t  
 P a r t n e r s < / f i e l d >  
                     < f i e l d   i d = " 1 3 e 0 9 c 1 8 - f 0 3 9 - 4 1 a 2 - 8 8 7 f - 3 2 d 1 1 9 2 f d b 0 4 "   n a m e = " N o   o f   B u s i n e s s   S u p p o r t   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 8 2 0 +  
 b u s i n e s s  
 s u p p o r t < / f i e l d >  
                     < f i e l d   i d = " a b 0 b 8 0 8 f - 7 6 d 0 - 4 8 2 b - 9 7 6 7 - 6 8 1 e 3 1 8 f 5 b 7 a "   n a m e = " N o   o f   L a y w e r s   -   p i e   c h a r 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 
 t a l e n t e d  
 l a w y e r s < / f i e l d >  
                     < f i e l d   i d = " c a f 4 d d 1 7 - 7 9 4 c - 4 3 d 4 - 8 5 7 3 - f 5 3 6 4 3 a e c 4 0 3 "   n a m e = " 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 E u r o p e < / f i e l d >  
                     < f i e l d   i d = " 5 1 5 4 d 7 2 8 - 0 5 f 8 - 4 e 6 2 - b 8 4 3 - 8 6 f e 8 e 6 6 e c f a "   n a m e = " o f f i c e s   e u r o p e " 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 B e l g i u m :   B r u s s e l s  
 F r a n c e :   P a r i s  
 G e r m a n y :   B e r l i n ,   C o l o g n e ,   H a m b u r g ,   M u n i c h  
 I t a l y :   B u s t o   A r s i z i o ,   M i l a n ,   R o m e  
 T h e   N e t h e r l a n d s :   A m s t e r d a m  
 P o l a n d :   W a r s a w  
 S p a i n :   B a r c e l o n a ,   M a d r i d ,   Z a r a g o z a  
 S w e d e n :   S t o c k h o l m  
 U K :   B r i s t o l ,   L o n d o n ,   R e a d i n g < / f i e l d >  
                     < f i e l d   i d = " d 6 a 6 6 0 c 2 - 4 1 4 9 - 4 e 4 a - 9 0 3 2 - 1 6 3 6 6 e 6 0 1 3 0 8 "   n a m e = " 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 A s i a < / f i e l d >  
                     < f i e l d   i d = " 3 9 2 b 9 f 3 c - 7 b 2 3 - 4 3 d 8 - 8 8 5 e - 4 5 7 7 2 9 a 1 3 5 f 1 "   n a m e = " o f f i c e s   a s i 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 C h i n a :   S h a n g h a i  
 I n d i a * :   B a n g a l o r e ,   M u m b a i ,   N e w   D e l h i  
 S i n g a p o r e < / f i e l d >  
                     < f i e l d   i d = " 9 9 a d 6 e 3 1 - 3 2 7 e - 4 2 e 6 - b e 8 5 - b e 8 a 5 7 0 5 7 8 8 6 "   n a m e = " 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 U S A < / f i e l d >  
                     < f i e l d   i d = " 0 e 3 4 8 7 c 6 - 1 6 f b - 4 5 a 2 - b d 2 2 - 1 c 1 f 6 6 d a 2 5 5 6 "   n a m e = " o f f i c e s   u s a " 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 N e w   Y o r k ,   S a n   F r a n c i s c o ,   S i l i c o n   V a l l e y < / f i e l d >  
                     < f i e l d   i d = " 7 b 4 e 0 4 c d - 1 e 4 c - 4 3 e c - 9 2 6 3 - 8 c e 1 a f 5 9 2 0 8 1 "   n a m e = " i n t e r n a t i o n a l   l o c a t i o n 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 i n t e r n a t i o n a l   l o c a t i o n s * < / f i e l d >  
                     < f i e l d   i d = " 1 2 d 5 8 f 2 c - 2 0 4 5 - 4 a a 1 - b 2 9 1 - 1 1 a 9 3 0 8 7 6 b d 0 "   n a m e = " e m p l o y e e s   a n d   c o u n t 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 e m p l o y e e s   a n d   c o u n t i n g < / f i e l d >  
                     < f i e l d   i d = " 1 f 9 a f f f f - 7 3 3 9 - 4 7 7 4 - 9 9 b 5 - 1 0 9 d f 8 e 4 b a d 3 "   n a m e = " N o   o f   L a y w 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 1 0 8 0 + < / f i e l d >  
                     < f i e l d   i d = " 8 0 9 9 3 8 0 2 - 5 2 7 a - 4 a 9 c - b 4 2 2 - 4 7 a 1 f a c b 3 a 9 3 "   n a m e = " N o   o f 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 3 0 0 + < / f i e l d >  
                     < f i e l d   i d = " 5 2 e 8 f 6 e b - 1 b d d - 4 c 3 3 - 8 9 a 2 - a 7 a c 7 e 0 5 d 2 1 6 "   n a m e = " N o   o f 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 8 < / f i e l d >  
                     < f i e l d   i d = " 9 d b 2 5 3 e 0 - 3 a 3 d - 4 f 1 4 - a b 1 3 - 1 2 4 2 3 8 3 c b 8 d 6 "   n a m e = " F r i e n d s   H e a d i n g " 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 O u r   g l o b a l   c o n n e c t i o n s   a n d   ' b e s t   f r i e n d s ' < / f i e l d >  
                     < f i e l d   i d = " 8 d 6 f f 8 7 b - c a 9 e - 4 6 f c - 9 a d f - 9 2 c a a d 7 8 9 6 e 1 "   n a m e = " F r i e n d s   T e x t " 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 T h r o u g h   a   n e t w o r k   o f   ' b e s t   f r i e n d s '   w e   e x t e n d   o u r   r e a c h   a c r o s s   t h e   g l o b e ,   p a r t i c u l a r l y   i n   N o r t h   A m e r i c a ,   E M E A   & a m p ;   A s i a   P a c i f i c .   W e   h a v e   w o r k e d   c l o s e l y   w i t h   l i k e - m i n d e d   f i r m s   i n   o v e r   1 0 0   c o u n t r i e s .   W e ' l l   f i n d   t h e   r i g h t   l o c a l   p a r t n e r   f o r   y o u   a n d   w h e r e v e r   t h a t   m a y   b e ,   w e   w i l l   m a k e   s u r e   t h a t   y o u   r e c e i v e   t h e   O s b o r n e   C l a r k e   l e v e l   o f   s e r v i c e . < / f i e l d >  
                     < f i e l d   i d = " 0 b 6 8 2 e 9 a - 2 8 8 4 - 4 7 e e - 8 5 b f - 9 5 e 7 3 8 e b f 9 0 8 "   n a m e = " t a l e n t e d   l a w y 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 t a l e n t e d   l a w y e r s < / f i e l d >  
                     < f i e l d   i d = " 7 5 a 4 d 2 1 8 - 2 7 7 e - 4 7 e f - b 5 9 b - b c 8 b d 8 d 7 9 3 7 d "   n a m e = " w o r k i n g   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 w o r k i n g   w i t h < / f i e l d >  
                     < f i e l d   i d = " c f 1 5 a b 4 1 - 6 1 8 a - 4 4 1 5 - a 0 6 0 - 3 b 5 2 0 1 d 4 1 5 8 3 "   n a m e = " i n " 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 i n < / f i e l d >  
                     < f i e l d   i d = " 0 9 f c 6 f d f - 4 8 b 5 - 4 c f 3 - a 6 c b - 6 5 3 f 3 d 6 0 e d 4 9 "   n a m e = " a d v i s i n g   a c r o s 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 a d v i s i n g   a c r o s s < / f i e l d >  
                     < f i e l d   i d = " 6 f 5 1 6 d b b - 4 c 4 4 - 4 0 3 5 - 8 2 8 1 - 7 c 5 2 1 d 5 2 4 c 1 0 "   n a m e = " e x p e r t   p a r t n e 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 e x p e r t   P a r t n e r s < / f i e l d >  
                     < f i e l d   i d = " 3 9 e 7 0 f 6 e - 8 5 a b - 4 1 9 b - a 5 c d - b 6 7 c 7 9 8 5 4 f e 7 "   n a m e = " c o r e   s e c t o r s " 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 c o r e   s e c t o r s < / f i e l d >  
                     < f i e l d   i d = " f d f 6 8 3 e c - 8 6 d d - 4 d 2 7 - a f 4 8 - a 4 2 b 3 7 b 1 2 f d f "   n a m e = " w i t 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 w i t h < / f i e l d >  
                     < f i e l d   i d = " e 3 c d f 2 e c - 0 e 0 6 - 4 9 1 5 - 8 1 6 2 - e 9 4 8 b d a 5 3 7 1 a "   n a m e = " c l i e n t - c e n t r e d   a p p r o a c h "   t y p e = " S y s t e m . S t r i n g ,   m s c o r l i b ,   V e r s i o n = 4 . 0 . 0 . 0 ,   C u l t u r e = n e u t r a l ,   P u b l i c K e y T o k e n = b 7 7 a 5 c 5 6 1 9 3 4 e 0 8 9 "   o r d e r = " 9 9 9 "   e n t i t y I d = " f 9 5 d c 5 f a - 6 e 9 d - 4 b e 9 - 9 d 2 3 - e 0 a d a 2 0 d 8 4 3 8 "   l i n k e d E n t i t y I d = " 0 0 0 0 0 0 0 0 - 0 0 0 0 - 0 0 0 0 - 0 0 0 0 - 0 0 0 0 0 0 0 0 0 0 0 0 "   l i n k e d F i e l d I d = " 0 0 0 0 0 0 0 0 - 0 0 0 0 - 0 0 0 0 - 0 0 0 0 - 0 0 0 0 0 0 0 0 0 0 0 0 "   l i n k e d F i e l d I n d e x = " 0 "   i n d e x = " 0 "   f i e l d T y p e = " c o i "   f o r m a t E v a l u a t o r T y p e = " f o r m a t S t r i n g "   h i d d e n = " f a l s e " > c l i e n t - c e n t r e d   a p p r o a c h < / f i e l d >  
                     < f i e l d   i d = " a 8 9 2 6 b a 1 - 7 2 1 c - 4 0 c 7 - b 5 1 2 - 8 6 f 2 f 6 e b 9 b 5 5 "   n a m e = " I m a g e P a t h "   t y p e = " "   o r d e r = " 9 9 9 "   e n t i t y I d = " e 0 8 0 0 2 b 0 - 5 1 0 1 - 4 4 6 f - a b 5 4 - 3 c 6 9 0 e 1 7 0 6 6 b "   l i n k e d E n t i t y I d = " 0 0 0 0 0 0 0 0 - 0 0 0 0 - 0 0 0 0 - 0 0 0 0 - 0 0 0 0 0 0 0 0 0 0 0 0 "   l i n k e d F i e l d I d = " 0 0 0 0 0 0 0 0 - 0 0 0 0 - 0 0 0 0 - 0 0 0 0 - 0 0 0 0 0 0 0 0 0 0 0 0 "   l i n k e d F i e l d I n d e x = " 0 "   i n d e x = " 0 "   f i e l d T y p e = " q u e s t i o n "   f o r m a t E v a l u a t o r T y p e = " f o r m a t S t r i n g "   h i d d e n = " f a l s e " > C : \ P r o g r a m D a t a \ I p h e l i o n \ O u t l i n e \ I m a g e s \ P o w e r p o i n t \ I c o n s \ T e c h ,   M e d i a   a n d   C o m m s \ T M C _ c a r d _ r e a d e r _ c r e d i t . p n g < / f i e l d >  
                     < f i e l d   i d = " a 8 9 2 6 b a 1 - 7 2 1 c - 4 0 c 7 - b 5 1 2 - 8 6 f 2 f 6 e b 9 b 5 5 "   n a m e = " I m a g e P a t h "   t y p e = " "   o r d e r = " 9 9 9 "   e n t i t y I d = " d b 7 b 6 0 b 3 - c a f b - 4 4 0 4 - 8 e a a - f c b 8 d 9 0 e 6 c b 1 "   l i n k e d E n t i t y I d = " 0 0 0 0 0 0 0 0 - 0 0 0 0 - 0 0 0 0 - 0 0 0 0 - 0 0 0 0 0 0 0 0 0 0 0 0 "   l i n k e d F i e l d I d = " 0 0 0 0 0 0 0 0 - 0 0 0 0 - 0 0 0 0 - 0 0 0 0 - 0 0 0 0 0 0 0 0 0 0 0 0 "   l i n k e d F i e l d I n d e x = " 0 "   i n d e x = " 0 "   f i e l d T y p e = " q u e s t i o n "   f o r m a t E v a l u a t o r T y p e = " f o r m a t S t r i n g "   h i d d e n = " f a l s e " > C : \ P r o g r a m D a t a \ I p h e l i o n \ O u t l i n e \ I m a g e s \ P o w e r p o i n t \ I c o n s \ T e c h ,   M e d i a   a n d   C o m m s \ T M C _ b u i l d i n g s _ r e s i d e n t i a l _ c o r p o r a t e . p n g < / f i e l d >  
                     < f i e l d   i d = " a 8 9 2 6 b a 1 - 7 2 1 c - 4 0 c 7 - b 5 1 2 - 8 6 f 2 f 6 e b 9 b 5 5 "   n a m e = " I m a g e P a t h "   t y p e = " "   o r d e r = " 9 9 9 "   e n t i t y I d = " 9 6 3 b 0 2 a d - 5 8 d b - 4 d 3 e - a b 2 5 - 0 1 d 9 3 f d 8 6 7 3 9 "   l i n k e d E n t i t y I d = " 0 0 0 0 0 0 0 0 - 0 0 0 0 - 0 0 0 0 - 0 0 0 0 - 0 0 0 0 0 0 0 0 0 0 0 0 "   l i n k e d F i e l d I d = " 0 0 0 0 0 0 0 0 - 0 0 0 0 - 0 0 0 0 - 0 0 0 0 - 0 0 0 0 0 0 0 0 0 0 0 0 "   l i n k e d F i e l d I n d e x = " 0 "   i n d e x = " 0 "   f i e l d T y p e = " q u e s t i o n "   f o r m a t E v a l u a t o r T y p e = " f o r m a t S t r i n g "   h i d d e n = " f a l s e " > C : \ P r o g r a m D a t a \ I p h e l i o n \ O u t l i n e \ I m a g e s \ P o w e r p o i n t \ I c o n s \ T e c h ,   M e d i a   a n d   C o m m s \ T M C _ b u i l d i n g s _ r e s i d e n t i a l _ c o r p o r a t e . p n g < / f i e l d >  
                 < / f i e l d s >  
                 < p r i n t C o n f i g u r a t i o n   s u p p o r t C u s t o m P r i n t = " t r u e "   s h o w P r i n t S e t t i n g s = " t r u e "   s h o w P r i n t O p t i o n s = " t r u e "   e n a b l e C o s t R e c o v e r y = " f a l s e "   x m l n s = " h t t p : / / i p h e l i o n . c o m / w o r d / o u t l i n e / " >  
                     < p r o f i l e s / >  
                 < / p r i n t C o n f i g u r a t i o n >  
                 < s t y l e C o n f i g u r a t i o n   x m l n s = " h t t p : / / i p h e l i o n . c o m / w o r d / o u t l i n e / " / >  
             < / t e m p l a t e >  
         < / d o c u m e n t F r a g m e n t >  
     < / d o c u m e n t F r a g m e n t s >  
 < / d o c u m e n t F r a g m e n t D a t a > 
</file>

<file path=customXml/itemProps1.xml><?xml version="1.0" encoding="utf-8"?>
<ds:datastoreItem xmlns:ds="http://schemas.openxmlformats.org/officeDocument/2006/customXml" ds:itemID="{9146097E-FFE8-4216-9EFE-A91032E5B5A5}">
  <ds:schemaRefs>
    <ds:schemaRef ds:uri="http://www.w3.org/2001/XMLSchema"/>
    <ds:schemaRef ds:uri="http://iphelion.com/word/outline/"/>
  </ds:schemaRefs>
</ds:datastoreItem>
</file>

<file path=customXml/itemProps2.xml><?xml version="1.0" encoding="utf-8"?>
<ds:datastoreItem xmlns:ds="http://schemas.openxmlformats.org/officeDocument/2006/customXml" ds:itemID="{465A5AF9-898B-4CBA-AE9D-95E639256956}">
  <ds:schemaRefs>
    <ds:schemaRef ds:uri="http://www.w3.org/2001/XMLSchema"/>
    <ds:schemaRef ds:uri="http://iphelion.com/word/outline/templateFragmentData"/>
    <ds:schemaRef ds:uri="http://iphelion.com/word/outline/"/>
  </ds:schemaRefs>
</ds:datastoreItem>
</file>

<file path=customXml/itemProps3.xml><?xml version="1.0" encoding="utf-8"?>
<ds:datastoreItem xmlns:ds="http://schemas.openxmlformats.org/officeDocument/2006/customXml" ds:itemID="{205B6459-D14E-4098-B66F-186BB4F2B52C}">
  <ds:schemaRefs>
    <ds:schemaRef ds:uri="http://www.w3.org/2001/XMLSchema"/>
    <ds:schemaRef ds:uri="http://iphelion.com/word/outline/documentFragmentData"/>
    <ds:schemaRef ds:uri="http://iphelion.com/word/outline/"/>
  </ds:schemaRefs>
</ds:datastoreItem>
</file>

<file path=docProps/app.xml><?xml version="1.0" encoding="utf-8"?>
<Properties xmlns="http://schemas.openxmlformats.org/officeDocument/2006/extended-properties" xmlns:vt="http://schemas.openxmlformats.org/officeDocument/2006/docPropsVTypes">
  <Template>Presentation</Template>
  <TotalTime>2119</TotalTime>
  <Words>1988</Words>
  <Application>Microsoft Office PowerPoint</Application>
  <PresentationFormat>Widescreen</PresentationFormat>
  <Paragraphs>165</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Sitka Text</vt:lpstr>
      <vt:lpstr>OC 16:9</vt:lpstr>
      <vt:lpstr>PowerPoint Presentation</vt:lpstr>
      <vt:lpstr>The AI Act </vt:lpstr>
      <vt:lpstr>AI Liability Directive  </vt:lpstr>
      <vt:lpstr>GDPR/UK GDPR</vt:lpstr>
      <vt:lpstr>EU Digital Markets Act</vt:lpstr>
      <vt:lpstr>EU Data Governance Act and Data Act</vt:lpstr>
      <vt:lpstr>Intellectual Property Law in the UK and EU</vt:lpstr>
      <vt:lpstr>UK Government Policy and AI Strategy</vt:lpstr>
      <vt:lpstr>Contact Us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Osborne Clarke</dc:creator>
  <cp:lastModifiedBy>Osborne Clarke LLP</cp:lastModifiedBy>
  <cp:revision>71</cp:revision>
  <dcterms:created xsi:type="dcterms:W3CDTF">2022-08-19T15:18:04Z</dcterms:created>
  <dcterms:modified xsi:type="dcterms:W3CDTF">2023-04-10T17:35:26Z</dcterms:modified>
</cp:coreProperties>
</file>